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b046f07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b046f07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b046f076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b046f076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b046f076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b046f076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b046f076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b046f076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b046f076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b046f076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b046f076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b046f076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3c493e7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3c493e7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a3d5c6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a3d5c6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da3d5c6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da3d5c6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b046ebbb5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b046ebbb5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b046ebbb5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b046ebbb5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b046ebbb5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b046ebbb5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b046ebbb5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b046ebbb5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b046ebbb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b046ebbb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3c16838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3c16838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 Project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Cao &amp; Anna Zheng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2526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 (Reverse Binary to Hex to ASCII)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788525"/>
            <a:ext cx="7424700" cy="3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a&lt;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alteredMsg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 a++){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((a+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)%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|| a==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asciiBinary +=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alteredMsg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substring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(a,a+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))*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,counter);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(counter==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counter=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NegPos1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*= -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(asciiBinary&gt;=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65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&amp;&amp; asciiBinary&lt;=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70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hex += (asciiBinary-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55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)*(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,powerHex+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NegPos1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}</a:t>
            </a: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hex += asciiBinary*(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,powerHex+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NegPos1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}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asciiBinary = 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Caesar Cipher, Reverse Alphabet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/>
        </p:nvSpPr>
        <p:spPr>
          <a:xfrm>
            <a:off x="576450" y="262950"/>
            <a:ext cx="79911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//Will actually change value of powerHex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powerHex = powerHex + 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NegPos1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}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counter--;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2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//Random Number</a:t>
            </a:r>
            <a:endParaRPr sz="120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hexLetter = hex-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alteredMsg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substring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(a,a+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(hexLetter&gt;=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97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&amp;&amp; hexLetter&lt;=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122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hexLetter=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122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-(hexLetter-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97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}</a:t>
            </a: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(hexLetter&gt;=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65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&amp;&amp; hexLetter&lt;=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hexLetter=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-(hexLetter-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65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}</a:t>
            </a: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hexLetter = hexLetter;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}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notBinary+=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valueOf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)hexLetter);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hex = 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} 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Level 2 and Level 1</a:t>
            </a:r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1297500" y="1116150"/>
            <a:ext cx="7038900" cy="32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msgDecrypted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notBinary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()%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msgDecrypted +=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notBinary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substring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()-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notBinary =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notBinary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substring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()-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/*//If original message is odd, has to start from middle</a:t>
            </a:r>
            <a:endParaRPr sz="120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       k= notBinary.length()/2;*/</a:t>
            </a:r>
            <a:endParaRPr sz="120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/>
        </p:nvSpPr>
        <p:spPr>
          <a:xfrm>
            <a:off x="903600" y="1109550"/>
            <a:ext cx="73368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accumulator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notBinary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()/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)(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ceil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notBinary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()/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2.0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b&lt;=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notBinary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 b++){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msgDecrypted +=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notBinary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substring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(k-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,k);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k+=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notBinary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()/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(k&gt;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notBinary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()){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k%=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notBinary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(msgDecrypted);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Odd and Even Amount of Characters Matters (Last Part Of Decryption)</a:t>
            </a:r>
            <a:endParaRPr/>
          </a:p>
        </p:txBody>
      </p:sp>
      <p:sp>
        <p:nvSpPr>
          <p:cNvPr id="216" name="Google Shape;216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Even: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&gt; First character of original message  would be the last character encrypted message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&gt; Second character of original message would be middle character (proceed as if odd amount of characters, after removing the first character)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&gt;Ex: </a:t>
            </a:r>
            <a:r>
              <a:rPr lang="en"/>
              <a:t>ente  ishcensas i</a:t>
            </a:r>
            <a:r>
              <a:rPr lang="en" u="sng"/>
              <a:t>T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Odd: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&gt; First character of original message is middle character of encrypted message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&gt;Ex: </a:t>
            </a:r>
            <a:r>
              <a:rPr lang="en"/>
              <a:t>ente  is</a:t>
            </a:r>
            <a:r>
              <a:rPr lang="en" u="sng"/>
              <a:t>h</a:t>
            </a:r>
            <a:r>
              <a:rPr lang="en"/>
              <a:t>censas i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Future Development</a:t>
            </a:r>
            <a:endParaRPr/>
          </a:p>
        </p:txBody>
      </p:sp>
      <p:sp>
        <p:nvSpPr>
          <p:cNvPr id="222" name="Google Shape;222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&gt;Too much </a:t>
            </a:r>
            <a:r>
              <a:rPr lang="en"/>
              <a:t>brain power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&gt;Reverse the hex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986250"/>
            <a:ext cx="7038900" cy="3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&gt; Reverse string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&gt; Combine every 2 characters of the message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&gt;Reverse alphabet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&gt; Turn all characters into ascii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&gt;Add random number (0-5) to ascii (</a:t>
            </a:r>
            <a:r>
              <a:rPr lang="en" sz="1400"/>
              <a:t>Caesar Cipher) and concatenate it after the ascii of character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&gt; Turn all value of ascii into hex (except the rando</a:t>
            </a:r>
            <a:r>
              <a:rPr lang="en" sz="1400"/>
              <a:t>m number)</a:t>
            </a:r>
            <a:endParaRPr sz="14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&gt; If the hex is a letter convert into </a:t>
            </a:r>
            <a:r>
              <a:rPr lang="en" sz="1400"/>
              <a:t>its ascii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&gt; Convert into binary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 Example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892800"/>
            <a:ext cx="7038900" cy="3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Input: This is a sentence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Level 1: ecnetnes a si sihT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Level 2: ente  ishcensas 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Level 3: </a:t>
            </a:r>
            <a:r>
              <a:rPr lang="en"/>
              <a:t>vmgv  rhsxvmhzh rG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Level 4: 77</a:t>
            </a:r>
            <a:r>
              <a:rPr lang="en" u="sng"/>
              <a:t>1</a:t>
            </a:r>
            <a:r>
              <a:rPr lang="en"/>
              <a:t>71</a:t>
            </a:r>
            <a:r>
              <a:rPr lang="en" u="sng"/>
              <a:t>4</a:t>
            </a:r>
            <a:r>
              <a:rPr lang="en"/>
              <a:t>69</a:t>
            </a:r>
            <a:r>
              <a:rPr lang="en" u="sng"/>
              <a:t>2</a:t>
            </a:r>
            <a:r>
              <a:rPr lang="en"/>
              <a:t>76</a:t>
            </a:r>
            <a:r>
              <a:rPr lang="en" u="sng"/>
              <a:t>0</a:t>
            </a:r>
            <a:r>
              <a:rPr lang="en"/>
              <a:t>22</a:t>
            </a:r>
            <a:r>
              <a:rPr lang="en" u="sng"/>
              <a:t>2</a:t>
            </a:r>
            <a:r>
              <a:rPr lang="en"/>
              <a:t>24</a:t>
            </a:r>
            <a:r>
              <a:rPr lang="en" u="sng"/>
              <a:t>4</a:t>
            </a:r>
            <a:r>
              <a:rPr lang="en"/>
              <a:t>76</a:t>
            </a:r>
            <a:r>
              <a:rPr lang="en" u="sng"/>
              <a:t>4</a:t>
            </a:r>
            <a:r>
              <a:rPr lang="en"/>
              <a:t>69</a:t>
            </a:r>
            <a:r>
              <a:rPr lang="en" u="sng"/>
              <a:t>1</a:t>
            </a:r>
            <a:r>
              <a:rPr lang="en"/>
              <a:t>76</a:t>
            </a:r>
            <a:r>
              <a:rPr lang="en" u="sng"/>
              <a:t>3</a:t>
            </a:r>
            <a:r>
              <a:rPr lang="en"/>
              <a:t>766</a:t>
            </a:r>
            <a:r>
              <a:rPr lang="en" u="sng"/>
              <a:t>3</a:t>
            </a:r>
            <a:r>
              <a:rPr lang="en"/>
              <a:t>79</a:t>
            </a:r>
            <a:r>
              <a:rPr lang="en" u="sng"/>
              <a:t>3</a:t>
            </a:r>
            <a:r>
              <a:rPr lang="en"/>
              <a:t>669</a:t>
            </a:r>
            <a:r>
              <a:rPr lang="en" u="sng"/>
              <a:t>1</a:t>
            </a:r>
            <a:r>
              <a:rPr lang="en"/>
              <a:t>667</a:t>
            </a:r>
            <a:r>
              <a:rPr lang="en" u="sng"/>
              <a:t>4</a:t>
            </a:r>
            <a:r>
              <a:rPr lang="en"/>
              <a:t>767</a:t>
            </a:r>
            <a:r>
              <a:rPr lang="en" u="sng"/>
              <a:t>2</a:t>
            </a:r>
            <a:r>
              <a:rPr lang="en"/>
              <a:t>665</a:t>
            </a:r>
            <a:r>
              <a:rPr lang="en" u="sng"/>
              <a:t>2</a:t>
            </a:r>
            <a:r>
              <a:rPr lang="en"/>
              <a:t>24</a:t>
            </a:r>
            <a:r>
              <a:rPr lang="en" u="sng"/>
              <a:t>4</a:t>
            </a:r>
            <a:r>
              <a:rPr lang="en"/>
              <a:t>74</a:t>
            </a:r>
            <a:r>
              <a:rPr lang="en" u="sng"/>
              <a:t>2</a:t>
            </a:r>
            <a:r>
              <a:rPr lang="en"/>
              <a:t>48</a:t>
            </a:r>
            <a:r>
              <a:rPr lang="en" u="sng"/>
              <a:t>1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Level 5: 0000011100000111</a:t>
            </a:r>
            <a:r>
              <a:rPr lang="en" u="sng"/>
              <a:t>1</a:t>
            </a:r>
            <a:r>
              <a:rPr lang="en"/>
              <a:t>0000011100000001</a:t>
            </a:r>
            <a:r>
              <a:rPr lang="en" u="sng"/>
              <a:t>4</a:t>
            </a:r>
            <a:r>
              <a:rPr lang="en"/>
              <a:t>0000011000001001</a:t>
            </a:r>
            <a:r>
              <a:rPr lang="en" u="sng"/>
              <a:t>2</a:t>
            </a:r>
            <a:r>
              <a:rPr lang="en"/>
              <a:t>0000011100000110</a:t>
            </a:r>
            <a:r>
              <a:rPr lang="en" u="sng"/>
              <a:t>0</a:t>
            </a:r>
            <a:r>
              <a:rPr lang="en"/>
              <a:t>0000001000000010</a:t>
            </a:r>
            <a:r>
              <a:rPr lang="en" u="sng"/>
              <a:t>2</a:t>
            </a:r>
            <a:r>
              <a:rPr lang="en"/>
              <a:t>0000001000000100</a:t>
            </a:r>
            <a:r>
              <a:rPr lang="en" u="sng"/>
              <a:t>4</a:t>
            </a:r>
            <a:r>
              <a:rPr lang="en"/>
              <a:t>0000011100000110</a:t>
            </a:r>
            <a:r>
              <a:rPr lang="en" u="sng"/>
              <a:t>4</a:t>
            </a:r>
            <a:r>
              <a:rPr lang="en"/>
              <a:t>0000011000001001</a:t>
            </a:r>
            <a:r>
              <a:rPr lang="en" u="sng"/>
              <a:t>1</a:t>
            </a:r>
            <a:r>
              <a:rPr lang="en"/>
              <a:t>0000011100000110</a:t>
            </a:r>
            <a:r>
              <a:rPr lang="en" u="sng"/>
              <a:t>3</a:t>
            </a:r>
            <a:r>
              <a:rPr lang="en"/>
              <a:t>0000011101000010</a:t>
            </a:r>
            <a:r>
              <a:rPr lang="en" u="sng"/>
              <a:t>3</a:t>
            </a:r>
            <a:r>
              <a:rPr lang="en"/>
              <a:t>0000011100001001</a:t>
            </a:r>
            <a:r>
              <a:rPr lang="en" u="sng"/>
              <a:t>3</a:t>
            </a:r>
            <a:r>
              <a:rPr lang="en"/>
              <a:t>0000011001000101</a:t>
            </a:r>
            <a:r>
              <a:rPr lang="en" u="sng"/>
              <a:t>1</a:t>
            </a:r>
            <a:r>
              <a:rPr lang="en"/>
              <a:t>0000011001000011</a:t>
            </a:r>
            <a:r>
              <a:rPr lang="en" u="sng"/>
              <a:t>4</a:t>
            </a:r>
            <a:r>
              <a:rPr lang="en"/>
              <a:t>0000011101000011</a:t>
            </a:r>
            <a:r>
              <a:rPr lang="en" u="sng"/>
              <a:t>2</a:t>
            </a:r>
            <a:r>
              <a:rPr lang="en"/>
              <a:t>0000011001000001</a:t>
            </a:r>
            <a:r>
              <a:rPr lang="en" u="sng"/>
              <a:t>2</a:t>
            </a:r>
            <a:r>
              <a:rPr lang="en"/>
              <a:t>0000001000000100</a:t>
            </a:r>
            <a:r>
              <a:rPr lang="en" u="sng"/>
              <a:t>4</a:t>
            </a:r>
            <a:r>
              <a:rPr lang="en"/>
              <a:t>0000011100000100</a:t>
            </a:r>
            <a:r>
              <a:rPr lang="en" u="sng"/>
              <a:t>2</a:t>
            </a:r>
            <a:r>
              <a:rPr lang="en"/>
              <a:t>0000010000001000</a:t>
            </a:r>
            <a:r>
              <a:rPr lang="en" u="sng"/>
              <a:t>1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For Encryption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readFile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"EncryptionProject.txt"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//String msg = "abcdefghijklmnopqrstuvwxyzABCDEFGHIJKLMNOPQRSTUVWXYZ.,";</a:t>
            </a:r>
            <a:endParaRPr sz="120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ascii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newAscii = 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rNum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secondLoop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alteredMsg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hexDigit1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hexDigit0 = 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1, 2 (Reverse and Combine Every 2 Letters)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//Loop reverses string, every 2 letters</a:t>
            </a:r>
            <a:endParaRPr sz="120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()-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i&gt;=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i-=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((i-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)&lt;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&amp;&amp; secondLoop ==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	i =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lang="en" sz="12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//Don't subtract 2, first letter when you loop second time will not be registered -- accumulator will subtract it.</a:t>
            </a:r>
            <a:endParaRPr sz="120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	secondLoop =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	}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3, 4 (Reverse Letters, Caesar Cipher)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Inside For Loop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letter =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charAt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(i);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//Reverse letters (alphabet order, a=z; b=y; c=x; etc...)</a:t>
            </a:r>
            <a:endParaRPr sz="120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//If - Lower Reversing, Else If - Uppercase Reversing, Else - Leaving It As Is (Anything other than alphabets, ex: . , ; "")</a:t>
            </a:r>
            <a:endParaRPr sz="120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((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)letter&gt;=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97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&amp;&amp; (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)letter&lt;=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122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ascii=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122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-((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)letter-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97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)letter&gt;=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65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&amp;&amp; (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)letter&lt;=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ascii=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-((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)letter-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65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ascii = (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)letter;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//Adds a random number to ascii value of alphabet</a:t>
            </a:r>
            <a:endParaRPr sz="120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rNum = (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)(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floor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()*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ascii = ascii + rNum;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4 (Continued, Conversion to Hex), 5 (Convert to Binary)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13775"/>
            <a:ext cx="7038900" cy="30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//Hex Value, Second Digit</a:t>
            </a:r>
            <a:endParaRPr sz="120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hexDigit1 = ascii/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(hexDigit1&gt;=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&amp;&amp; hexDigit1&lt;=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2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//ASCII Value of letter</a:t>
            </a:r>
            <a:endParaRPr sz="120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hexDigit1 = hexDigit1 + 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55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left = hexDigit1;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x&gt;=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x--){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alteredMsg +=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valueOf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(left/(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)(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,x)));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left = left%(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)(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,x));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Level 4 (Continued, Conversion to Hex Cont.), 5 (Convert to Binary Cont.), Concatenate Random Number</a:t>
            </a:r>
            <a:endParaRPr sz="1800"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//Hex Value, First Digit</a:t>
            </a:r>
            <a:endParaRPr sz="120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hexDigit0 = ascii%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//If greater than 10, convert to A-F ascii value. A = 10 (Hex) -&gt; 65 (Ascii), B = 11 (Hex) -&gt; 66 (Ascii), C = 12 (Hex) -&gt; 67 (Ascii), ... F = 15 (Hex) -&gt; 70 (Ascii).</a:t>
            </a:r>
            <a:endParaRPr sz="120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(hexDigit0&gt;=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&amp;&amp; hexDigit0&lt;=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hexDigit0 = hexDigit0 + 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55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//Convert the First Digit to Binary</a:t>
            </a:r>
            <a:endParaRPr sz="120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left = hexDigit0;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x&gt;=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x--){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alteredMsg +=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valueOf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(left/(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)(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,x)));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left = left%(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)(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,x));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alteredMsg += rNum;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For Decryption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  int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asciiBinary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notBinary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powerHex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NegPos1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-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hex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hexLetter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