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Playfair Displ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PlayfairDisplay-bold.fntdata"/><Relationship Id="rId10" Type="http://schemas.openxmlformats.org/officeDocument/2006/relationships/font" Target="fonts/PlayfairDisplay-regular.fntdata"/><Relationship Id="rId13" Type="http://schemas.openxmlformats.org/officeDocument/2006/relationships/font" Target="fonts/PlayfairDisplay-boldItalic.fntdata"/><Relationship Id="rId12"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name of this game is called Metal Slug 2C, developed by Forever Alone (Anna Zheng).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a game where you play as a character named Eri and your goal is to eliminate all the enemies in the village, as well as save the villagers (which is optional - more about it later). It is a side scroller run and shoot game.</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use the right and left arrow keys to move and the down arrow key to crouch for dodging bullets. You use the up arrow key to aim upwards and the z key to shoot. The x key is used to jump (which is also used to dodge bullets)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You have three lives. It decreases as you get hit by enemy bullets and once it hits 0, it’s game over. The villagers are there to increase your score.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You win when you eliminate all the enemies in the village.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586720" y="0"/>
            <a:ext cx="7970700" cy="666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586720" y="5076900"/>
            <a:ext cx="7970700" cy="666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cxnSp>
        <p:nvCxnSpPr>
          <p:cNvPr id="12" name="Shape 12"/>
          <p:cNvCxnSpPr/>
          <p:nvPr/>
        </p:nvCxnSpPr>
        <p:spPr>
          <a:xfrm>
            <a:off x="733218" y="2235350"/>
            <a:ext cx="385200" cy="0"/>
          </a:xfrm>
          <a:prstGeom prst="straightConnector1">
            <a:avLst/>
          </a:prstGeom>
          <a:noFill/>
          <a:ln cap="flat" cmpd="sng" w="28575">
            <a:solidFill>
              <a:schemeClr val="dk1"/>
            </a:solidFill>
            <a:prstDash val="solid"/>
            <a:round/>
            <a:headEnd len="med" w="med" type="none"/>
            <a:tailEnd len="med" w="med" type="none"/>
          </a:ln>
        </p:spPr>
      </p:cxnSp>
      <p:sp>
        <p:nvSpPr>
          <p:cNvPr id="13" name="Shape 13"/>
          <p:cNvSpPr txBox="1"/>
          <p:nvPr>
            <p:ph type="ctrTitle"/>
          </p:nvPr>
        </p:nvSpPr>
        <p:spPr>
          <a:xfrm>
            <a:off x="630600" y="136800"/>
            <a:ext cx="7893000" cy="1853700"/>
          </a:xfrm>
          <a:prstGeom prst="rect">
            <a:avLst/>
          </a:prstGeom>
        </p:spPr>
        <p:txBody>
          <a:bodyPr anchorCtr="0" anchor="b" bIns="91425" lIns="91425" rIns="91425" tIns="91425"/>
          <a:lstStyle>
            <a:lvl1pPr lvl="0">
              <a:spcBef>
                <a:spcPts val="1000"/>
              </a:spcBef>
              <a:buSzPct val="100000"/>
              <a:defRPr sz="4800"/>
            </a:lvl1pPr>
            <a:lvl2pPr lvl="1">
              <a:spcBef>
                <a:spcPts val="1000"/>
              </a:spcBef>
              <a:buSzPct val="100000"/>
              <a:defRPr sz="4800"/>
            </a:lvl2pPr>
            <a:lvl3pPr lvl="2">
              <a:spcBef>
                <a:spcPts val="1000"/>
              </a:spcBef>
              <a:buSzPct val="100000"/>
              <a:defRPr sz="4800"/>
            </a:lvl3pPr>
            <a:lvl4pPr lvl="3">
              <a:spcBef>
                <a:spcPts val="1000"/>
              </a:spcBef>
              <a:buSzPct val="100000"/>
              <a:defRPr sz="4800"/>
            </a:lvl4pPr>
            <a:lvl5pPr lvl="4">
              <a:spcBef>
                <a:spcPts val="1000"/>
              </a:spcBef>
              <a:buSzPct val="100000"/>
              <a:defRPr sz="4800"/>
            </a:lvl5pPr>
            <a:lvl6pPr lvl="5">
              <a:spcBef>
                <a:spcPts val="1000"/>
              </a:spcBef>
              <a:buSzPct val="100000"/>
              <a:defRPr sz="4800"/>
            </a:lvl6pPr>
            <a:lvl7pPr lvl="6">
              <a:spcBef>
                <a:spcPts val="1000"/>
              </a:spcBef>
              <a:buSzPct val="100000"/>
              <a:defRPr sz="4800"/>
            </a:lvl7pPr>
            <a:lvl8pPr lvl="7">
              <a:spcBef>
                <a:spcPts val="1000"/>
              </a:spcBef>
              <a:buSzPct val="100000"/>
              <a:defRPr sz="4800"/>
            </a:lvl8pPr>
            <a:lvl9pPr lvl="8">
              <a:spcBef>
                <a:spcPts val="1000"/>
              </a:spcBef>
              <a:buSzPct val="100000"/>
              <a:defRPr sz="4800"/>
            </a:lvl9pPr>
          </a:lstStyle>
          <a:p/>
        </p:txBody>
      </p:sp>
      <p:sp>
        <p:nvSpPr>
          <p:cNvPr id="14" name="Shape 14"/>
          <p:cNvSpPr txBox="1"/>
          <p:nvPr>
            <p:ph idx="1" type="subTitle"/>
          </p:nvPr>
        </p:nvSpPr>
        <p:spPr>
          <a:xfrm>
            <a:off x="630600" y="3228375"/>
            <a:ext cx="7893000" cy="1274100"/>
          </a:xfrm>
          <a:prstGeom prst="rect">
            <a:avLst/>
          </a:prstGeom>
        </p:spPr>
        <p:txBody>
          <a:bodyPr anchorCtr="0" anchor="b" bIns="91425" lIns="91425" rIns="91425" tIns="91425"/>
          <a:lstStyle>
            <a:lvl1pPr lvl="0">
              <a:lnSpc>
                <a:spcPct val="100000"/>
              </a:lnSpc>
              <a:spcBef>
                <a:spcPts val="1000"/>
              </a:spcBef>
              <a:spcAft>
                <a:spcPts val="0"/>
              </a:spcAft>
              <a:buClr>
                <a:schemeClr val="accent6"/>
              </a:buClr>
              <a:buSzPct val="100000"/>
              <a:buNone/>
              <a:defRPr sz="2400">
                <a:solidFill>
                  <a:schemeClr val="accent6"/>
                </a:solidFill>
              </a:defRPr>
            </a:lvl1pPr>
            <a:lvl2pPr lvl="1">
              <a:lnSpc>
                <a:spcPct val="100000"/>
              </a:lnSpc>
              <a:spcBef>
                <a:spcPts val="1000"/>
              </a:spcBef>
              <a:spcAft>
                <a:spcPts val="0"/>
              </a:spcAft>
              <a:buClr>
                <a:schemeClr val="accent6"/>
              </a:buClr>
              <a:buSzPct val="100000"/>
              <a:buNone/>
              <a:defRPr sz="2400">
                <a:solidFill>
                  <a:schemeClr val="accent6"/>
                </a:solidFill>
              </a:defRPr>
            </a:lvl2pPr>
            <a:lvl3pPr lvl="2">
              <a:lnSpc>
                <a:spcPct val="100000"/>
              </a:lnSpc>
              <a:spcBef>
                <a:spcPts val="1000"/>
              </a:spcBef>
              <a:spcAft>
                <a:spcPts val="0"/>
              </a:spcAft>
              <a:buClr>
                <a:schemeClr val="accent6"/>
              </a:buClr>
              <a:buSzPct val="100000"/>
              <a:buNone/>
              <a:defRPr sz="2400">
                <a:solidFill>
                  <a:schemeClr val="accent6"/>
                </a:solidFill>
              </a:defRPr>
            </a:lvl3pPr>
            <a:lvl4pPr lvl="3">
              <a:lnSpc>
                <a:spcPct val="100000"/>
              </a:lnSpc>
              <a:spcBef>
                <a:spcPts val="1000"/>
              </a:spcBef>
              <a:spcAft>
                <a:spcPts val="0"/>
              </a:spcAft>
              <a:buClr>
                <a:schemeClr val="accent6"/>
              </a:buClr>
              <a:buSzPct val="100000"/>
              <a:buNone/>
              <a:defRPr sz="2400">
                <a:solidFill>
                  <a:schemeClr val="accent6"/>
                </a:solidFill>
              </a:defRPr>
            </a:lvl4pPr>
            <a:lvl5pPr lvl="4">
              <a:lnSpc>
                <a:spcPct val="100000"/>
              </a:lnSpc>
              <a:spcBef>
                <a:spcPts val="1000"/>
              </a:spcBef>
              <a:spcAft>
                <a:spcPts val="0"/>
              </a:spcAft>
              <a:buClr>
                <a:schemeClr val="accent6"/>
              </a:buClr>
              <a:buSzPct val="100000"/>
              <a:buNone/>
              <a:defRPr sz="2400">
                <a:solidFill>
                  <a:schemeClr val="accent6"/>
                </a:solidFill>
              </a:defRPr>
            </a:lvl5pPr>
            <a:lvl6pPr lvl="5">
              <a:lnSpc>
                <a:spcPct val="100000"/>
              </a:lnSpc>
              <a:spcBef>
                <a:spcPts val="1000"/>
              </a:spcBef>
              <a:spcAft>
                <a:spcPts val="0"/>
              </a:spcAft>
              <a:buClr>
                <a:schemeClr val="accent6"/>
              </a:buClr>
              <a:buSzPct val="100000"/>
              <a:buNone/>
              <a:defRPr sz="2400">
                <a:solidFill>
                  <a:schemeClr val="accent6"/>
                </a:solidFill>
              </a:defRPr>
            </a:lvl6pPr>
            <a:lvl7pPr lvl="6">
              <a:lnSpc>
                <a:spcPct val="100000"/>
              </a:lnSpc>
              <a:spcBef>
                <a:spcPts val="1000"/>
              </a:spcBef>
              <a:spcAft>
                <a:spcPts val="0"/>
              </a:spcAft>
              <a:buClr>
                <a:schemeClr val="accent6"/>
              </a:buClr>
              <a:buSzPct val="100000"/>
              <a:buNone/>
              <a:defRPr sz="2400">
                <a:solidFill>
                  <a:schemeClr val="accent6"/>
                </a:solidFill>
              </a:defRPr>
            </a:lvl7pPr>
            <a:lvl8pPr lvl="7">
              <a:lnSpc>
                <a:spcPct val="100000"/>
              </a:lnSpc>
              <a:spcBef>
                <a:spcPts val="1000"/>
              </a:spcBef>
              <a:spcAft>
                <a:spcPts val="0"/>
              </a:spcAft>
              <a:buClr>
                <a:schemeClr val="accent6"/>
              </a:buClr>
              <a:buSzPct val="100000"/>
              <a:buNone/>
              <a:defRPr sz="2400">
                <a:solidFill>
                  <a:schemeClr val="accent6"/>
                </a:solidFill>
              </a:defRPr>
            </a:lvl8pPr>
            <a:lvl9pPr lvl="8">
              <a:lnSpc>
                <a:spcPct val="100000"/>
              </a:lnSpc>
              <a:spcBef>
                <a:spcPts val="1000"/>
              </a:spcBef>
              <a:spcAft>
                <a:spcPts val="0"/>
              </a:spcAft>
              <a:buClr>
                <a:schemeClr val="accent6"/>
              </a:buClr>
              <a:buSzPct val="100000"/>
              <a:buNone/>
              <a:defRPr sz="2400">
                <a:solidFill>
                  <a:schemeClr val="accent6"/>
                </a:solidFill>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6" name="Shape 56"/>
        <p:cNvGrpSpPr/>
        <p:nvPr/>
      </p:nvGrpSpPr>
      <p:grpSpPr>
        <a:xfrm>
          <a:off x="0" y="0"/>
          <a:ext cx="0" cy="0"/>
          <a:chOff x="0" y="0"/>
          <a:chExt cx="0" cy="0"/>
        </a:xfrm>
      </p:grpSpPr>
      <p:sp>
        <p:nvSpPr>
          <p:cNvPr id="57" name="Shape 57"/>
          <p:cNvSpPr/>
          <p:nvPr/>
        </p:nvSpPr>
        <p:spPr>
          <a:xfrm>
            <a:off x="586720" y="0"/>
            <a:ext cx="7970700" cy="666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586720" y="5076900"/>
            <a:ext cx="7970700" cy="666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9" name="Shape 59"/>
          <p:cNvSpPr txBox="1"/>
          <p:nvPr>
            <p:ph type="title"/>
          </p:nvPr>
        </p:nvSpPr>
        <p:spPr>
          <a:xfrm>
            <a:off x="586725" y="1353787"/>
            <a:ext cx="7970700" cy="1538400"/>
          </a:xfrm>
          <a:prstGeom prst="rect">
            <a:avLst/>
          </a:prstGeom>
        </p:spPr>
        <p:txBody>
          <a:bodyPr anchorCtr="0" anchor="ctr" bIns="91425" lIns="91425" rIns="91425" tIns="91425"/>
          <a:lstStyle>
            <a:lvl1pPr lvl="0" algn="ctr">
              <a:spcBef>
                <a:spcPts val="0"/>
              </a:spcBef>
              <a:buClr>
                <a:schemeClr val="accent6"/>
              </a:buClr>
              <a:buSzPct val="100000"/>
              <a:defRPr sz="10800">
                <a:solidFill>
                  <a:schemeClr val="accent6"/>
                </a:solidFill>
              </a:defRPr>
            </a:lvl1pPr>
            <a:lvl2pPr lvl="1" algn="ctr">
              <a:spcBef>
                <a:spcPts val="0"/>
              </a:spcBef>
              <a:buClr>
                <a:schemeClr val="accent6"/>
              </a:buClr>
              <a:buSzPct val="100000"/>
              <a:defRPr sz="10800">
                <a:solidFill>
                  <a:schemeClr val="accent6"/>
                </a:solidFill>
              </a:defRPr>
            </a:lvl2pPr>
            <a:lvl3pPr lvl="2" algn="ctr">
              <a:spcBef>
                <a:spcPts val="0"/>
              </a:spcBef>
              <a:buClr>
                <a:schemeClr val="accent6"/>
              </a:buClr>
              <a:buSzPct val="100000"/>
              <a:defRPr sz="10800">
                <a:solidFill>
                  <a:schemeClr val="accent6"/>
                </a:solidFill>
              </a:defRPr>
            </a:lvl3pPr>
            <a:lvl4pPr lvl="3" algn="ctr">
              <a:spcBef>
                <a:spcPts val="0"/>
              </a:spcBef>
              <a:buClr>
                <a:schemeClr val="accent6"/>
              </a:buClr>
              <a:buSzPct val="100000"/>
              <a:defRPr sz="10800">
                <a:solidFill>
                  <a:schemeClr val="accent6"/>
                </a:solidFill>
              </a:defRPr>
            </a:lvl4pPr>
            <a:lvl5pPr lvl="4" algn="ctr">
              <a:spcBef>
                <a:spcPts val="0"/>
              </a:spcBef>
              <a:buClr>
                <a:schemeClr val="accent6"/>
              </a:buClr>
              <a:buSzPct val="100000"/>
              <a:defRPr sz="10800">
                <a:solidFill>
                  <a:schemeClr val="accent6"/>
                </a:solidFill>
              </a:defRPr>
            </a:lvl5pPr>
            <a:lvl6pPr lvl="5" algn="ctr">
              <a:spcBef>
                <a:spcPts val="0"/>
              </a:spcBef>
              <a:buClr>
                <a:schemeClr val="accent6"/>
              </a:buClr>
              <a:buSzPct val="100000"/>
              <a:defRPr sz="10800">
                <a:solidFill>
                  <a:schemeClr val="accent6"/>
                </a:solidFill>
              </a:defRPr>
            </a:lvl6pPr>
            <a:lvl7pPr lvl="6" algn="ctr">
              <a:spcBef>
                <a:spcPts val="0"/>
              </a:spcBef>
              <a:buClr>
                <a:schemeClr val="accent6"/>
              </a:buClr>
              <a:buSzPct val="100000"/>
              <a:defRPr sz="10800">
                <a:solidFill>
                  <a:schemeClr val="accent6"/>
                </a:solidFill>
              </a:defRPr>
            </a:lvl7pPr>
            <a:lvl8pPr lvl="7" algn="ctr">
              <a:spcBef>
                <a:spcPts val="0"/>
              </a:spcBef>
              <a:buClr>
                <a:schemeClr val="accent6"/>
              </a:buClr>
              <a:buSzPct val="100000"/>
              <a:defRPr sz="10800">
                <a:solidFill>
                  <a:schemeClr val="accent6"/>
                </a:solidFill>
              </a:defRPr>
            </a:lvl8pPr>
            <a:lvl9pPr lvl="8" algn="ctr">
              <a:spcBef>
                <a:spcPts val="0"/>
              </a:spcBef>
              <a:buClr>
                <a:schemeClr val="accent6"/>
              </a:buClr>
              <a:buSzPct val="100000"/>
              <a:defRPr sz="10800">
                <a:solidFill>
                  <a:schemeClr val="accent6"/>
                </a:solidFill>
              </a:defRPr>
            </a:lvl9pPr>
          </a:lstStyle>
          <a:p/>
        </p:txBody>
      </p:sp>
      <p:sp>
        <p:nvSpPr>
          <p:cNvPr id="60" name="Shape 60"/>
          <p:cNvSpPr txBox="1"/>
          <p:nvPr>
            <p:ph idx="1" type="body"/>
          </p:nvPr>
        </p:nvSpPr>
        <p:spPr>
          <a:xfrm>
            <a:off x="586725" y="2968387"/>
            <a:ext cx="79707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sp>
        <p:nvSpPr>
          <p:cNvPr id="17" name="Shape 17"/>
          <p:cNvSpPr/>
          <p:nvPr/>
        </p:nvSpPr>
        <p:spPr>
          <a:xfrm>
            <a:off x="586720" y="5076900"/>
            <a:ext cx="7970700" cy="666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586720" y="0"/>
            <a:ext cx="7970700" cy="666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9" name="Shape 19"/>
          <p:cNvSpPr txBox="1"/>
          <p:nvPr>
            <p:ph type="title"/>
          </p:nvPr>
        </p:nvSpPr>
        <p:spPr>
          <a:xfrm>
            <a:off x="509550" y="1921350"/>
            <a:ext cx="8124900" cy="1300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sp>
        <p:nvSpPr>
          <p:cNvPr id="22" name="Shape 22"/>
          <p:cNvSpPr/>
          <p:nvPr/>
        </p:nvSpPr>
        <p:spPr>
          <a:xfrm>
            <a:off x="-125" y="5045700"/>
            <a:ext cx="9144000" cy="97800"/>
          </a:xfrm>
          <a:prstGeom prst="rect">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cxnSp>
        <p:nvCxnSpPr>
          <p:cNvPr id="23" name="Shape 23"/>
          <p:cNvCxnSpPr/>
          <p:nvPr/>
        </p:nvCxnSpPr>
        <p:spPr>
          <a:xfrm>
            <a:off x="419425" y="1154194"/>
            <a:ext cx="385200" cy="0"/>
          </a:xfrm>
          <a:prstGeom prst="straightConnector1">
            <a:avLst/>
          </a:prstGeom>
          <a:noFill/>
          <a:ln cap="flat" cmpd="sng" w="28575">
            <a:solidFill>
              <a:schemeClr val="dk1"/>
            </a:solidFill>
            <a:prstDash val="solid"/>
            <a:round/>
            <a:headEnd len="med" w="med" type="none"/>
            <a:tailEnd len="med" w="med" type="none"/>
          </a:ln>
        </p:spPr>
      </p:cxnSp>
      <p:sp>
        <p:nvSpPr>
          <p:cNvPr id="24" name="Shape 24"/>
          <p:cNvSpPr txBox="1"/>
          <p:nvPr>
            <p:ph type="title"/>
          </p:nvPr>
        </p:nvSpPr>
        <p:spPr>
          <a:xfrm>
            <a:off x="311700" y="372725"/>
            <a:ext cx="8520600" cy="645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417800"/>
            <a:ext cx="8520600" cy="3150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7" name="Shape 27"/>
        <p:cNvGrpSpPr/>
        <p:nvPr/>
      </p:nvGrpSpPr>
      <p:grpSpPr>
        <a:xfrm>
          <a:off x="0" y="0"/>
          <a:ext cx="0" cy="0"/>
          <a:chOff x="0" y="0"/>
          <a:chExt cx="0" cy="0"/>
        </a:xfrm>
      </p:grpSpPr>
      <p:cxnSp>
        <p:nvCxnSpPr>
          <p:cNvPr id="28" name="Shape 28"/>
          <p:cNvCxnSpPr/>
          <p:nvPr/>
        </p:nvCxnSpPr>
        <p:spPr>
          <a:xfrm>
            <a:off x="419425" y="1154194"/>
            <a:ext cx="385200" cy="0"/>
          </a:xfrm>
          <a:prstGeom prst="straightConnector1">
            <a:avLst/>
          </a:prstGeom>
          <a:noFill/>
          <a:ln cap="flat" cmpd="sng" w="28575">
            <a:solidFill>
              <a:schemeClr val="dk1"/>
            </a:solidFill>
            <a:prstDash val="solid"/>
            <a:round/>
            <a:headEnd len="med" w="med" type="none"/>
            <a:tailEnd len="med" w="med" type="none"/>
          </a:ln>
        </p:spPr>
      </p:cxnSp>
      <p:sp>
        <p:nvSpPr>
          <p:cNvPr id="29" name="Shape 29"/>
          <p:cNvSpPr txBox="1"/>
          <p:nvPr>
            <p:ph type="title"/>
          </p:nvPr>
        </p:nvSpPr>
        <p:spPr>
          <a:xfrm>
            <a:off x="311700" y="372725"/>
            <a:ext cx="8520600" cy="645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311700" y="1417950"/>
            <a:ext cx="3999900" cy="3150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2" type="body"/>
          </p:nvPr>
        </p:nvSpPr>
        <p:spPr>
          <a:xfrm>
            <a:off x="4832400" y="1417950"/>
            <a:ext cx="3999900" cy="3150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311700" y="372725"/>
            <a:ext cx="8520600" cy="645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cxnSp>
        <p:nvCxnSpPr>
          <p:cNvPr id="37" name="Shape 37"/>
          <p:cNvCxnSpPr/>
          <p:nvPr/>
        </p:nvCxnSpPr>
        <p:spPr>
          <a:xfrm>
            <a:off x="411043" y="1417772"/>
            <a:ext cx="385200" cy="0"/>
          </a:xfrm>
          <a:prstGeom prst="straightConnector1">
            <a:avLst/>
          </a:prstGeom>
          <a:noFill/>
          <a:ln cap="flat" cmpd="sng" w="28575">
            <a:solidFill>
              <a:schemeClr val="dk1"/>
            </a:solidFill>
            <a:prstDash val="solid"/>
            <a:round/>
            <a:headEnd len="med" w="med" type="none"/>
            <a:tailEnd len="med" w="med" type="none"/>
          </a:ln>
        </p:spPr>
      </p:cxnSp>
      <p:sp>
        <p:nvSpPr>
          <p:cNvPr id="38" name="Shape 38"/>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9" name="Shape 39"/>
          <p:cNvSpPr txBox="1"/>
          <p:nvPr>
            <p:ph idx="1" type="body"/>
          </p:nvPr>
        </p:nvSpPr>
        <p:spPr>
          <a:xfrm>
            <a:off x="311700" y="1640350"/>
            <a:ext cx="2808000" cy="2928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1" name="Shape 41"/>
        <p:cNvGrpSpPr/>
        <p:nvPr/>
      </p:nvGrpSpPr>
      <p:grpSpPr>
        <a:xfrm>
          <a:off x="0" y="0"/>
          <a:ext cx="0" cy="0"/>
          <a:chOff x="0" y="0"/>
          <a:chExt cx="0" cy="0"/>
        </a:xfrm>
      </p:grpSpPr>
      <p:sp>
        <p:nvSpPr>
          <p:cNvPr id="42" name="Shape 42"/>
          <p:cNvSpPr/>
          <p:nvPr/>
        </p:nvSpPr>
        <p:spPr>
          <a:xfrm>
            <a:off x="586720" y="0"/>
            <a:ext cx="7970700" cy="666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a:off x="586720" y="5076900"/>
            <a:ext cx="7970700" cy="666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4" name="Shape 4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6" name="Shape 46"/>
        <p:cNvGrpSpPr/>
        <p:nvPr/>
      </p:nvGrpSpPr>
      <p:grpSpPr>
        <a:xfrm>
          <a:off x="0" y="0"/>
          <a:ext cx="0" cy="0"/>
          <a:chOff x="0" y="0"/>
          <a:chExt cx="0" cy="0"/>
        </a:xfrm>
      </p:grpSpPr>
      <p:sp>
        <p:nvSpPr>
          <p:cNvPr id="47" name="Shape 4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8" name="Shape 4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9" name="Shape 49"/>
          <p:cNvSpPr txBox="1"/>
          <p:nvPr>
            <p:ph type="title"/>
          </p:nvPr>
        </p:nvSpPr>
        <p:spPr>
          <a:xfrm>
            <a:off x="265500" y="1084625"/>
            <a:ext cx="4045200" cy="17070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50" name="Shape 50"/>
          <p:cNvSpPr txBox="1"/>
          <p:nvPr>
            <p:ph idx="1" type="subTitle"/>
          </p:nvPr>
        </p:nvSpPr>
        <p:spPr>
          <a:xfrm>
            <a:off x="265500" y="2845200"/>
            <a:ext cx="4045200" cy="1421700"/>
          </a:xfrm>
          <a:prstGeom prst="rect">
            <a:avLst/>
          </a:prstGeom>
        </p:spPr>
        <p:txBody>
          <a:bodyPr anchorCtr="0" anchor="t" bIns="91425" lIns="91425" rIns="91425" tIns="91425"/>
          <a:lstStyle>
            <a:lvl1pPr lvl="0" algn="ctr">
              <a:lnSpc>
                <a:spcPct val="100000"/>
              </a:lnSpc>
              <a:spcBef>
                <a:spcPts val="0"/>
              </a:spcBef>
              <a:spcAft>
                <a:spcPts val="0"/>
              </a:spcAft>
              <a:buClr>
                <a:schemeClr val="accent6"/>
              </a:buClr>
              <a:buSzPct val="100000"/>
              <a:buNone/>
              <a:defRPr sz="2100">
                <a:solidFill>
                  <a:schemeClr val="accent6"/>
                </a:solidFill>
              </a:defRPr>
            </a:lvl1pPr>
            <a:lvl2pPr lvl="1" algn="ctr">
              <a:lnSpc>
                <a:spcPct val="100000"/>
              </a:lnSpc>
              <a:spcBef>
                <a:spcPts val="0"/>
              </a:spcBef>
              <a:spcAft>
                <a:spcPts val="0"/>
              </a:spcAft>
              <a:buClr>
                <a:schemeClr val="accent6"/>
              </a:buClr>
              <a:buSzPct val="100000"/>
              <a:buNone/>
              <a:defRPr sz="2100">
                <a:solidFill>
                  <a:schemeClr val="accent6"/>
                </a:solidFill>
              </a:defRPr>
            </a:lvl2pPr>
            <a:lvl3pPr lvl="2" algn="ctr">
              <a:lnSpc>
                <a:spcPct val="100000"/>
              </a:lnSpc>
              <a:spcBef>
                <a:spcPts val="0"/>
              </a:spcBef>
              <a:spcAft>
                <a:spcPts val="0"/>
              </a:spcAft>
              <a:buClr>
                <a:schemeClr val="accent6"/>
              </a:buClr>
              <a:buSzPct val="100000"/>
              <a:buNone/>
              <a:defRPr sz="2100">
                <a:solidFill>
                  <a:schemeClr val="accent6"/>
                </a:solidFill>
              </a:defRPr>
            </a:lvl3pPr>
            <a:lvl4pPr lvl="3" algn="ctr">
              <a:lnSpc>
                <a:spcPct val="100000"/>
              </a:lnSpc>
              <a:spcBef>
                <a:spcPts val="0"/>
              </a:spcBef>
              <a:spcAft>
                <a:spcPts val="0"/>
              </a:spcAft>
              <a:buClr>
                <a:schemeClr val="accent6"/>
              </a:buClr>
              <a:buSzPct val="100000"/>
              <a:buNone/>
              <a:defRPr sz="2100">
                <a:solidFill>
                  <a:schemeClr val="accent6"/>
                </a:solidFill>
              </a:defRPr>
            </a:lvl4pPr>
            <a:lvl5pPr lvl="4" algn="ctr">
              <a:lnSpc>
                <a:spcPct val="100000"/>
              </a:lnSpc>
              <a:spcBef>
                <a:spcPts val="0"/>
              </a:spcBef>
              <a:spcAft>
                <a:spcPts val="0"/>
              </a:spcAft>
              <a:buClr>
                <a:schemeClr val="accent6"/>
              </a:buClr>
              <a:buSzPct val="100000"/>
              <a:buNone/>
              <a:defRPr sz="2100">
                <a:solidFill>
                  <a:schemeClr val="accent6"/>
                </a:solidFill>
              </a:defRPr>
            </a:lvl5pPr>
            <a:lvl6pPr lvl="5" algn="ctr">
              <a:lnSpc>
                <a:spcPct val="100000"/>
              </a:lnSpc>
              <a:spcBef>
                <a:spcPts val="0"/>
              </a:spcBef>
              <a:spcAft>
                <a:spcPts val="0"/>
              </a:spcAft>
              <a:buClr>
                <a:schemeClr val="accent6"/>
              </a:buClr>
              <a:buSzPct val="100000"/>
              <a:buNone/>
              <a:defRPr sz="2100">
                <a:solidFill>
                  <a:schemeClr val="accent6"/>
                </a:solidFill>
              </a:defRPr>
            </a:lvl6pPr>
            <a:lvl7pPr lvl="6" algn="ctr">
              <a:lnSpc>
                <a:spcPct val="100000"/>
              </a:lnSpc>
              <a:spcBef>
                <a:spcPts val="0"/>
              </a:spcBef>
              <a:spcAft>
                <a:spcPts val="0"/>
              </a:spcAft>
              <a:buClr>
                <a:schemeClr val="accent6"/>
              </a:buClr>
              <a:buSzPct val="100000"/>
              <a:buNone/>
              <a:defRPr sz="2100">
                <a:solidFill>
                  <a:schemeClr val="accent6"/>
                </a:solidFill>
              </a:defRPr>
            </a:lvl7pPr>
            <a:lvl8pPr lvl="7" algn="ctr">
              <a:lnSpc>
                <a:spcPct val="100000"/>
              </a:lnSpc>
              <a:spcBef>
                <a:spcPts val="0"/>
              </a:spcBef>
              <a:spcAft>
                <a:spcPts val="0"/>
              </a:spcAft>
              <a:buClr>
                <a:schemeClr val="accent6"/>
              </a:buClr>
              <a:buSzPct val="100000"/>
              <a:buNone/>
              <a:defRPr sz="2100">
                <a:solidFill>
                  <a:schemeClr val="accent6"/>
                </a:solidFill>
              </a:defRPr>
            </a:lvl8pPr>
            <a:lvl9pPr lvl="8" algn="ctr">
              <a:lnSpc>
                <a:spcPct val="100000"/>
              </a:lnSpc>
              <a:spcBef>
                <a:spcPts val="0"/>
              </a:spcBef>
              <a:spcAft>
                <a:spcPts val="0"/>
              </a:spcAft>
              <a:buClr>
                <a:schemeClr val="accent6"/>
              </a:buClr>
              <a:buSzPct val="100000"/>
              <a:buNone/>
              <a:defRPr sz="2100">
                <a:solidFill>
                  <a:schemeClr val="accent6"/>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3" name="Shape 53"/>
        <p:cNvGrpSpPr/>
        <p:nvPr/>
      </p:nvGrpSpPr>
      <p:grpSpPr>
        <a:xfrm>
          <a:off x="0" y="0"/>
          <a:ext cx="0" cy="0"/>
          <a:chOff x="0" y="0"/>
          <a:chExt cx="0" cy="0"/>
        </a:xfrm>
      </p:grpSpPr>
      <p:sp>
        <p:nvSpPr>
          <p:cNvPr id="54" name="Shape 5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725"/>
            <a:ext cx="8520600" cy="6450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417800"/>
            <a:ext cx="8520600" cy="3150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Lato"/>
              <a:defRPr sz="1800">
                <a:solidFill>
                  <a:schemeClr val="dk1"/>
                </a:solidFill>
                <a:latin typeface="Lato"/>
                <a:ea typeface="Lato"/>
                <a:cs typeface="Lato"/>
                <a:sym typeface="Lato"/>
              </a:defRPr>
            </a:lvl1pPr>
            <a:lvl2pPr lvl="1">
              <a:lnSpc>
                <a:spcPct val="115000"/>
              </a:lnSpc>
              <a:spcBef>
                <a:spcPts val="0"/>
              </a:spcBef>
              <a:spcAft>
                <a:spcPts val="1600"/>
              </a:spcAft>
              <a:buClr>
                <a:schemeClr val="dk1"/>
              </a:buClr>
              <a:buFont typeface="Lato"/>
              <a:defRPr>
                <a:solidFill>
                  <a:schemeClr val="dk1"/>
                </a:solidFill>
                <a:latin typeface="Lato"/>
                <a:ea typeface="Lato"/>
                <a:cs typeface="Lato"/>
                <a:sym typeface="Lato"/>
              </a:defRPr>
            </a:lvl2pPr>
            <a:lvl3pPr lvl="2">
              <a:lnSpc>
                <a:spcPct val="115000"/>
              </a:lnSpc>
              <a:spcBef>
                <a:spcPts val="0"/>
              </a:spcBef>
              <a:spcAft>
                <a:spcPts val="1600"/>
              </a:spcAft>
              <a:buClr>
                <a:schemeClr val="dk1"/>
              </a:buClr>
              <a:buFont typeface="Lato"/>
              <a:defRPr>
                <a:solidFill>
                  <a:schemeClr val="dk1"/>
                </a:solidFill>
                <a:latin typeface="Lato"/>
                <a:ea typeface="Lato"/>
                <a:cs typeface="Lato"/>
                <a:sym typeface="Lato"/>
              </a:defRPr>
            </a:lvl3pPr>
            <a:lvl4pPr lvl="3">
              <a:lnSpc>
                <a:spcPct val="115000"/>
              </a:lnSpc>
              <a:spcBef>
                <a:spcPts val="0"/>
              </a:spcBef>
              <a:spcAft>
                <a:spcPts val="1600"/>
              </a:spcAft>
              <a:buClr>
                <a:schemeClr val="dk1"/>
              </a:buClr>
              <a:buFont typeface="Lato"/>
              <a:defRPr>
                <a:solidFill>
                  <a:schemeClr val="dk1"/>
                </a:solidFill>
                <a:latin typeface="Lato"/>
                <a:ea typeface="Lato"/>
                <a:cs typeface="Lato"/>
                <a:sym typeface="Lato"/>
              </a:defRPr>
            </a:lvl4pPr>
            <a:lvl5pPr lvl="4">
              <a:lnSpc>
                <a:spcPct val="115000"/>
              </a:lnSpc>
              <a:spcBef>
                <a:spcPts val="0"/>
              </a:spcBef>
              <a:spcAft>
                <a:spcPts val="1600"/>
              </a:spcAft>
              <a:buClr>
                <a:schemeClr val="dk1"/>
              </a:buClr>
              <a:buFont typeface="Lato"/>
              <a:defRPr>
                <a:solidFill>
                  <a:schemeClr val="dk1"/>
                </a:solidFill>
                <a:latin typeface="Lato"/>
                <a:ea typeface="Lato"/>
                <a:cs typeface="Lato"/>
                <a:sym typeface="Lato"/>
              </a:defRPr>
            </a:lvl5pPr>
            <a:lvl6pPr lvl="5">
              <a:lnSpc>
                <a:spcPct val="115000"/>
              </a:lnSpc>
              <a:spcBef>
                <a:spcPts val="0"/>
              </a:spcBef>
              <a:spcAft>
                <a:spcPts val="1600"/>
              </a:spcAft>
              <a:buClr>
                <a:schemeClr val="dk1"/>
              </a:buClr>
              <a:buFont typeface="Lato"/>
              <a:defRPr>
                <a:solidFill>
                  <a:schemeClr val="dk1"/>
                </a:solidFill>
                <a:latin typeface="Lato"/>
                <a:ea typeface="Lato"/>
                <a:cs typeface="Lato"/>
                <a:sym typeface="Lato"/>
              </a:defRPr>
            </a:lvl6pPr>
            <a:lvl7pPr lvl="6">
              <a:lnSpc>
                <a:spcPct val="115000"/>
              </a:lnSpc>
              <a:spcBef>
                <a:spcPts val="0"/>
              </a:spcBef>
              <a:spcAft>
                <a:spcPts val="1600"/>
              </a:spcAft>
              <a:buClr>
                <a:schemeClr val="dk1"/>
              </a:buClr>
              <a:buFont typeface="Lato"/>
              <a:defRPr>
                <a:solidFill>
                  <a:schemeClr val="dk1"/>
                </a:solidFill>
                <a:latin typeface="Lato"/>
                <a:ea typeface="Lato"/>
                <a:cs typeface="Lato"/>
                <a:sym typeface="Lato"/>
              </a:defRPr>
            </a:lvl7pPr>
            <a:lvl8pPr lvl="7">
              <a:lnSpc>
                <a:spcPct val="115000"/>
              </a:lnSpc>
              <a:spcBef>
                <a:spcPts val="0"/>
              </a:spcBef>
              <a:spcAft>
                <a:spcPts val="1600"/>
              </a:spcAft>
              <a:buClr>
                <a:schemeClr val="dk1"/>
              </a:buClr>
              <a:buFont typeface="Lato"/>
              <a:defRPr>
                <a:solidFill>
                  <a:schemeClr val="dk1"/>
                </a:solidFill>
                <a:latin typeface="Lato"/>
                <a:ea typeface="Lato"/>
                <a:cs typeface="Lato"/>
                <a:sym typeface="Lato"/>
              </a:defRPr>
            </a:lvl8pPr>
            <a:lvl9pPr lvl="8">
              <a:lnSpc>
                <a:spcPct val="115000"/>
              </a:lnSpc>
              <a:spcBef>
                <a:spcPts val="0"/>
              </a:spcBef>
              <a:spcAft>
                <a:spcPts val="1600"/>
              </a:spcAft>
              <a:buClr>
                <a:schemeClr val="dk1"/>
              </a:buClr>
              <a:buFont typeface="Lato"/>
              <a:defRPr>
                <a:solidFill>
                  <a:schemeClr val="dk1"/>
                </a:solidFill>
                <a:latin typeface="Lato"/>
                <a:ea typeface="Lato"/>
                <a:cs typeface="Lato"/>
                <a:sym typeface="La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25.png"/><Relationship Id="rId5" Type="http://schemas.openxmlformats.org/officeDocument/2006/relationships/image" Target="../media/image03.gif"/><Relationship Id="rId6" Type="http://schemas.openxmlformats.org/officeDocument/2006/relationships/image" Target="../media/image00.gif"/><Relationship Id="rId7" Type="http://schemas.openxmlformats.org/officeDocument/2006/relationships/image" Target="../media/image01.gif"/></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04.png"/><Relationship Id="rId13" Type="http://schemas.openxmlformats.org/officeDocument/2006/relationships/image" Target="../media/image11.png"/><Relationship Id="rId12" Type="http://schemas.openxmlformats.org/officeDocument/2006/relationships/image" Target="../media/image05.gif"/><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25.png"/><Relationship Id="rId9" Type="http://schemas.openxmlformats.org/officeDocument/2006/relationships/image" Target="../media/image07.png"/><Relationship Id="rId15" Type="http://schemas.openxmlformats.org/officeDocument/2006/relationships/image" Target="../media/image17.png"/><Relationship Id="rId14" Type="http://schemas.openxmlformats.org/officeDocument/2006/relationships/image" Target="../media/image10.png"/><Relationship Id="rId17" Type="http://schemas.openxmlformats.org/officeDocument/2006/relationships/image" Target="../media/image14.gif"/><Relationship Id="rId16" Type="http://schemas.openxmlformats.org/officeDocument/2006/relationships/image" Target="../media/image13.gif"/><Relationship Id="rId5" Type="http://schemas.openxmlformats.org/officeDocument/2006/relationships/image" Target="../media/image08.gif"/><Relationship Id="rId6" Type="http://schemas.openxmlformats.org/officeDocument/2006/relationships/image" Target="../media/image01.gif"/><Relationship Id="rId18" Type="http://schemas.openxmlformats.org/officeDocument/2006/relationships/image" Target="../media/image16.png"/><Relationship Id="rId7" Type="http://schemas.openxmlformats.org/officeDocument/2006/relationships/image" Target="../media/image09.gif"/><Relationship Id="rId8" Type="http://schemas.openxmlformats.org/officeDocument/2006/relationships/image" Target="../media/image15.gif"/></Relationships>
</file>

<file path=ppt/slides/_rels/slide4.xml.rels><?xml version="1.0" encoding="UTF-8" standalone="yes"?><Relationships xmlns="http://schemas.openxmlformats.org/package/2006/relationships"><Relationship Id="rId10" Type="http://schemas.openxmlformats.org/officeDocument/2006/relationships/image" Target="../media/image20.gif"/><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25.png"/><Relationship Id="rId9" Type="http://schemas.openxmlformats.org/officeDocument/2006/relationships/image" Target="../media/image22.png"/><Relationship Id="rId5" Type="http://schemas.openxmlformats.org/officeDocument/2006/relationships/image" Target="../media/image03.gif"/><Relationship Id="rId6" Type="http://schemas.openxmlformats.org/officeDocument/2006/relationships/image" Target="../media/image18.gif"/><Relationship Id="rId7" Type="http://schemas.openxmlformats.org/officeDocument/2006/relationships/image" Target="../media/image19.gif"/><Relationship Id="rId8" Type="http://schemas.openxmlformats.org/officeDocument/2006/relationships/image" Target="../media/image2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25.png"/><Relationship Id="rId5" Type="http://schemas.openxmlformats.org/officeDocument/2006/relationships/image" Target="../media/image23.gif"/><Relationship Id="rId6" Type="http://schemas.openxmlformats.org/officeDocument/2006/relationships/image" Target="../media/image24.gif"/><Relationship Id="rId7" Type="http://schemas.openxmlformats.org/officeDocument/2006/relationships/image" Target="../media/image2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ctrTitle"/>
          </p:nvPr>
        </p:nvSpPr>
        <p:spPr>
          <a:xfrm>
            <a:off x="630600" y="136800"/>
            <a:ext cx="7893000" cy="1853700"/>
          </a:xfrm>
          <a:prstGeom prst="rect">
            <a:avLst/>
          </a:prstGeom>
        </p:spPr>
        <p:txBody>
          <a:bodyPr anchorCtr="0" anchor="b" bIns="91425" lIns="91425" rIns="91425" tIns="91425">
            <a:noAutofit/>
          </a:bodyPr>
          <a:lstStyle/>
          <a:p>
            <a:pPr lvl="0">
              <a:spcBef>
                <a:spcPts val="0"/>
              </a:spcBef>
              <a:buNone/>
            </a:pPr>
            <a:r>
              <a:rPr lang="en"/>
              <a:t>Metal Slug 2C</a:t>
            </a:r>
          </a:p>
        </p:txBody>
      </p:sp>
      <p:sp>
        <p:nvSpPr>
          <p:cNvPr id="69" name="Shape 69"/>
          <p:cNvSpPr txBox="1"/>
          <p:nvPr>
            <p:ph idx="1" type="subTitle"/>
          </p:nvPr>
        </p:nvSpPr>
        <p:spPr>
          <a:xfrm>
            <a:off x="630600" y="3228375"/>
            <a:ext cx="7893000" cy="1274100"/>
          </a:xfrm>
          <a:prstGeom prst="rect">
            <a:avLst/>
          </a:prstGeom>
        </p:spPr>
        <p:txBody>
          <a:bodyPr anchorCtr="0" anchor="b" bIns="91425" lIns="91425" rIns="91425" tIns="91425">
            <a:noAutofit/>
          </a:bodyPr>
          <a:lstStyle/>
          <a:p>
            <a:pPr lvl="0">
              <a:spcBef>
                <a:spcPts val="0"/>
              </a:spcBef>
              <a:buNone/>
            </a:pPr>
            <a:r>
              <a:rPr lang="en"/>
              <a:t>Anna Zheng  (ForeverAlone</a:t>
            </a:r>
            <a:r>
              <a:rPr lang="en"/>
              <a:t>)	    </a:t>
            </a:r>
            <a:r>
              <a:rPr lang="en"/>
              <a:t>Prog Tech Pd 7</a:t>
            </a:r>
          </a:p>
        </p:txBody>
      </p:sp>
      <p:pic>
        <p:nvPicPr>
          <p:cNvPr id="70" name="Shape 7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pic>
        <p:nvPicPr>
          <p:cNvPr id="75" name="Shape 75"/>
          <p:cNvPicPr preferRelativeResize="0"/>
          <p:nvPr/>
        </p:nvPicPr>
        <p:blipFill rotWithShape="1">
          <a:blip r:embed="rId3">
            <a:alphaModFix/>
          </a:blip>
          <a:srcRect b="0" l="18214" r="26221" t="0"/>
          <a:stretch/>
        </p:blipFill>
        <p:spPr>
          <a:xfrm>
            <a:off x="0" y="0"/>
            <a:ext cx="9144000" cy="3085699"/>
          </a:xfrm>
          <a:prstGeom prst="rect">
            <a:avLst/>
          </a:prstGeom>
          <a:noFill/>
          <a:ln>
            <a:noFill/>
          </a:ln>
        </p:spPr>
      </p:pic>
      <p:pic>
        <p:nvPicPr>
          <p:cNvPr id="76" name="Shape 76"/>
          <p:cNvPicPr preferRelativeResize="0"/>
          <p:nvPr/>
        </p:nvPicPr>
        <p:blipFill rotWithShape="1">
          <a:blip r:embed="rId4">
            <a:alphaModFix/>
          </a:blip>
          <a:srcRect b="0" l="43894" r="31655" t="0"/>
          <a:stretch/>
        </p:blipFill>
        <p:spPr>
          <a:xfrm>
            <a:off x="0" y="1414575"/>
            <a:ext cx="9144000" cy="3728924"/>
          </a:xfrm>
          <a:prstGeom prst="rect">
            <a:avLst/>
          </a:prstGeom>
          <a:noFill/>
          <a:ln>
            <a:noFill/>
          </a:ln>
        </p:spPr>
      </p:pic>
      <p:pic>
        <p:nvPicPr>
          <p:cNvPr id="77" name="Shape 77"/>
          <p:cNvPicPr preferRelativeResize="0"/>
          <p:nvPr/>
        </p:nvPicPr>
        <p:blipFill>
          <a:blip r:embed="rId5">
            <a:alphaModFix/>
          </a:blip>
          <a:stretch>
            <a:fillRect/>
          </a:stretch>
        </p:blipFill>
        <p:spPr>
          <a:xfrm flipH="1">
            <a:off x="8694366" y="4078174"/>
            <a:ext cx="449639" cy="490524"/>
          </a:xfrm>
          <a:prstGeom prst="rect">
            <a:avLst/>
          </a:prstGeom>
          <a:noFill/>
          <a:ln>
            <a:noFill/>
          </a:ln>
        </p:spPr>
      </p:pic>
      <p:pic>
        <p:nvPicPr>
          <p:cNvPr id="78" name="Shape 78"/>
          <p:cNvPicPr preferRelativeResize="0"/>
          <p:nvPr/>
        </p:nvPicPr>
        <p:blipFill rotWithShape="1">
          <a:blip r:embed="rId6">
            <a:alphaModFix/>
          </a:blip>
          <a:srcRect b="0" l="-35640" r="35640" t="0"/>
          <a:stretch/>
        </p:blipFill>
        <p:spPr>
          <a:xfrm flipH="1">
            <a:off x="6439800" y="1948849"/>
            <a:ext cx="4187724" cy="3085700"/>
          </a:xfrm>
          <a:prstGeom prst="rect">
            <a:avLst/>
          </a:prstGeom>
          <a:noFill/>
          <a:ln>
            <a:noFill/>
          </a:ln>
        </p:spPr>
      </p:pic>
      <p:pic>
        <p:nvPicPr>
          <p:cNvPr id="79" name="Shape 79"/>
          <p:cNvPicPr preferRelativeResize="0"/>
          <p:nvPr/>
        </p:nvPicPr>
        <p:blipFill>
          <a:blip r:embed="rId7">
            <a:alphaModFix/>
          </a:blip>
          <a:stretch>
            <a:fillRect/>
          </a:stretch>
        </p:blipFill>
        <p:spPr>
          <a:xfrm>
            <a:off x="2335500" y="4078187"/>
            <a:ext cx="722858" cy="490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18214" r="26221" t="0"/>
          <a:stretch/>
        </p:blipFill>
        <p:spPr>
          <a:xfrm>
            <a:off x="0" y="0"/>
            <a:ext cx="9144000" cy="3085699"/>
          </a:xfrm>
          <a:prstGeom prst="rect">
            <a:avLst/>
          </a:prstGeom>
          <a:noFill/>
          <a:ln>
            <a:noFill/>
          </a:ln>
        </p:spPr>
      </p:pic>
      <p:pic>
        <p:nvPicPr>
          <p:cNvPr id="85" name="Shape 85"/>
          <p:cNvPicPr preferRelativeResize="0"/>
          <p:nvPr/>
        </p:nvPicPr>
        <p:blipFill rotWithShape="1">
          <a:blip r:embed="rId4">
            <a:alphaModFix/>
          </a:blip>
          <a:srcRect b="0" l="43895" r="37900" t="0"/>
          <a:stretch/>
        </p:blipFill>
        <p:spPr>
          <a:xfrm>
            <a:off x="0" y="135350"/>
            <a:ext cx="9144000" cy="5008149"/>
          </a:xfrm>
          <a:prstGeom prst="rect">
            <a:avLst/>
          </a:prstGeom>
          <a:noFill/>
          <a:ln>
            <a:noFill/>
          </a:ln>
        </p:spPr>
      </p:pic>
      <p:sp>
        <p:nvSpPr>
          <p:cNvPr id="86" name="Shape 86"/>
          <p:cNvSpPr txBox="1"/>
          <p:nvPr>
            <p:ph type="title"/>
          </p:nvPr>
        </p:nvSpPr>
        <p:spPr>
          <a:xfrm>
            <a:off x="311700" y="372725"/>
            <a:ext cx="8520600" cy="645000"/>
          </a:xfrm>
          <a:prstGeom prst="rect">
            <a:avLst/>
          </a:prstGeom>
        </p:spPr>
        <p:txBody>
          <a:bodyPr anchorCtr="0" anchor="t" bIns="91425" lIns="91425" rIns="91425" tIns="91425">
            <a:noAutofit/>
          </a:bodyPr>
          <a:lstStyle/>
          <a:p>
            <a:pPr lvl="0">
              <a:spcBef>
                <a:spcPts val="0"/>
              </a:spcBef>
              <a:buNone/>
            </a:pPr>
            <a:r>
              <a:rPr lang="en"/>
              <a:t>Controls</a:t>
            </a:r>
          </a:p>
        </p:txBody>
      </p:sp>
      <p:pic>
        <p:nvPicPr>
          <p:cNvPr id="87" name="Shape 87"/>
          <p:cNvPicPr preferRelativeResize="0"/>
          <p:nvPr/>
        </p:nvPicPr>
        <p:blipFill>
          <a:blip r:embed="rId5">
            <a:alphaModFix/>
          </a:blip>
          <a:stretch>
            <a:fillRect/>
          </a:stretch>
        </p:blipFill>
        <p:spPr>
          <a:xfrm>
            <a:off x="2471012" y="314225"/>
            <a:ext cx="2409825" cy="762000"/>
          </a:xfrm>
          <a:prstGeom prst="rect">
            <a:avLst/>
          </a:prstGeom>
          <a:noFill/>
          <a:ln>
            <a:noFill/>
          </a:ln>
        </p:spPr>
      </p:pic>
      <p:pic>
        <p:nvPicPr>
          <p:cNvPr id="88" name="Shape 88"/>
          <p:cNvPicPr preferRelativeResize="0"/>
          <p:nvPr/>
        </p:nvPicPr>
        <p:blipFill>
          <a:blip r:embed="rId6">
            <a:alphaModFix/>
          </a:blip>
          <a:stretch>
            <a:fillRect/>
          </a:stretch>
        </p:blipFill>
        <p:spPr>
          <a:xfrm>
            <a:off x="5603037" y="3506225"/>
            <a:ext cx="1602375" cy="1087324"/>
          </a:xfrm>
          <a:prstGeom prst="rect">
            <a:avLst/>
          </a:prstGeom>
          <a:noFill/>
          <a:ln>
            <a:noFill/>
          </a:ln>
        </p:spPr>
      </p:pic>
      <p:pic>
        <p:nvPicPr>
          <p:cNvPr id="89" name="Shape 89"/>
          <p:cNvPicPr preferRelativeResize="0"/>
          <p:nvPr/>
        </p:nvPicPr>
        <p:blipFill>
          <a:blip r:embed="rId7">
            <a:alphaModFix/>
          </a:blip>
          <a:stretch>
            <a:fillRect/>
          </a:stretch>
        </p:blipFill>
        <p:spPr>
          <a:xfrm>
            <a:off x="965712" y="3762351"/>
            <a:ext cx="901640" cy="781448"/>
          </a:xfrm>
          <a:prstGeom prst="rect">
            <a:avLst/>
          </a:prstGeom>
          <a:noFill/>
          <a:ln>
            <a:noFill/>
          </a:ln>
        </p:spPr>
      </p:pic>
      <p:pic>
        <p:nvPicPr>
          <p:cNvPr id="90" name="Shape 90"/>
          <p:cNvPicPr preferRelativeResize="0"/>
          <p:nvPr/>
        </p:nvPicPr>
        <p:blipFill>
          <a:blip r:embed="rId8">
            <a:alphaModFix/>
          </a:blip>
          <a:stretch>
            <a:fillRect/>
          </a:stretch>
        </p:blipFill>
        <p:spPr>
          <a:xfrm>
            <a:off x="1092372" y="3445699"/>
            <a:ext cx="901640" cy="817118"/>
          </a:xfrm>
          <a:prstGeom prst="rect">
            <a:avLst/>
          </a:prstGeom>
          <a:noFill/>
          <a:ln>
            <a:noFill/>
          </a:ln>
        </p:spPr>
      </p:pic>
      <p:pic>
        <p:nvPicPr>
          <p:cNvPr id="91" name="Shape 91"/>
          <p:cNvPicPr preferRelativeResize="0"/>
          <p:nvPr/>
        </p:nvPicPr>
        <p:blipFill>
          <a:blip r:embed="rId9">
            <a:alphaModFix/>
          </a:blip>
          <a:stretch>
            <a:fillRect/>
          </a:stretch>
        </p:blipFill>
        <p:spPr>
          <a:xfrm>
            <a:off x="5603050" y="2304237"/>
            <a:ext cx="781450" cy="781450"/>
          </a:xfrm>
          <a:prstGeom prst="rect">
            <a:avLst/>
          </a:prstGeom>
          <a:noFill/>
          <a:ln>
            <a:noFill/>
          </a:ln>
        </p:spPr>
      </p:pic>
      <p:pic>
        <p:nvPicPr>
          <p:cNvPr id="92" name="Shape 92"/>
          <p:cNvPicPr preferRelativeResize="0"/>
          <p:nvPr/>
        </p:nvPicPr>
        <p:blipFill>
          <a:blip r:embed="rId10">
            <a:alphaModFix/>
          </a:blip>
          <a:stretch>
            <a:fillRect/>
          </a:stretch>
        </p:blipFill>
        <p:spPr>
          <a:xfrm>
            <a:off x="7342775" y="2376887"/>
            <a:ext cx="525100" cy="525074"/>
          </a:xfrm>
          <a:prstGeom prst="rect">
            <a:avLst/>
          </a:prstGeom>
          <a:noFill/>
          <a:ln>
            <a:noFill/>
          </a:ln>
        </p:spPr>
      </p:pic>
      <p:pic>
        <p:nvPicPr>
          <p:cNvPr id="93" name="Shape 93"/>
          <p:cNvPicPr preferRelativeResize="0"/>
          <p:nvPr/>
        </p:nvPicPr>
        <p:blipFill>
          <a:blip r:embed="rId11">
            <a:alphaModFix/>
          </a:blip>
          <a:stretch>
            <a:fillRect/>
          </a:stretch>
        </p:blipFill>
        <p:spPr>
          <a:xfrm>
            <a:off x="965725" y="2035030"/>
            <a:ext cx="1391374" cy="951325"/>
          </a:xfrm>
          <a:prstGeom prst="rect">
            <a:avLst/>
          </a:prstGeom>
          <a:noFill/>
          <a:ln>
            <a:noFill/>
          </a:ln>
        </p:spPr>
      </p:pic>
      <p:pic>
        <p:nvPicPr>
          <p:cNvPr id="94" name="Shape 94"/>
          <p:cNvPicPr preferRelativeResize="0"/>
          <p:nvPr/>
        </p:nvPicPr>
        <p:blipFill>
          <a:blip r:embed="rId12">
            <a:alphaModFix/>
          </a:blip>
          <a:stretch>
            <a:fillRect/>
          </a:stretch>
        </p:blipFill>
        <p:spPr>
          <a:xfrm>
            <a:off x="2641650" y="3726675"/>
            <a:ext cx="1021393" cy="817124"/>
          </a:xfrm>
          <a:prstGeom prst="rect">
            <a:avLst/>
          </a:prstGeom>
          <a:noFill/>
          <a:ln>
            <a:noFill/>
          </a:ln>
        </p:spPr>
      </p:pic>
      <p:pic>
        <p:nvPicPr>
          <p:cNvPr id="95" name="Shape 95"/>
          <p:cNvPicPr preferRelativeResize="0"/>
          <p:nvPr/>
        </p:nvPicPr>
        <p:blipFill>
          <a:blip r:embed="rId13">
            <a:alphaModFix/>
          </a:blip>
          <a:stretch>
            <a:fillRect/>
          </a:stretch>
        </p:blipFill>
        <p:spPr>
          <a:xfrm>
            <a:off x="2943200" y="2432425"/>
            <a:ext cx="525099" cy="525099"/>
          </a:xfrm>
          <a:prstGeom prst="rect">
            <a:avLst/>
          </a:prstGeom>
          <a:noFill/>
          <a:ln>
            <a:noFill/>
          </a:ln>
        </p:spPr>
      </p:pic>
      <p:pic>
        <p:nvPicPr>
          <p:cNvPr id="96" name="Shape 96"/>
          <p:cNvPicPr preferRelativeResize="0"/>
          <p:nvPr/>
        </p:nvPicPr>
        <p:blipFill>
          <a:blip r:embed="rId14">
            <a:alphaModFix/>
          </a:blip>
          <a:stretch>
            <a:fillRect/>
          </a:stretch>
        </p:blipFill>
        <p:spPr>
          <a:xfrm>
            <a:off x="4421575" y="2418024"/>
            <a:ext cx="525099" cy="525099"/>
          </a:xfrm>
          <a:prstGeom prst="rect">
            <a:avLst/>
          </a:prstGeom>
          <a:noFill/>
          <a:ln>
            <a:noFill/>
          </a:ln>
        </p:spPr>
      </p:pic>
      <p:pic>
        <p:nvPicPr>
          <p:cNvPr id="97" name="Shape 97"/>
          <p:cNvPicPr preferRelativeResize="0"/>
          <p:nvPr/>
        </p:nvPicPr>
        <p:blipFill>
          <a:blip r:embed="rId15">
            <a:alphaModFix/>
          </a:blip>
          <a:stretch>
            <a:fillRect/>
          </a:stretch>
        </p:blipFill>
        <p:spPr>
          <a:xfrm>
            <a:off x="4394100" y="3847725"/>
            <a:ext cx="580050" cy="696087"/>
          </a:xfrm>
          <a:prstGeom prst="rect">
            <a:avLst/>
          </a:prstGeom>
          <a:noFill/>
          <a:ln>
            <a:noFill/>
          </a:ln>
        </p:spPr>
      </p:pic>
      <p:pic>
        <p:nvPicPr>
          <p:cNvPr id="98" name="Shape 98"/>
          <p:cNvPicPr preferRelativeResize="0"/>
          <p:nvPr/>
        </p:nvPicPr>
        <p:blipFill>
          <a:blip r:embed="rId16">
            <a:alphaModFix/>
          </a:blip>
          <a:stretch>
            <a:fillRect/>
          </a:stretch>
        </p:blipFill>
        <p:spPr>
          <a:xfrm>
            <a:off x="4310687" y="3386200"/>
            <a:ext cx="863124" cy="690475"/>
          </a:xfrm>
          <a:prstGeom prst="rect">
            <a:avLst/>
          </a:prstGeom>
          <a:noFill/>
          <a:ln>
            <a:noFill/>
          </a:ln>
        </p:spPr>
      </p:pic>
      <p:pic>
        <p:nvPicPr>
          <p:cNvPr id="99" name="Shape 99"/>
          <p:cNvPicPr preferRelativeResize="0"/>
          <p:nvPr/>
        </p:nvPicPr>
        <p:blipFill>
          <a:blip r:embed="rId15">
            <a:alphaModFix/>
          </a:blip>
          <a:stretch>
            <a:fillRect/>
          </a:stretch>
        </p:blipFill>
        <p:spPr>
          <a:xfrm>
            <a:off x="7254250" y="3506225"/>
            <a:ext cx="580050" cy="696087"/>
          </a:xfrm>
          <a:prstGeom prst="rect">
            <a:avLst/>
          </a:prstGeom>
          <a:noFill/>
          <a:ln>
            <a:noFill/>
          </a:ln>
        </p:spPr>
      </p:pic>
      <p:pic>
        <p:nvPicPr>
          <p:cNvPr id="100" name="Shape 100"/>
          <p:cNvPicPr preferRelativeResize="0"/>
          <p:nvPr/>
        </p:nvPicPr>
        <p:blipFill>
          <a:blip r:embed="rId17">
            <a:alphaModFix/>
          </a:blip>
          <a:stretch>
            <a:fillRect/>
          </a:stretch>
        </p:blipFill>
        <p:spPr>
          <a:xfrm>
            <a:off x="7170525" y="3085700"/>
            <a:ext cx="933857" cy="817124"/>
          </a:xfrm>
          <a:prstGeom prst="rect">
            <a:avLst/>
          </a:prstGeom>
          <a:noFill/>
          <a:ln>
            <a:noFill/>
          </a:ln>
        </p:spPr>
      </p:pic>
      <p:pic>
        <p:nvPicPr>
          <p:cNvPr id="101" name="Shape 101"/>
          <p:cNvPicPr preferRelativeResize="0"/>
          <p:nvPr/>
        </p:nvPicPr>
        <p:blipFill>
          <a:blip r:embed="rId18">
            <a:alphaModFix/>
          </a:blip>
          <a:stretch>
            <a:fillRect/>
          </a:stretch>
        </p:blipFill>
        <p:spPr>
          <a:xfrm>
            <a:off x="7254250" y="4261150"/>
            <a:ext cx="193899" cy="291449"/>
          </a:xfrm>
          <a:prstGeom prst="rect">
            <a:avLst/>
          </a:prstGeom>
          <a:noFill/>
          <a:ln>
            <a:noFill/>
          </a:ln>
        </p:spPr>
      </p:pic>
      <p:pic>
        <p:nvPicPr>
          <p:cNvPr id="102" name="Shape 102"/>
          <p:cNvPicPr preferRelativeResize="0"/>
          <p:nvPr/>
        </p:nvPicPr>
        <p:blipFill>
          <a:blip r:embed="rId18">
            <a:alphaModFix/>
          </a:blip>
          <a:stretch>
            <a:fillRect/>
          </a:stretch>
        </p:blipFill>
        <p:spPr>
          <a:xfrm>
            <a:off x="7447325" y="4261150"/>
            <a:ext cx="193899" cy="291449"/>
          </a:xfrm>
          <a:prstGeom prst="rect">
            <a:avLst/>
          </a:prstGeom>
          <a:noFill/>
          <a:ln>
            <a:noFill/>
          </a:ln>
        </p:spPr>
      </p:pic>
      <p:pic>
        <p:nvPicPr>
          <p:cNvPr id="103" name="Shape 103"/>
          <p:cNvPicPr preferRelativeResize="0"/>
          <p:nvPr/>
        </p:nvPicPr>
        <p:blipFill>
          <a:blip r:embed="rId18">
            <a:alphaModFix/>
          </a:blip>
          <a:stretch>
            <a:fillRect/>
          </a:stretch>
        </p:blipFill>
        <p:spPr>
          <a:xfrm>
            <a:off x="7641225" y="4261150"/>
            <a:ext cx="193899" cy="291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id="108" name="Shape 108"/>
          <p:cNvPicPr preferRelativeResize="0"/>
          <p:nvPr/>
        </p:nvPicPr>
        <p:blipFill rotWithShape="1">
          <a:blip r:embed="rId3">
            <a:alphaModFix/>
          </a:blip>
          <a:srcRect b="0" l="18214" r="26221" t="0"/>
          <a:stretch/>
        </p:blipFill>
        <p:spPr>
          <a:xfrm>
            <a:off x="0" y="0"/>
            <a:ext cx="9144000" cy="3085699"/>
          </a:xfrm>
          <a:prstGeom prst="rect">
            <a:avLst/>
          </a:prstGeom>
          <a:noFill/>
          <a:ln>
            <a:noFill/>
          </a:ln>
        </p:spPr>
      </p:pic>
      <p:pic>
        <p:nvPicPr>
          <p:cNvPr id="109" name="Shape 109"/>
          <p:cNvPicPr preferRelativeResize="0"/>
          <p:nvPr/>
        </p:nvPicPr>
        <p:blipFill rotWithShape="1">
          <a:blip r:embed="rId4">
            <a:alphaModFix/>
          </a:blip>
          <a:srcRect b="0" l="43894" r="31655" t="0"/>
          <a:stretch/>
        </p:blipFill>
        <p:spPr>
          <a:xfrm>
            <a:off x="0" y="1414575"/>
            <a:ext cx="9144000" cy="3728924"/>
          </a:xfrm>
          <a:prstGeom prst="rect">
            <a:avLst/>
          </a:prstGeom>
          <a:noFill/>
          <a:ln>
            <a:noFill/>
          </a:ln>
        </p:spPr>
      </p:pic>
      <p:pic>
        <p:nvPicPr>
          <p:cNvPr id="110" name="Shape 110"/>
          <p:cNvPicPr preferRelativeResize="0"/>
          <p:nvPr/>
        </p:nvPicPr>
        <p:blipFill>
          <a:blip r:embed="rId5">
            <a:alphaModFix/>
          </a:blip>
          <a:stretch>
            <a:fillRect/>
          </a:stretch>
        </p:blipFill>
        <p:spPr>
          <a:xfrm flipH="1">
            <a:off x="8694366" y="4078174"/>
            <a:ext cx="449639" cy="490524"/>
          </a:xfrm>
          <a:prstGeom prst="rect">
            <a:avLst/>
          </a:prstGeom>
          <a:noFill/>
          <a:ln>
            <a:noFill/>
          </a:ln>
        </p:spPr>
      </p:pic>
      <p:pic>
        <p:nvPicPr>
          <p:cNvPr id="111" name="Shape 111"/>
          <p:cNvPicPr preferRelativeResize="0"/>
          <p:nvPr/>
        </p:nvPicPr>
        <p:blipFill>
          <a:blip r:embed="rId6">
            <a:alphaModFix/>
          </a:blip>
          <a:stretch>
            <a:fillRect/>
          </a:stretch>
        </p:blipFill>
        <p:spPr>
          <a:xfrm>
            <a:off x="8427675" y="4263900"/>
            <a:ext cx="266700" cy="304800"/>
          </a:xfrm>
          <a:prstGeom prst="rect">
            <a:avLst/>
          </a:prstGeom>
          <a:noFill/>
          <a:ln>
            <a:noFill/>
          </a:ln>
        </p:spPr>
      </p:pic>
      <p:pic>
        <p:nvPicPr>
          <p:cNvPr id="112" name="Shape 112"/>
          <p:cNvPicPr preferRelativeResize="0"/>
          <p:nvPr/>
        </p:nvPicPr>
        <p:blipFill>
          <a:blip r:embed="rId7">
            <a:alphaModFix/>
          </a:blip>
          <a:stretch>
            <a:fillRect/>
          </a:stretch>
        </p:blipFill>
        <p:spPr>
          <a:xfrm>
            <a:off x="8284787" y="4387712"/>
            <a:ext cx="142875" cy="180975"/>
          </a:xfrm>
          <a:prstGeom prst="rect">
            <a:avLst/>
          </a:prstGeom>
          <a:noFill/>
          <a:ln>
            <a:noFill/>
          </a:ln>
        </p:spPr>
      </p:pic>
      <p:pic>
        <p:nvPicPr>
          <p:cNvPr id="113" name="Shape 113"/>
          <p:cNvPicPr preferRelativeResize="0"/>
          <p:nvPr/>
        </p:nvPicPr>
        <p:blipFill>
          <a:blip r:embed="rId8">
            <a:alphaModFix/>
          </a:blip>
          <a:stretch>
            <a:fillRect/>
          </a:stretch>
        </p:blipFill>
        <p:spPr>
          <a:xfrm>
            <a:off x="7604350" y="4297251"/>
            <a:ext cx="351692" cy="304800"/>
          </a:xfrm>
          <a:prstGeom prst="rect">
            <a:avLst/>
          </a:prstGeom>
          <a:noFill/>
          <a:ln>
            <a:noFill/>
          </a:ln>
        </p:spPr>
      </p:pic>
      <p:pic>
        <p:nvPicPr>
          <p:cNvPr id="114" name="Shape 114"/>
          <p:cNvPicPr preferRelativeResize="0"/>
          <p:nvPr/>
        </p:nvPicPr>
        <p:blipFill>
          <a:blip r:embed="rId9">
            <a:alphaModFix/>
          </a:blip>
          <a:stretch>
            <a:fillRect/>
          </a:stretch>
        </p:blipFill>
        <p:spPr>
          <a:xfrm>
            <a:off x="2336725" y="4359376"/>
            <a:ext cx="663647" cy="180975"/>
          </a:xfrm>
          <a:prstGeom prst="rect">
            <a:avLst/>
          </a:prstGeom>
          <a:noFill/>
          <a:ln>
            <a:noFill/>
          </a:ln>
        </p:spPr>
      </p:pic>
      <p:pic>
        <p:nvPicPr>
          <p:cNvPr id="115" name="Shape 115"/>
          <p:cNvPicPr preferRelativeResize="0"/>
          <p:nvPr/>
        </p:nvPicPr>
        <p:blipFill>
          <a:blip r:embed="rId10">
            <a:alphaModFix/>
          </a:blip>
          <a:stretch>
            <a:fillRect/>
          </a:stretch>
        </p:blipFill>
        <p:spPr>
          <a:xfrm>
            <a:off x="2117637" y="3849575"/>
            <a:ext cx="219075" cy="22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b="0" l="18214" r="26221" t="0"/>
          <a:stretch/>
        </p:blipFill>
        <p:spPr>
          <a:xfrm>
            <a:off x="0" y="0"/>
            <a:ext cx="9144000" cy="3085699"/>
          </a:xfrm>
          <a:prstGeom prst="rect">
            <a:avLst/>
          </a:prstGeom>
          <a:noFill/>
          <a:ln>
            <a:noFill/>
          </a:ln>
        </p:spPr>
      </p:pic>
      <p:pic>
        <p:nvPicPr>
          <p:cNvPr id="121" name="Shape 121"/>
          <p:cNvPicPr preferRelativeResize="0"/>
          <p:nvPr/>
        </p:nvPicPr>
        <p:blipFill rotWithShape="1">
          <a:blip r:embed="rId4">
            <a:alphaModFix/>
          </a:blip>
          <a:srcRect b="0" l="43894" r="31655" t="0"/>
          <a:stretch/>
        </p:blipFill>
        <p:spPr>
          <a:xfrm>
            <a:off x="0" y="1414576"/>
            <a:ext cx="9144000" cy="3728923"/>
          </a:xfrm>
          <a:prstGeom prst="rect">
            <a:avLst/>
          </a:prstGeom>
          <a:noFill/>
          <a:ln>
            <a:noFill/>
          </a:ln>
        </p:spPr>
      </p:pic>
      <p:pic>
        <p:nvPicPr>
          <p:cNvPr id="122" name="Shape 122"/>
          <p:cNvPicPr preferRelativeResize="0"/>
          <p:nvPr/>
        </p:nvPicPr>
        <p:blipFill>
          <a:blip r:embed="rId5">
            <a:alphaModFix/>
          </a:blip>
          <a:stretch>
            <a:fillRect/>
          </a:stretch>
        </p:blipFill>
        <p:spPr>
          <a:xfrm>
            <a:off x="3122650" y="3680025"/>
            <a:ext cx="511349" cy="812125"/>
          </a:xfrm>
          <a:prstGeom prst="rect">
            <a:avLst/>
          </a:prstGeom>
          <a:noFill/>
          <a:ln>
            <a:noFill/>
          </a:ln>
        </p:spPr>
      </p:pic>
      <p:pic>
        <p:nvPicPr>
          <p:cNvPr descr="Related image" id="123" name="Shape 123"/>
          <p:cNvPicPr preferRelativeResize="0"/>
          <p:nvPr/>
        </p:nvPicPr>
        <p:blipFill>
          <a:blip r:embed="rId6">
            <a:alphaModFix/>
          </a:blip>
          <a:stretch>
            <a:fillRect/>
          </a:stretch>
        </p:blipFill>
        <p:spPr>
          <a:xfrm>
            <a:off x="5945250" y="3540000"/>
            <a:ext cx="571500" cy="762000"/>
          </a:xfrm>
          <a:prstGeom prst="rect">
            <a:avLst/>
          </a:prstGeom>
          <a:noFill/>
          <a:ln>
            <a:noFill/>
          </a:ln>
        </p:spPr>
      </p:pic>
      <p:pic>
        <p:nvPicPr>
          <p:cNvPr descr="Related image" id="124" name="Shape 124"/>
          <p:cNvPicPr preferRelativeResize="0"/>
          <p:nvPr/>
        </p:nvPicPr>
        <p:blipFill>
          <a:blip r:embed="rId7">
            <a:alphaModFix/>
          </a:blip>
          <a:stretch>
            <a:fillRect/>
          </a:stretch>
        </p:blipFill>
        <p:spPr>
          <a:xfrm>
            <a:off x="5373750" y="4047650"/>
            <a:ext cx="571500" cy="444500"/>
          </a:xfrm>
          <a:prstGeom prst="rect">
            <a:avLst/>
          </a:prstGeom>
          <a:noFill/>
          <a:ln>
            <a:noFill/>
          </a:ln>
        </p:spPr>
      </p:pic>
      <p:pic>
        <p:nvPicPr>
          <p:cNvPr descr="Related image" id="125" name="Shape 125"/>
          <p:cNvPicPr preferRelativeResize="0"/>
          <p:nvPr/>
        </p:nvPicPr>
        <p:blipFill>
          <a:blip r:embed="rId7">
            <a:alphaModFix/>
          </a:blip>
          <a:stretch>
            <a:fillRect/>
          </a:stretch>
        </p:blipFill>
        <p:spPr>
          <a:xfrm flipH="1">
            <a:off x="6516750" y="4047650"/>
            <a:ext cx="571500" cy="44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