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9f650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9f650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9f6500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9f6500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69f6500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69f6500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 Stay Hotel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924475"/>
            <a:ext cx="42555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Moriah. Griffin, Jim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2144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686550" y="522575"/>
            <a:ext cx="6687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75" y="323850"/>
            <a:ext cx="56959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6686550" y="522575"/>
            <a:ext cx="1213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</a:t>
            </a:r>
            <a:r>
              <a:rPr lang="en" sz="800"/>
              <a:t>	*</a:t>
            </a:r>
            <a:endParaRPr sz="800"/>
          </a:p>
        </p:txBody>
      </p:sp>
      <p:cxnSp>
        <p:nvCxnSpPr>
          <p:cNvPr id="287" name="Google Shape;287;p14"/>
          <p:cNvCxnSpPr/>
          <p:nvPr/>
        </p:nvCxnSpPr>
        <p:spPr>
          <a:xfrm>
            <a:off x="3929625" y="3300075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4"/>
          <p:cNvCxnSpPr/>
          <p:nvPr/>
        </p:nvCxnSpPr>
        <p:spPr>
          <a:xfrm>
            <a:off x="7972425" y="3300075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14"/>
          <p:cNvSpPr txBox="1"/>
          <p:nvPr/>
        </p:nvSpPr>
        <p:spPr>
          <a:xfrm>
            <a:off x="3878200" y="3207700"/>
            <a:ext cx="452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  <p:sp>
        <p:nvSpPr>
          <p:cNvPr id="290" name="Google Shape;290;p14"/>
          <p:cNvSpPr txBox="1"/>
          <p:nvPr/>
        </p:nvSpPr>
        <p:spPr>
          <a:xfrm>
            <a:off x="7900350" y="3207700"/>
            <a:ext cx="4527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[1]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1300575"/>
            <a:ext cx="4885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Customer check in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75" y="1174125"/>
            <a:ext cx="5285724" cy="33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[2]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513550"/>
            <a:ext cx="70305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Employee Requesting Switch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141650"/>
            <a:ext cx="56007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