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Oswald" panose="020B0604020202020204" charset="0"/>
      <p:regular r:id="rId10"/>
      <p:bold r:id="rId11"/>
    </p:embeddedFont>
    <p:embeddedFont>
      <p:font typeface="Average" panose="020B060402020202020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3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4dbf0af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4dbf0af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4dbf0af4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4dbf0af4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4dbf0af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4dbf0af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4dbf0af4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4dbf0af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4dbf0af4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4dbf0af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4dbf0af4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4dbf0af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Hotel Hotline Bling</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Hotel System</a:t>
            </a:r>
            <a:endParaRPr/>
          </a:p>
          <a:p>
            <a:pPr marL="0" lvl="0" indent="0" algn="ctr" rtl="0">
              <a:spcBef>
                <a:spcPts val="0"/>
              </a:spcBef>
              <a:spcAft>
                <a:spcPts val="0"/>
              </a:spcAft>
              <a:buNone/>
            </a:pPr>
            <a:r>
              <a:rPr lang="en"/>
              <a:t>10/12/2018</a:t>
            </a:r>
            <a:endParaRPr/>
          </a:p>
          <a:p>
            <a:pPr marL="0" lvl="0" indent="0" algn="ctr" rtl="0">
              <a:spcBef>
                <a:spcPts val="0"/>
              </a:spcBef>
              <a:spcAft>
                <a:spcPts val="0"/>
              </a:spcAft>
              <a:buNone/>
            </a:pPr>
            <a:r>
              <a:rPr lang="en"/>
              <a:t>Griffin, Moriah, Jim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Our project will simulate hotel reservations and other activities available such </a:t>
            </a:r>
            <a:r>
              <a:rPr lang="en" dirty="0" smtClean="0"/>
              <a:t>as a</a:t>
            </a:r>
            <a:r>
              <a:rPr lang="en" dirty="0" smtClean="0"/>
              <a:t> </a:t>
            </a:r>
            <a:r>
              <a:rPr lang="en" dirty="0"/>
              <a:t>restaurant reservations that feature a clerk less and self-service experience for a potential customer. Our system is </a:t>
            </a:r>
            <a:r>
              <a:rPr lang="en" dirty="0" smtClean="0"/>
              <a:t>a </a:t>
            </a:r>
            <a:r>
              <a:rPr lang="en" dirty="0"/>
              <a:t>physical kiosk at a desired location. Reservations can be made across the </a:t>
            </a:r>
            <a:r>
              <a:rPr lang="en" dirty="0" smtClean="0"/>
              <a:t>country [United States] </a:t>
            </a:r>
            <a:r>
              <a:rPr lang="en" dirty="0"/>
              <a:t>and can accommodate pets. Customers will be given the option of what rooms they want according to individual need and given the option of payment upfront or at location. Continental breakfast is </a:t>
            </a:r>
            <a:r>
              <a:rPr lang="en" dirty="0" smtClean="0"/>
              <a:t>optional. </a:t>
            </a:r>
            <a:r>
              <a:rPr lang="en" dirty="0"/>
              <a:t>P</a:t>
            </a:r>
            <a:r>
              <a:rPr lang="en" dirty="0" smtClean="0"/>
              <a:t>arking </a:t>
            </a:r>
            <a:r>
              <a:rPr lang="en" dirty="0"/>
              <a:t>is available. Cancellations will be charged unless done within two weeks of time of stay.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36375" y="108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 Diagram</a:t>
            </a:r>
            <a:endParaRPr/>
          </a:p>
        </p:txBody>
      </p:sp>
      <p:pic>
        <p:nvPicPr>
          <p:cNvPr id="72" name="Google Shape;72;p15"/>
          <p:cNvPicPr preferRelativeResize="0"/>
          <p:nvPr/>
        </p:nvPicPr>
        <p:blipFill>
          <a:blip r:embed="rId3">
            <a:alphaModFix/>
          </a:blip>
          <a:stretch>
            <a:fillRect/>
          </a:stretch>
        </p:blipFill>
        <p:spPr>
          <a:xfrm>
            <a:off x="2924824" y="371950"/>
            <a:ext cx="5732151" cy="461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purpose of this program is to provide the user with a clerkless hotel service complete with self check-in, check-out, and self pay.  This is useful because it provides a quick and easy way to get a hotel room.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Platform</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Our software needs minimum requirements to use and will be implemented using a touch-screen kiosk.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Intended Audience</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 plan on constructing the system as a kiosk for the use of customers and additionally an interface used for employees to manage their hours, displays schedule and gives the option to request for time off, which will need approval from administrative positions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Dynamic</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Meet monday, wed, or fri from ~12-4</a:t>
            </a:r>
            <a:endParaRPr/>
          </a:p>
          <a:p>
            <a:pPr marL="0" lvl="0" indent="0" algn="l" rtl="0">
              <a:spcBef>
                <a:spcPts val="1600"/>
              </a:spcBef>
              <a:spcAft>
                <a:spcPts val="0"/>
              </a:spcAft>
              <a:buNone/>
            </a:pPr>
            <a:r>
              <a:rPr lang="en"/>
              <a:t>Moriah will be in charge of the schedule </a:t>
            </a:r>
            <a:endParaRPr/>
          </a:p>
          <a:p>
            <a:pPr marL="0" lvl="0" indent="0" algn="l" rtl="0">
              <a:spcBef>
                <a:spcPts val="1600"/>
              </a:spcBef>
              <a:spcAft>
                <a:spcPts val="0"/>
              </a:spcAft>
              <a:buNone/>
            </a:pPr>
            <a:r>
              <a:rPr lang="en"/>
              <a:t>Griffin will be in charge of code</a:t>
            </a:r>
            <a:endParaRPr/>
          </a:p>
          <a:p>
            <a:pPr marL="0" lvl="0" indent="0" algn="l" rtl="0">
              <a:spcBef>
                <a:spcPts val="1600"/>
              </a:spcBef>
              <a:spcAft>
                <a:spcPts val="0"/>
              </a:spcAft>
              <a:buNone/>
            </a:pPr>
            <a:r>
              <a:rPr lang="en"/>
              <a:t>Jim will be in charge of design</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On-screen Show (16:9)</PresentationFormat>
  <Paragraphs>18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Oswald</vt:lpstr>
      <vt:lpstr>Average</vt:lpstr>
      <vt:lpstr>Arial</vt:lpstr>
      <vt:lpstr>Slate</vt:lpstr>
      <vt:lpstr>Hotel Hotline Bling</vt:lpstr>
      <vt:lpstr>Description</vt:lpstr>
      <vt:lpstr>Use Case Diagram</vt:lpstr>
      <vt:lpstr>Purpose</vt:lpstr>
      <vt:lpstr>Platform</vt:lpstr>
      <vt:lpstr>Intended Audience</vt:lpstr>
      <vt:lpstr>Team Dynamic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Hotline Bling</dc:title>
  <cp:lastModifiedBy>Windows User</cp:lastModifiedBy>
  <cp:revision>1</cp:revision>
  <dcterms:modified xsi:type="dcterms:W3CDTF">2018-10-12T14:48:20Z</dcterms:modified>
</cp:coreProperties>
</file>