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1211b9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1211b9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1211b9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1211b9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2a5b4c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2a5b4c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61211b9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61211b9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Moriah: worked on check out and manage account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2a5b4c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2a5b4c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62a5b4c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62a5b4c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62a5b4ce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62a5b4ce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2a5b4c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2a5b4c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 Stay Hotel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Griffin,Moriah, Jim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works...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able to construct customer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Visual Studio or Visual basic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 issues reading from the database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couldn’t accomplish...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Spent all time on customer side didn’t have enough time to work on the employee side.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Here’s what was supposed to happen...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design...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52425"/>
            <a:ext cx="9144001" cy="36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Responsibility breakdown...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Griffin did most of the 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Moriah was in charge of managing GitHub and making meetings and making sure everything was going smoothly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Moriah and Griffin </a:t>
            </a:r>
            <a:r>
              <a:rPr lang="en"/>
              <a:t>conceptually</a:t>
            </a:r>
            <a:r>
              <a:rPr lang="en"/>
              <a:t> drove the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logistics...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tried to meet as much as our schedules would allow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planned to meet regularly before each phase was due, to go over what could possibly change according to how much time we have and practice the presentation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Gradually we moved to conversing over texting and coordinating with google slides or docs, meeting less in person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schedule and effect on team dynamics...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the semester became busier we had less and less time to meet up and devote enough time to this project!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tried to make an effort with working through shared documents online, such as github, however github gave us a lot of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schedules </a:t>
            </a:r>
            <a:r>
              <a:rPr lang="en"/>
              <a:t>definitely</a:t>
            </a:r>
            <a:r>
              <a:rPr lang="en"/>
              <a:t> diminished team dynamics but as the final phase came, we came together to finish strong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Griffin’s experience and personal growth...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the outcome I have gained experience with: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riting requirement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system models prior to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scheduling and schedule making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 creation and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Access Databases and how to populate them with user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learned a lot about software engineering</a:t>
            </a:r>
            <a:r>
              <a:rPr lang="en"/>
              <a:t>,</a:t>
            </a:r>
            <a:r>
              <a:rPr lang="en"/>
              <a:t> from conceptualization to releasing the final product.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Moriah’s experience and personal growth...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helped me...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managing time in a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that</a:t>
            </a:r>
            <a:r>
              <a:rPr lang="en"/>
              <a:t> no matter how much planning might happen, schedules shift and you can’t always go according to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important it is to understand concepts before trying to implement them, figuring out the logistics of the software was what consumed most of our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Helped understand software engineering concepts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