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71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AA73-9DB6-4B59-9F36-2874D643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6285-8C16-4F4F-9ECF-E0D52F9E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79C5-2E71-4883-8C58-0C7FFA3E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AFF1-9D00-4BE4-A4CF-05098C15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0587-C047-439F-AD68-00AB00EC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1868-A2DD-4F64-B752-B0AF1FBE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9A06-3513-4613-B022-B239550F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AC1B9-4DB3-4F14-92EC-FB15EA70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372D-F6BE-42D6-B06C-A191A474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50AA-D233-415A-854F-18876F10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A6C7B-1494-4F62-80CB-C7EFFE691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81E4B-867A-45C2-933A-B01DFF64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36EA-690B-44B7-97E4-DBAD9234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86D1-A967-41E1-8C8F-C11525D4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EEF5-29F1-41CE-AC39-52C0CB13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A56E-79B6-4109-83B0-ABED9BFC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2337-6481-4A8F-99B0-38CCCC51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E1DE-9951-4419-A96F-BC9555A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FB19-3681-4D30-A591-6EF136A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3B16-6325-4AE8-937E-192466CE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B4CD-588D-485A-9D9A-D9F1E654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5D86-DBC1-41B4-9B46-13113164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AD60-3083-4607-B76D-3DBE60B8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75F9-110A-42A5-BA6E-81D4EF46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14F1-8A99-4682-9F39-895D0DA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F09B-5701-46E9-A84E-01B02A32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92D9-F429-4BE9-8689-6DE3BC6D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E072-2D4D-4BCA-A0C3-059D9DC4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F0D9-59A0-46B6-9D04-A88DA43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B1E3-1E7D-4EF5-9F9C-57360B0D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54ABE-914D-426B-B165-21653A7F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47D6-6324-427F-AD8B-EB215851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B204-59FC-4F44-B1C9-E41A7428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F42D-57EB-4BDC-962B-BAE75A3C8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076AF-FA5C-4703-931D-9399DA705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A3C13-C170-49D7-B671-FAA5797F0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8E70-5ABD-42E2-9849-C8E4657F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75353-0A79-4F1A-9BA2-87258FA3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E3A69-4794-4744-8058-27FCE9D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85AD-20BB-4094-8636-3439CAAE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DD65-B242-4CC0-ADA1-8F99C92E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2D48-D7F6-4A6D-BED2-6A1DE5A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B58F-2CC1-4316-A926-A02D28A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52775-A216-4554-BC83-59D6D274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C1B03-9D4F-4D7A-9DA2-47AB7907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DE46-BA51-4695-A2F4-BFD5CE4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59C-EFBA-4ACF-87B8-707BD5B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DD3C-7507-4105-99E2-BB5636CD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CC76-7572-4408-B0C0-0AEE3949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58F5-AA01-456D-98AF-EADB8CAE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57F-8706-4B70-8464-A839A2DD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4AF1-D961-4F59-84C2-BD6B111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683-D05E-4FA1-978D-FF8661FE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0D673-E8C5-447E-8DEB-D110889B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1C6C7-2029-45D6-822E-48FB1695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0308-5B72-4786-9723-16FE7F59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3AD2-5742-488C-9591-FC3862CD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375FB-75A0-492C-BDC2-DFA69C0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6679D-C793-444E-BEE1-0F627587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F814-F730-48CA-85E9-56A5C8A7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574E-E8C3-46A6-9F6C-F56D89D22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7C5F-9289-4F0A-9B99-B20CAFF002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091E-6B53-4FC7-82C0-B83E6814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5CFE-D399-4E5D-AD2D-9EEC9131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B477-9CB5-414E-A9BC-F41323D6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9AB6-9B82-40EA-8059-F277F69F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97381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Representations of Sentence Meaning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CSE431/CSE712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60C1-F48E-4A2E-BFA8-AB3F72674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algn="ctr"/>
            <a:r>
              <a:rPr lang="en-US" sz="2400" dirty="0"/>
              <a:t>Group no 10</a:t>
            </a:r>
          </a:p>
          <a:p>
            <a:pPr algn="ctr"/>
            <a:r>
              <a:rPr lang="en-US" sz="2400" dirty="0" err="1"/>
              <a:t>Arnob</a:t>
            </a:r>
            <a:r>
              <a:rPr lang="en-US" sz="2400" dirty="0"/>
              <a:t> </a:t>
            </a:r>
            <a:r>
              <a:rPr lang="en-US" sz="2400" dirty="0" err="1"/>
              <a:t>Rahee</a:t>
            </a:r>
            <a:r>
              <a:rPr lang="en-US" sz="2400" dirty="0"/>
              <a:t> 18101225</a:t>
            </a:r>
          </a:p>
          <a:p>
            <a:pPr algn="ctr"/>
            <a:r>
              <a:rPr lang="en-US" sz="2400" dirty="0"/>
              <a:t>Sania </a:t>
            </a:r>
            <a:r>
              <a:rPr lang="en-US" sz="2400" dirty="0" err="1"/>
              <a:t>Azhmee</a:t>
            </a:r>
            <a:r>
              <a:rPr lang="en-US" sz="2400" dirty="0"/>
              <a:t> Bhuiyan 18101486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A41F665-0C5E-4A01-9D1A-5294774B7F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78"/>
    </mc:Choice>
    <mc:Fallback xmlns="">
      <p:transition spd="slow" advTm="38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EF6C-5F5A-4BDD-9F04-A445769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computational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5937-CFF9-45DE-8332-B6B1DEC3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789"/>
            <a:ext cx="10515600" cy="3549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Unambiguous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Canonical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Expressiveness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9B47F17-3AEA-4BA4-A473-3C57D78D33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21"/>
    </mc:Choice>
    <mc:Fallback xmlns="">
      <p:transition spd="slow" advTm="1033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3EBE-BC73-4673-978C-52D8B04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what's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896D-1024-4564-B6B2-F060D906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theory semantics</a:t>
            </a:r>
          </a:p>
          <a:p>
            <a:pPr marL="0" indent="0">
              <a:buNone/>
            </a:pPr>
            <a:r>
              <a:rPr lang="en-US" dirty="0"/>
              <a:t>Terms:</a:t>
            </a:r>
          </a:p>
          <a:p>
            <a:r>
              <a:rPr lang="en-US" dirty="0"/>
              <a:t> Logical &amp;non-logical vocabulary</a:t>
            </a:r>
          </a:p>
          <a:p>
            <a:r>
              <a:rPr lang="en-US" dirty="0"/>
              <a:t>Denotation</a:t>
            </a:r>
          </a:p>
          <a:p>
            <a:r>
              <a:rPr lang="en-US" dirty="0"/>
              <a:t> Domain</a:t>
            </a:r>
          </a:p>
          <a:p>
            <a:r>
              <a:rPr lang="en-US" dirty="0"/>
              <a:t>Extensional &amp; interpretation</a:t>
            </a:r>
          </a:p>
          <a:p>
            <a:r>
              <a:rPr lang="en-US" dirty="0"/>
              <a:t>Truth-conditional semantics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3FEDF56-419B-4206-AC32-585CD0229D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8"/>
    </mc:Choice>
    <mc:Fallback xmlns="">
      <p:transition spd="slow" advTm="16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22D1-77B3-4456-90F6-E5AF08BB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5B2B-B018-4C81-86C0-A88DD9DE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Logic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First-order logic is another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way of knowledge representation in artificial intelligence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an extension to propositional logic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1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22D1-77B3-4456-90F6-E5AF08BB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5B2B-B018-4C81-86C0-A88DD9DE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How does it work??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First-order logic uses quantified variables over non-logical objects, and allows the use of sentences that contain variables, so that rather than propositions such as "Socrates is a man", one can have expressions in the form "there exists x such that x is Socrates and x is a man", where "there exists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quantifier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States and events can also be captured using FOL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397B-F5A8-4411-A5B7-9764A586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7527-67E0-4D97-BFCB-2F845ACA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States- These are conditions, or properties, that remain unchanged over an extended period of time</a:t>
            </a:r>
          </a:p>
          <a:p>
            <a:r>
              <a:rPr lang="en-US" dirty="0"/>
              <a:t>Events- It denote changes in some state of affairs</a:t>
            </a:r>
          </a:p>
          <a:p>
            <a:endParaRPr lang="en-US" dirty="0"/>
          </a:p>
          <a:p>
            <a:r>
              <a:rPr lang="en-US" dirty="0"/>
              <a:t>The representation of both states and events may involve a host of participants, props, times and locations. </a:t>
            </a:r>
          </a:p>
        </p:txBody>
      </p:sp>
    </p:spTree>
    <p:extLst>
      <p:ext uri="{BB962C8B-B14F-4D97-AF65-F5344CB8AC3E}">
        <p14:creationId xmlns:p14="http://schemas.microsoft.com/office/powerpoint/2010/main" val="230319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5057-1C3E-4371-8CD1-F399F8AE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networks and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E18A-E5AD-4F1F-9320-D141405C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Semantic network-A semantic network, or frame network is a knowledge base that represents semantic relations between concepts in a network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Frames-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 frame is the </a:t>
            </a:r>
            <a:r>
              <a:rPr lang="en-US" i="0" dirty="0">
                <a:effectLst/>
                <a:latin typeface="arial" panose="020B0604020202020204" pitchFamily="34" charset="0"/>
              </a:rPr>
              <a:t>word we use to define or describe the boundaries around an experience or an event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It's another way in which we filter our perceptions of our world based using our mental template or our internal representations.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356-72A8-4FE5-908A-A89C9769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logics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AA07-8746-44A3-8938-9177BB43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model is the description logics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Description logics (DL) are </a:t>
            </a:r>
            <a:r>
              <a:rPr lang="en-US" i="0" dirty="0">
                <a:effectLst/>
                <a:latin typeface="arial" panose="020B0604020202020204" pitchFamily="34" charset="0"/>
              </a:rPr>
              <a:t>a family of formal knowledge representation languages</a:t>
            </a:r>
          </a:p>
          <a:p>
            <a:pPr marL="0" indent="0">
              <a:buNone/>
            </a:pPr>
            <a:r>
              <a:rPr lang="en-US" dirty="0"/>
              <a:t>It consist of useful and computationally tractable subsets of full First-Order Logic. </a:t>
            </a:r>
          </a:p>
          <a:p>
            <a:pPr marL="0" indent="0">
              <a:buNone/>
            </a:pPr>
            <a:r>
              <a:rPr lang="en-US" dirty="0"/>
              <a:t> Web Ontology Language (OWL), used in the specification of the Semantic Web is the most common use of Description Logics</a:t>
            </a:r>
          </a:p>
        </p:txBody>
      </p:sp>
    </p:spTree>
    <p:extLst>
      <p:ext uri="{BB962C8B-B14F-4D97-AF65-F5344CB8AC3E}">
        <p14:creationId xmlns:p14="http://schemas.microsoft.com/office/powerpoint/2010/main" val="28567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7191-5602-4657-AFEB-9418E4B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85AC-02BD-454D-A4B5-42DB866C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000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6302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333</Words>
  <Application>Microsoft Office PowerPoint</Application>
  <PresentationFormat>Widescreen</PresentationFormat>
  <Paragraphs>48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Logical Representations of Sentence Meaning CSE431/CSE712 </vt:lpstr>
      <vt:lpstr>Why do we need computational representation</vt:lpstr>
      <vt:lpstr>So what's the solution</vt:lpstr>
      <vt:lpstr>Models</vt:lpstr>
      <vt:lpstr>PowerPoint Presentation</vt:lpstr>
      <vt:lpstr>States and events</vt:lpstr>
      <vt:lpstr>Semantics networks and frames</vt:lpstr>
      <vt:lpstr>Description logics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CSE431/CSE712 </dc:title>
  <dc:creator>User</dc:creator>
  <cp:lastModifiedBy>User</cp:lastModifiedBy>
  <cp:revision>3</cp:revision>
  <dcterms:created xsi:type="dcterms:W3CDTF">2021-09-24T18:26:29Z</dcterms:created>
  <dcterms:modified xsi:type="dcterms:W3CDTF">2021-09-25T18:16:21Z</dcterms:modified>
</cp:coreProperties>
</file>