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4572000" cy="3657600"/>
  <p:notesSz cx="6858000" cy="9144000"/>
  <p:defaultTextStyle>
    <a:defPPr>
      <a:defRPr lang="en-US"/>
    </a:defPPr>
    <a:lvl1pPr marL="0" algn="l" defTabSz="23509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35092" algn="l" defTabSz="23509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70184" algn="l" defTabSz="23509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705277" algn="l" defTabSz="23509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40369" algn="l" defTabSz="23509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75461" algn="l" defTabSz="23509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410553" algn="l" defTabSz="23509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645646" algn="l" defTabSz="23509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880738" algn="l" defTabSz="23509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86B71B"/>
    <a:srgbClr val="333333"/>
    <a:srgbClr val="008080"/>
    <a:srgbClr val="004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52" d="100"/>
          <a:sy n="252" d="100"/>
        </p:scale>
        <p:origin x="-1848" y="-96"/>
      </p:cViewPr>
      <p:guideLst>
        <p:guide orient="horz" pos="1152"/>
        <p:guide pos="14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1136227"/>
            <a:ext cx="3886200" cy="7840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072640"/>
            <a:ext cx="3200400" cy="9347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350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70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052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40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754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105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45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807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348F-49C7-1C46-90A0-90861FA9EC9B}" type="datetimeFigureOut">
              <a:rPr lang="en-US" smtClean="0"/>
              <a:t>10/7/15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D22D-F528-C44D-A6A1-E349E36C21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163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348F-49C7-1C46-90A0-90861FA9EC9B}" type="datetimeFigureOut">
              <a:rPr lang="en-US" smtClean="0"/>
              <a:t>10/7/15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D22D-F528-C44D-A6A1-E349E36C21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704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57350" y="77893"/>
            <a:ext cx="514350" cy="16645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" y="77893"/>
            <a:ext cx="1466850" cy="166454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348F-49C7-1C46-90A0-90861FA9EC9B}" type="datetimeFigureOut">
              <a:rPr lang="en-US" smtClean="0"/>
              <a:t>10/7/15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D22D-F528-C44D-A6A1-E349E36C21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902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348F-49C7-1C46-90A0-90861FA9EC9B}" type="datetimeFigureOut">
              <a:rPr lang="en-US" smtClean="0"/>
              <a:t>10/7/15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D22D-F528-C44D-A6A1-E349E36C21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226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157" y="2350347"/>
            <a:ext cx="3886200" cy="726440"/>
          </a:xfrm>
        </p:spPr>
        <p:txBody>
          <a:bodyPr anchor="t"/>
          <a:lstStyle>
            <a:lvl1pPr algn="l">
              <a:defRPr sz="2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157" y="1550247"/>
            <a:ext cx="3886200" cy="800100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3509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7018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705277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940369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175461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410553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64564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880738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348F-49C7-1C46-90A0-90861FA9EC9B}" type="datetimeFigureOut">
              <a:rPr lang="en-US" smtClean="0"/>
              <a:t>10/7/15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D22D-F528-C44D-A6A1-E349E36C21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073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" y="455507"/>
            <a:ext cx="990600" cy="1286933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1100" y="455507"/>
            <a:ext cx="990600" cy="1286933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348F-49C7-1C46-90A0-90861FA9EC9B}" type="datetimeFigureOut">
              <a:rPr lang="en-US" smtClean="0"/>
              <a:t>10/7/15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D22D-F528-C44D-A6A1-E349E36C21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13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46474"/>
            <a:ext cx="41148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818727"/>
            <a:ext cx="2020094" cy="341206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35092" indent="0">
              <a:buNone/>
              <a:defRPr sz="1000" b="1"/>
            </a:lvl2pPr>
            <a:lvl3pPr marL="470184" indent="0">
              <a:buNone/>
              <a:defRPr sz="900" b="1"/>
            </a:lvl3pPr>
            <a:lvl4pPr marL="705277" indent="0">
              <a:buNone/>
              <a:defRPr sz="800" b="1"/>
            </a:lvl4pPr>
            <a:lvl5pPr marL="940369" indent="0">
              <a:buNone/>
              <a:defRPr sz="800" b="1"/>
            </a:lvl5pPr>
            <a:lvl6pPr marL="1175461" indent="0">
              <a:buNone/>
              <a:defRPr sz="800" b="1"/>
            </a:lvl6pPr>
            <a:lvl7pPr marL="1410553" indent="0">
              <a:buNone/>
              <a:defRPr sz="800" b="1"/>
            </a:lvl7pPr>
            <a:lvl8pPr marL="1645646" indent="0">
              <a:buNone/>
              <a:defRPr sz="800" b="1"/>
            </a:lvl8pPr>
            <a:lvl9pPr marL="1880738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159933"/>
            <a:ext cx="2020094" cy="2107354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22513" y="818727"/>
            <a:ext cx="2020888" cy="341206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35092" indent="0">
              <a:buNone/>
              <a:defRPr sz="1000" b="1"/>
            </a:lvl2pPr>
            <a:lvl3pPr marL="470184" indent="0">
              <a:buNone/>
              <a:defRPr sz="900" b="1"/>
            </a:lvl3pPr>
            <a:lvl4pPr marL="705277" indent="0">
              <a:buNone/>
              <a:defRPr sz="800" b="1"/>
            </a:lvl4pPr>
            <a:lvl5pPr marL="940369" indent="0">
              <a:buNone/>
              <a:defRPr sz="800" b="1"/>
            </a:lvl5pPr>
            <a:lvl6pPr marL="1175461" indent="0">
              <a:buNone/>
              <a:defRPr sz="800" b="1"/>
            </a:lvl6pPr>
            <a:lvl7pPr marL="1410553" indent="0">
              <a:buNone/>
              <a:defRPr sz="800" b="1"/>
            </a:lvl7pPr>
            <a:lvl8pPr marL="1645646" indent="0">
              <a:buNone/>
              <a:defRPr sz="800" b="1"/>
            </a:lvl8pPr>
            <a:lvl9pPr marL="1880738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22513" y="1159933"/>
            <a:ext cx="2020888" cy="2107354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348F-49C7-1C46-90A0-90861FA9EC9B}" type="datetimeFigureOut">
              <a:rPr lang="en-US" smtClean="0"/>
              <a:t>10/7/15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D22D-F528-C44D-A6A1-E349E36C21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49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348F-49C7-1C46-90A0-90861FA9EC9B}" type="datetimeFigureOut">
              <a:rPr lang="en-US" smtClean="0"/>
              <a:t>10/7/15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D22D-F528-C44D-A6A1-E349E36C21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99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348F-49C7-1C46-90A0-90861FA9EC9B}" type="datetimeFigureOut">
              <a:rPr lang="en-US" smtClean="0"/>
              <a:t>10/7/15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D22D-F528-C44D-A6A1-E349E36C21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735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45627"/>
            <a:ext cx="1504157" cy="619760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7525" y="145627"/>
            <a:ext cx="2555875" cy="312166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765387"/>
            <a:ext cx="1504157" cy="2501900"/>
          </a:xfrm>
        </p:spPr>
        <p:txBody>
          <a:bodyPr/>
          <a:lstStyle>
            <a:lvl1pPr marL="0" indent="0">
              <a:buNone/>
              <a:defRPr sz="700"/>
            </a:lvl1pPr>
            <a:lvl2pPr marL="235092" indent="0">
              <a:buNone/>
              <a:defRPr sz="600"/>
            </a:lvl2pPr>
            <a:lvl3pPr marL="470184" indent="0">
              <a:buNone/>
              <a:defRPr sz="500"/>
            </a:lvl3pPr>
            <a:lvl4pPr marL="705277" indent="0">
              <a:buNone/>
              <a:defRPr sz="500"/>
            </a:lvl4pPr>
            <a:lvl5pPr marL="940369" indent="0">
              <a:buNone/>
              <a:defRPr sz="500"/>
            </a:lvl5pPr>
            <a:lvl6pPr marL="1175461" indent="0">
              <a:buNone/>
              <a:defRPr sz="500"/>
            </a:lvl6pPr>
            <a:lvl7pPr marL="1410553" indent="0">
              <a:buNone/>
              <a:defRPr sz="500"/>
            </a:lvl7pPr>
            <a:lvl8pPr marL="1645646" indent="0">
              <a:buNone/>
              <a:defRPr sz="500"/>
            </a:lvl8pPr>
            <a:lvl9pPr marL="188073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348F-49C7-1C46-90A0-90861FA9EC9B}" type="datetimeFigureOut">
              <a:rPr lang="en-US" smtClean="0"/>
              <a:t>10/7/15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D22D-F528-C44D-A6A1-E349E36C21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515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144" y="2560320"/>
            <a:ext cx="2743200" cy="302260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96144" y="326813"/>
            <a:ext cx="2743200" cy="2194560"/>
          </a:xfrm>
        </p:spPr>
        <p:txBody>
          <a:bodyPr/>
          <a:lstStyle>
            <a:lvl1pPr marL="0" indent="0">
              <a:buNone/>
              <a:defRPr sz="1600"/>
            </a:lvl1pPr>
            <a:lvl2pPr marL="235092" indent="0">
              <a:buNone/>
              <a:defRPr sz="1400"/>
            </a:lvl2pPr>
            <a:lvl3pPr marL="470184" indent="0">
              <a:buNone/>
              <a:defRPr sz="1200"/>
            </a:lvl3pPr>
            <a:lvl4pPr marL="705277" indent="0">
              <a:buNone/>
              <a:defRPr sz="1000"/>
            </a:lvl4pPr>
            <a:lvl5pPr marL="940369" indent="0">
              <a:buNone/>
              <a:defRPr sz="1000"/>
            </a:lvl5pPr>
            <a:lvl6pPr marL="1175461" indent="0">
              <a:buNone/>
              <a:defRPr sz="1000"/>
            </a:lvl6pPr>
            <a:lvl7pPr marL="1410553" indent="0">
              <a:buNone/>
              <a:defRPr sz="1000"/>
            </a:lvl7pPr>
            <a:lvl8pPr marL="1645646" indent="0">
              <a:buNone/>
              <a:defRPr sz="1000"/>
            </a:lvl8pPr>
            <a:lvl9pPr marL="1880738" indent="0">
              <a:buNone/>
              <a:defRPr sz="1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44" y="2862580"/>
            <a:ext cx="2743200" cy="429260"/>
          </a:xfrm>
        </p:spPr>
        <p:txBody>
          <a:bodyPr/>
          <a:lstStyle>
            <a:lvl1pPr marL="0" indent="0">
              <a:buNone/>
              <a:defRPr sz="700"/>
            </a:lvl1pPr>
            <a:lvl2pPr marL="235092" indent="0">
              <a:buNone/>
              <a:defRPr sz="600"/>
            </a:lvl2pPr>
            <a:lvl3pPr marL="470184" indent="0">
              <a:buNone/>
              <a:defRPr sz="500"/>
            </a:lvl3pPr>
            <a:lvl4pPr marL="705277" indent="0">
              <a:buNone/>
              <a:defRPr sz="500"/>
            </a:lvl4pPr>
            <a:lvl5pPr marL="940369" indent="0">
              <a:buNone/>
              <a:defRPr sz="500"/>
            </a:lvl5pPr>
            <a:lvl6pPr marL="1175461" indent="0">
              <a:buNone/>
              <a:defRPr sz="500"/>
            </a:lvl6pPr>
            <a:lvl7pPr marL="1410553" indent="0">
              <a:buNone/>
              <a:defRPr sz="500"/>
            </a:lvl7pPr>
            <a:lvl8pPr marL="1645646" indent="0">
              <a:buNone/>
              <a:defRPr sz="500"/>
            </a:lvl8pPr>
            <a:lvl9pPr marL="188073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348F-49C7-1C46-90A0-90861FA9EC9B}" type="datetimeFigureOut">
              <a:rPr lang="en-US" smtClean="0"/>
              <a:t>10/7/15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D22D-F528-C44D-A6A1-E349E36C21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37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46474"/>
            <a:ext cx="4114800" cy="609600"/>
          </a:xfrm>
          <a:prstGeom prst="rect">
            <a:avLst/>
          </a:prstGeom>
        </p:spPr>
        <p:txBody>
          <a:bodyPr vert="horz" lIns="47018" tIns="23509" rIns="47018" bIns="2350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853440"/>
            <a:ext cx="4114800" cy="2413847"/>
          </a:xfrm>
          <a:prstGeom prst="rect">
            <a:avLst/>
          </a:prstGeom>
        </p:spPr>
        <p:txBody>
          <a:bodyPr vert="horz" lIns="47018" tIns="23509" rIns="47018" bIns="2350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3390054"/>
            <a:ext cx="1066800" cy="194733"/>
          </a:xfrm>
          <a:prstGeom prst="rect">
            <a:avLst/>
          </a:prstGeom>
        </p:spPr>
        <p:txBody>
          <a:bodyPr vert="horz" lIns="47018" tIns="23509" rIns="47018" bIns="23509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7348F-49C7-1C46-90A0-90861FA9EC9B}" type="datetimeFigureOut">
              <a:rPr lang="en-US" smtClean="0"/>
              <a:t>10/7/15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62100" y="3390054"/>
            <a:ext cx="1447800" cy="194733"/>
          </a:xfrm>
          <a:prstGeom prst="rect">
            <a:avLst/>
          </a:prstGeom>
        </p:spPr>
        <p:txBody>
          <a:bodyPr vert="horz" lIns="47018" tIns="23509" rIns="47018" bIns="23509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76600" y="3390054"/>
            <a:ext cx="1066800" cy="194733"/>
          </a:xfrm>
          <a:prstGeom prst="rect">
            <a:avLst/>
          </a:prstGeom>
        </p:spPr>
        <p:txBody>
          <a:bodyPr vert="horz" lIns="47018" tIns="23509" rIns="47018" bIns="23509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FD22D-F528-C44D-A6A1-E349E36C21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126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35092" rtl="0" eaLnBrk="1" latinLnBrk="0" hangingPunct="1">
        <a:spcBef>
          <a:spcPct val="0"/>
        </a:spcBef>
        <a:buNone/>
        <a:defRPr sz="2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6319" indent="-176319" algn="l" defTabSz="235092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82025" indent="-146933" algn="l" defTabSz="235092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87731" indent="-117546" algn="l" defTabSz="235092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22823" indent="-117546" algn="l" defTabSz="235092" rtl="0" eaLnBrk="1" latinLnBrk="0" hangingPunct="1">
        <a:spcBef>
          <a:spcPct val="20000"/>
        </a:spcBef>
        <a:buFont typeface="Arial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57915" indent="-117546" algn="l" defTabSz="235092" rtl="0" eaLnBrk="1" latinLnBrk="0" hangingPunct="1">
        <a:spcBef>
          <a:spcPct val="20000"/>
        </a:spcBef>
        <a:buFont typeface="Arial"/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93007" indent="-117546" algn="l" defTabSz="235092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28100" indent="-117546" algn="l" defTabSz="235092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63192" indent="-117546" algn="l" defTabSz="235092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98284" indent="-117546" algn="l" defTabSz="235092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5092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35092" algn="l" defTabSz="235092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70184" algn="l" defTabSz="235092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705277" algn="l" defTabSz="235092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40369" algn="l" defTabSz="235092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75461" algn="l" defTabSz="235092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10553" algn="l" defTabSz="235092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646" algn="l" defTabSz="235092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80738" algn="l" defTabSz="235092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jp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con-androi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436" y="1970457"/>
            <a:ext cx="430997" cy="474097"/>
          </a:xfrm>
          <a:prstGeom prst="rect">
            <a:avLst/>
          </a:prstGeom>
        </p:spPr>
      </p:pic>
      <p:pic>
        <p:nvPicPr>
          <p:cNvPr id="10" name="Picture 9" descr="ble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36" y="312463"/>
            <a:ext cx="1092923" cy="105949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491664" y="322543"/>
            <a:ext cx="277671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4080"/>
                </a:solidFill>
                <a:latin typeface="Monaco"/>
                <a:cs typeface="Monaco"/>
              </a:rPr>
              <a:t>BLEES</a:t>
            </a:r>
            <a:endParaRPr lang="en-US" sz="1050" b="1" dirty="0">
              <a:solidFill>
                <a:srgbClr val="004080"/>
              </a:solidFill>
              <a:latin typeface="Monaco"/>
              <a:cs typeface="Monaco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91664" y="859813"/>
            <a:ext cx="27767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Indoor Ambient Sensing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4" name="Picture 13" descr="accelerati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480" y="1176663"/>
            <a:ext cx="324979" cy="324979"/>
          </a:xfrm>
          <a:prstGeom prst="rect">
            <a:avLst/>
          </a:prstGeom>
        </p:spPr>
      </p:pic>
      <p:pic>
        <p:nvPicPr>
          <p:cNvPr id="15" name="Picture 14" descr="humidity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380" y="1181903"/>
            <a:ext cx="324075" cy="324075"/>
          </a:xfrm>
          <a:prstGeom prst="rect">
            <a:avLst/>
          </a:prstGeom>
        </p:spPr>
      </p:pic>
      <p:pic>
        <p:nvPicPr>
          <p:cNvPr id="16" name="Picture 15" descr="light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763" y="1181903"/>
            <a:ext cx="324075" cy="324075"/>
          </a:xfrm>
          <a:prstGeom prst="rect">
            <a:avLst/>
          </a:prstGeom>
        </p:spPr>
      </p:pic>
      <p:pic>
        <p:nvPicPr>
          <p:cNvPr id="17" name="Picture 16" descr="pressure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548" y="1183456"/>
            <a:ext cx="322522" cy="322522"/>
          </a:xfrm>
          <a:prstGeom prst="rect">
            <a:avLst/>
          </a:prstGeom>
        </p:spPr>
      </p:pic>
      <p:pic>
        <p:nvPicPr>
          <p:cNvPr id="18" name="Picture 17" descr="temp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568" y="1181903"/>
            <a:ext cx="324075" cy="324075"/>
          </a:xfrm>
          <a:prstGeom prst="rect">
            <a:avLst/>
          </a:prstGeom>
        </p:spPr>
      </p:pic>
      <p:pic>
        <p:nvPicPr>
          <p:cNvPr id="20" name="Picture 19" descr="lab11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594" y="3155228"/>
            <a:ext cx="471978" cy="569693"/>
          </a:xfrm>
          <a:prstGeom prst="rect">
            <a:avLst/>
          </a:prstGeom>
        </p:spPr>
      </p:pic>
      <p:pic>
        <p:nvPicPr>
          <p:cNvPr id="21" name="Picture 20" descr="BlockM-rball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005" y="3243965"/>
            <a:ext cx="566950" cy="38269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47096" y="1758206"/>
            <a:ext cx="1534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86B71B"/>
                </a:solidFill>
                <a:latin typeface="Arial"/>
                <a:cs typeface="Arial"/>
              </a:rPr>
              <a:t>Download the app!</a:t>
            </a:r>
            <a:endParaRPr lang="en-US" sz="1200" dirty="0">
              <a:solidFill>
                <a:srgbClr val="86B71B"/>
              </a:solidFill>
              <a:latin typeface="Arial"/>
              <a:cs typeface="Arial"/>
            </a:endParaRPr>
          </a:p>
        </p:txBody>
      </p:sp>
      <p:pic>
        <p:nvPicPr>
          <p:cNvPr id="23" name="Picture 22" descr="Android-Icon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12" y="1590117"/>
            <a:ext cx="626272" cy="626272"/>
          </a:xfrm>
          <a:prstGeom prst="rect">
            <a:avLst/>
          </a:prstGeom>
        </p:spPr>
      </p:pic>
      <p:pic>
        <p:nvPicPr>
          <p:cNvPr id="4" name="Picture 3" descr="qrcode_summon_app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58" y="2070483"/>
            <a:ext cx="958201" cy="958201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28743" y="3013133"/>
            <a:ext cx="41776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6B71B"/>
                </a:solidFill>
                <a:latin typeface="Arial"/>
                <a:cs typeface="Arial"/>
              </a:rPr>
              <a:t>https://</a:t>
            </a:r>
            <a:r>
              <a:rPr lang="en-US" dirty="0" smtClean="0">
                <a:solidFill>
                  <a:srgbClr val="86B71B"/>
                </a:solidFill>
                <a:latin typeface="Arial"/>
                <a:cs typeface="Arial"/>
              </a:rPr>
              <a:t>play.google.com</a:t>
            </a:r>
            <a:r>
              <a:rPr lang="en-US" dirty="0" smtClean="0">
                <a:solidFill>
                  <a:srgbClr val="86B71B"/>
                </a:solidFill>
                <a:latin typeface="Arial"/>
                <a:cs typeface="Arial"/>
              </a:rPr>
              <a:t>/store/apps/</a:t>
            </a:r>
            <a:r>
              <a:rPr lang="en-US" dirty="0" smtClean="0">
                <a:solidFill>
                  <a:srgbClr val="86B71B"/>
                </a:solidFill>
                <a:latin typeface="Arial"/>
                <a:cs typeface="Arial"/>
              </a:rPr>
              <a:t>details?id</a:t>
            </a:r>
            <a:r>
              <a:rPr lang="en-US" dirty="0" smtClean="0">
                <a:solidFill>
                  <a:srgbClr val="86B71B"/>
                </a:solidFill>
                <a:latin typeface="Arial"/>
                <a:cs typeface="Arial"/>
              </a:rPr>
              <a:t>=edu.umich.eecs.lab11.summon</a:t>
            </a:r>
            <a:endParaRPr lang="en-US" dirty="0">
              <a:solidFill>
                <a:srgbClr val="86B71B"/>
              </a:solidFill>
              <a:latin typeface="Arial"/>
              <a:cs typeface="Arial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97743" y="1944214"/>
            <a:ext cx="14833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3333"/>
                </a:solidFill>
                <a:latin typeface="Arial"/>
                <a:cs typeface="Arial"/>
              </a:rPr>
              <a:t>Summon App for Android</a:t>
            </a:r>
            <a:endParaRPr lang="en-US" dirty="0">
              <a:solidFill>
                <a:srgbClr val="333333"/>
              </a:solidFill>
              <a:latin typeface="Arial"/>
              <a:cs typeface="Arial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410559" y="1904919"/>
            <a:ext cx="1870569" cy="97104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898315" y="2096688"/>
            <a:ext cx="12552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UI discovery for the </a:t>
            </a: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IoT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898315" y="2281675"/>
            <a:ext cx="125529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3333"/>
                </a:solidFill>
              </a:rPr>
              <a:t>Also works with</a:t>
            </a:r>
          </a:p>
          <a:p>
            <a:pPr marL="114300" indent="-112713">
              <a:buFont typeface="Arial"/>
              <a:buChar char="•"/>
            </a:pPr>
            <a:r>
              <a:rPr lang="en-US" dirty="0" smtClean="0">
                <a:solidFill>
                  <a:srgbClr val="333333"/>
                </a:solidFill>
              </a:rPr>
              <a:t>PowerBlade</a:t>
            </a:r>
            <a:endParaRPr lang="en-US" dirty="0" smtClean="0">
              <a:solidFill>
                <a:srgbClr val="333333"/>
              </a:solidFill>
            </a:endParaRPr>
          </a:p>
          <a:p>
            <a:pPr marL="114300" indent="-112713">
              <a:buFont typeface="Arial"/>
              <a:buChar char="•"/>
            </a:pPr>
            <a:r>
              <a:rPr lang="en-US" dirty="0" smtClean="0">
                <a:solidFill>
                  <a:srgbClr val="333333"/>
                </a:solidFill>
              </a:rPr>
              <a:t>PolyPoint</a:t>
            </a:r>
            <a:endParaRPr lang="en-US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098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39</Words>
  <Application>Microsoft Macintosh PowerPoint</Application>
  <PresentationFormat>Custom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 Campbell</dc:creator>
  <cp:lastModifiedBy>Brad Campbell</cp:lastModifiedBy>
  <cp:revision>9</cp:revision>
  <cp:lastPrinted>2015-10-08T04:08:54Z</cp:lastPrinted>
  <dcterms:created xsi:type="dcterms:W3CDTF">2015-10-08T03:17:08Z</dcterms:created>
  <dcterms:modified xsi:type="dcterms:W3CDTF">2015-10-08T04:10:27Z</dcterms:modified>
</cp:coreProperties>
</file>