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4572000" cy="36576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86B71B"/>
    <a:srgbClr val="333333"/>
    <a:srgbClr val="008080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4"/>
    <p:restoredTop sz="96568"/>
  </p:normalViewPr>
  <p:slideViewPr>
    <p:cSldViewPr snapToGrid="0" snapToObjects="1">
      <p:cViewPr varScale="1">
        <p:scale>
          <a:sx n="252" d="100"/>
          <a:sy n="252" d="100"/>
        </p:scale>
        <p:origin x="-2144" y="-96"/>
      </p:cViewPr>
      <p:guideLst>
        <p:guide orient="horz" pos="1152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6811-2776-5040-9525-CEB009E7B66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F714-AE42-504D-852D-B5545CF00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36227"/>
            <a:ext cx="38862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2640"/>
            <a:ext cx="32004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77893"/>
            <a:ext cx="51435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7893"/>
            <a:ext cx="146685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350347"/>
            <a:ext cx="3886200" cy="72644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550247"/>
            <a:ext cx="3886200" cy="80010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455507"/>
            <a:ext cx="990600" cy="12869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455507"/>
            <a:ext cx="990600" cy="128693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8727"/>
            <a:ext cx="2020094" cy="34120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59933"/>
            <a:ext cx="2020094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818727"/>
            <a:ext cx="2020888" cy="34120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159933"/>
            <a:ext cx="2020888" cy="210735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627"/>
            <a:ext cx="1504157" cy="6197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45627"/>
            <a:ext cx="2555875" cy="31216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65387"/>
            <a:ext cx="1504157" cy="250190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560320"/>
            <a:ext cx="2743200" cy="30226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326813"/>
            <a:ext cx="2743200" cy="219456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862580"/>
            <a:ext cx="2743200" cy="42926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46474"/>
            <a:ext cx="4114800" cy="6096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3440"/>
            <a:ext cx="4114800" cy="2413847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390054"/>
            <a:ext cx="1066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348F-49C7-1C46-90A0-90861FA9EC9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390054"/>
            <a:ext cx="1447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390054"/>
            <a:ext cx="1066800" cy="19473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D22D-F528-C44D-A6A1-E349E36C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2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-andro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6" y="1970457"/>
            <a:ext cx="430997" cy="474097"/>
          </a:xfrm>
          <a:prstGeom prst="rect">
            <a:avLst/>
          </a:prstGeom>
        </p:spPr>
      </p:pic>
      <p:pic>
        <p:nvPicPr>
          <p:cNvPr id="10" name="Picture 9" descr="ble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6" y="312463"/>
            <a:ext cx="1092923" cy="1059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1664" y="322543"/>
            <a:ext cx="27767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4080"/>
                </a:solidFill>
                <a:latin typeface="Monaco"/>
                <a:cs typeface="Monaco"/>
              </a:rPr>
              <a:t>BLEES</a:t>
            </a:r>
            <a:endParaRPr lang="en-US" sz="1050" b="1" dirty="0">
              <a:solidFill>
                <a:srgbClr val="004080"/>
              </a:solidFill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1664" y="859813"/>
            <a:ext cx="277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Indoor Ambient Sensing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3" descr="acceler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80" y="1176663"/>
            <a:ext cx="324979" cy="324979"/>
          </a:xfrm>
          <a:prstGeom prst="rect">
            <a:avLst/>
          </a:prstGeom>
        </p:spPr>
      </p:pic>
      <p:pic>
        <p:nvPicPr>
          <p:cNvPr id="15" name="Picture 14" descr="humidi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80" y="1181903"/>
            <a:ext cx="324075" cy="324075"/>
          </a:xfrm>
          <a:prstGeom prst="rect">
            <a:avLst/>
          </a:prstGeom>
        </p:spPr>
      </p:pic>
      <p:pic>
        <p:nvPicPr>
          <p:cNvPr id="16" name="Picture 15" descr="l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63" y="1181903"/>
            <a:ext cx="324075" cy="324075"/>
          </a:xfrm>
          <a:prstGeom prst="rect">
            <a:avLst/>
          </a:prstGeom>
        </p:spPr>
      </p:pic>
      <p:pic>
        <p:nvPicPr>
          <p:cNvPr id="17" name="Picture 16" descr="pressu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48" y="1183456"/>
            <a:ext cx="322522" cy="322522"/>
          </a:xfrm>
          <a:prstGeom prst="rect">
            <a:avLst/>
          </a:prstGeom>
        </p:spPr>
      </p:pic>
      <p:pic>
        <p:nvPicPr>
          <p:cNvPr id="18" name="Picture 17" descr="te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8" y="1181903"/>
            <a:ext cx="324075" cy="324075"/>
          </a:xfrm>
          <a:prstGeom prst="rect">
            <a:avLst/>
          </a:prstGeom>
        </p:spPr>
      </p:pic>
      <p:pic>
        <p:nvPicPr>
          <p:cNvPr id="20" name="Picture 19" descr="lab1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94" y="3155228"/>
            <a:ext cx="471978" cy="569693"/>
          </a:xfrm>
          <a:prstGeom prst="rect">
            <a:avLst/>
          </a:prstGeom>
        </p:spPr>
      </p:pic>
      <p:pic>
        <p:nvPicPr>
          <p:cNvPr id="21" name="Picture 20" descr="BlockM-rbal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05" y="3243965"/>
            <a:ext cx="566950" cy="3826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47096" y="1758206"/>
            <a:ext cx="153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6B71B"/>
                </a:solidFill>
                <a:latin typeface="Arial"/>
                <a:cs typeface="Arial"/>
              </a:rPr>
              <a:t>Download the app!</a:t>
            </a:r>
            <a:endParaRPr lang="en-US" sz="1200" dirty="0">
              <a:solidFill>
                <a:srgbClr val="86B71B"/>
              </a:solidFill>
              <a:latin typeface="Arial"/>
              <a:cs typeface="Arial"/>
            </a:endParaRPr>
          </a:p>
        </p:txBody>
      </p:sp>
      <p:pic>
        <p:nvPicPr>
          <p:cNvPr id="23" name="Picture 22" descr="Android-Ic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2" y="1590117"/>
            <a:ext cx="626272" cy="626272"/>
          </a:xfrm>
          <a:prstGeom prst="rect">
            <a:avLst/>
          </a:prstGeom>
        </p:spPr>
      </p:pic>
      <p:pic>
        <p:nvPicPr>
          <p:cNvPr id="4" name="Picture 3" descr="qrcode_summon_app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8" y="2070483"/>
            <a:ext cx="958201" cy="9582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743" y="3013133"/>
            <a:ext cx="4177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6B71B"/>
                </a:solidFill>
                <a:latin typeface="Arial"/>
                <a:cs typeface="Arial"/>
              </a:rPr>
              <a:t>Search “Summon Lab11” on the Google Play store</a:t>
            </a:r>
            <a:endParaRPr lang="en-US" dirty="0">
              <a:solidFill>
                <a:srgbClr val="86B71B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7743" y="1944214"/>
            <a:ext cx="1483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Summon App for Android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10559" y="1904919"/>
            <a:ext cx="1870569" cy="971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8315" y="2096688"/>
            <a:ext cx="1255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UI discovery for the IoT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8315" y="2281675"/>
            <a:ext cx="12552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Also works with</a:t>
            </a:r>
          </a:p>
          <a:p>
            <a:pPr marL="114300" indent="-112713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PowerBlade</a:t>
            </a:r>
          </a:p>
          <a:p>
            <a:pPr marL="114300" indent="-112713">
              <a:buFont typeface="Arial"/>
              <a:buChar char="•"/>
            </a:pPr>
            <a:r>
              <a:rPr lang="en-US" dirty="0" smtClean="0">
                <a:solidFill>
                  <a:srgbClr val="333333"/>
                </a:solidFill>
              </a:rPr>
              <a:t>PolyPoint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743" y="3213725"/>
            <a:ext cx="222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4080"/>
                </a:solidFill>
                <a:latin typeface="Arial"/>
                <a:cs typeface="Arial"/>
              </a:rPr>
              <a:t>https://github.com/lab11/</a:t>
            </a:r>
            <a:r>
              <a:rPr lang="en-US" dirty="0" smtClean="0">
                <a:solidFill>
                  <a:srgbClr val="004080"/>
                </a:solidFill>
                <a:latin typeface="Arial"/>
                <a:cs typeface="Arial"/>
              </a:rPr>
              <a:t>blees</a:t>
            </a:r>
          </a:p>
          <a:p>
            <a:r>
              <a:rPr lang="en-US" dirty="0">
                <a:solidFill>
                  <a:srgbClr val="004080"/>
                </a:solidFill>
                <a:latin typeface="Arial"/>
                <a:cs typeface="Arial"/>
              </a:rPr>
              <a:t>https://</a:t>
            </a:r>
            <a:r>
              <a:rPr lang="en-US" dirty="0" err="1">
                <a:solidFill>
                  <a:srgbClr val="004080"/>
                </a:solidFill>
                <a:latin typeface="Arial"/>
                <a:cs typeface="Arial"/>
              </a:rPr>
              <a:t>github.com</a:t>
            </a:r>
            <a:r>
              <a:rPr lang="en-US" dirty="0">
                <a:solidFill>
                  <a:srgbClr val="004080"/>
                </a:solidFill>
                <a:latin typeface="Arial"/>
                <a:cs typeface="Arial"/>
              </a:rPr>
              <a:t>/lab11</a:t>
            </a:r>
            <a:r>
              <a:rPr lang="en-US" dirty="0" smtClean="0">
                <a:solidFill>
                  <a:srgbClr val="004080"/>
                </a:solidFill>
                <a:latin typeface="Arial"/>
                <a:cs typeface="Arial"/>
              </a:rPr>
              <a:t>/summon</a:t>
            </a:r>
            <a:endParaRPr lang="en-US" dirty="0">
              <a:solidFill>
                <a:srgbClr val="004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0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Campbell</dc:creator>
  <cp:lastModifiedBy>Brad Campbell</cp:lastModifiedBy>
  <cp:revision>13</cp:revision>
  <cp:lastPrinted>2015-10-08T04:08:54Z</cp:lastPrinted>
  <dcterms:created xsi:type="dcterms:W3CDTF">2015-10-08T03:17:08Z</dcterms:created>
  <dcterms:modified xsi:type="dcterms:W3CDTF">2015-10-09T17:36:53Z</dcterms:modified>
</cp:coreProperties>
</file>