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4C61-11ED-4B6D-8650-7721BC19E9B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9A739-0FB0-4FB2-8C22-1F828751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1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goal of this presentation is to demonstrate that you are able to effectively communicate your research questions, methods, conclusions, and implications to a non-data-scientist audience.</a:t>
            </a:r>
          </a:p>
          <a:p>
            <a:pPr rtl="0">
              <a:spcBef>
                <a:spcPts val="0"/>
              </a:spcBef>
              <a:spcAft>
                <a:spcPts val="1100"/>
              </a:spcAft>
            </a:pP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9A739-0FB0-4FB2-8C22-1F828751B0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1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goal of this presentation is to demonstrate that you are able to effectively communicate your research questions, methods, conclusions, and implications to a non-data-scientist audience.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9A739-0FB0-4FB2-8C22-1F828751B0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68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7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65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5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A569-A1B2-42D4-AE8B-9EAB5B5D9F6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41FCD7-612F-4E0B-8326-B26F33DA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4E2B-1853-4248-B9E6-0CE877618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Dallas, Texas</a:t>
            </a:r>
            <a:br>
              <a:rPr lang="en-US" dirty="0"/>
            </a:br>
            <a:r>
              <a:rPr lang="en-US" sz="2400" dirty="0"/>
              <a:t>COVID-19, Unemployment, Uninsured Healthcare</a:t>
            </a:r>
            <a:r>
              <a:rPr lang="en-US" sz="4400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74C75-4878-477B-ADDA-9E9AA3C26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Zhou</a:t>
            </a:r>
          </a:p>
        </p:txBody>
      </p:sp>
    </p:spTree>
    <p:extLst>
      <p:ext uri="{BB962C8B-B14F-4D97-AF65-F5344CB8AC3E}">
        <p14:creationId xmlns:p14="http://schemas.microsoft.com/office/powerpoint/2010/main" val="237277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4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COVID-19 impact Dallas, Texas’s Unemployment and Uninsured Health Insurance Rates?</a:t>
            </a:r>
          </a:p>
          <a:p>
            <a:pPr lvl="1"/>
            <a:r>
              <a:rPr lang="en-US" dirty="0"/>
              <a:t>How did this impact the death rate?</a:t>
            </a:r>
          </a:p>
          <a:p>
            <a:pPr lvl="1"/>
            <a:endParaRPr lang="en-US" dirty="0"/>
          </a:p>
          <a:p>
            <a:r>
              <a:rPr lang="en-US" dirty="0"/>
              <a:t>Unemployment is highly correlated with Uninsured</a:t>
            </a:r>
          </a:p>
        </p:txBody>
      </p:sp>
    </p:spTree>
    <p:extLst>
      <p:ext uri="{BB962C8B-B14F-4D97-AF65-F5344CB8AC3E}">
        <p14:creationId xmlns:p14="http://schemas.microsoft.com/office/powerpoint/2010/main" val="162464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2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 before the pandemic: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9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9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1D1-6F93-4E5A-AB54-0BF6963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3A56-C7DB-4A8E-B381-237F444B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114</Words>
  <Application>Microsoft Office PowerPoint</Application>
  <PresentationFormat>Widescreen</PresentationFormat>
  <Paragraphs>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Trebuchet MS</vt:lpstr>
      <vt:lpstr>Wingdings 3</vt:lpstr>
      <vt:lpstr>Facet</vt:lpstr>
      <vt:lpstr>Dallas, Texas COVID-19, Unemployment, Uninsured Healthcare </vt:lpstr>
      <vt:lpstr>Problem</vt:lpstr>
      <vt:lpstr>Why it matters?</vt:lpstr>
      <vt:lpstr>Did you know before the pandemic: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Zhou</dc:creator>
  <cp:lastModifiedBy>Andrew Zhou</cp:lastModifiedBy>
  <cp:revision>8</cp:revision>
  <dcterms:created xsi:type="dcterms:W3CDTF">2021-12-02T19:24:43Z</dcterms:created>
  <dcterms:modified xsi:type="dcterms:W3CDTF">2021-12-02T19:35:00Z</dcterms:modified>
</cp:coreProperties>
</file>