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2" r:id="rId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1"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51E92E-2CEE-44DF-9295-EE9292134465}" type="doc">
      <dgm:prSet loTypeId="urn:microsoft.com/office/officeart/2016/7/layout/LinearArrowProcessNumbered" loCatId="process" qsTypeId="urn:microsoft.com/office/officeart/2005/8/quickstyle/simple1" qsCatId="simple" csTypeId="urn:microsoft.com/office/officeart/2005/8/colors/ColorSchemeForSuggestions" csCatId="other"/>
      <dgm:spPr/>
      <dgm:t>
        <a:bodyPr/>
        <a:lstStyle/>
        <a:p>
          <a:endParaRPr lang="en-US"/>
        </a:p>
      </dgm:t>
    </dgm:pt>
    <dgm:pt modelId="{1DC8DF27-1E28-4F6A-ABB0-5621B0981C9C}">
      <dgm:prSet/>
      <dgm:spPr/>
      <dgm:t>
        <a:bodyPr/>
        <a:lstStyle/>
        <a:p>
          <a:r>
            <a:rPr lang="id-ID"/>
            <a:t>HTML &amp; CSS</a:t>
          </a:r>
          <a:endParaRPr lang="en-US"/>
        </a:p>
      </dgm:t>
    </dgm:pt>
    <dgm:pt modelId="{E907C857-D528-4023-A11E-97ED3288C9CB}" type="parTrans" cxnId="{B62D0B0F-E95D-409A-AD49-C7A98B16CDFD}">
      <dgm:prSet/>
      <dgm:spPr/>
      <dgm:t>
        <a:bodyPr/>
        <a:lstStyle/>
        <a:p>
          <a:endParaRPr lang="en-US"/>
        </a:p>
      </dgm:t>
    </dgm:pt>
    <dgm:pt modelId="{7FBCBECF-ED88-485C-AF42-DC8A640DF526}" type="sibTrans" cxnId="{B62D0B0F-E95D-409A-AD49-C7A98B16CDFD}">
      <dgm:prSet phldrT="1" phldr="0"/>
      <dgm:spPr/>
      <dgm:t>
        <a:bodyPr/>
        <a:lstStyle/>
        <a:p>
          <a:r>
            <a:rPr lang="en-US"/>
            <a:t>1</a:t>
          </a:r>
        </a:p>
      </dgm:t>
    </dgm:pt>
    <dgm:pt modelId="{C02AF07A-2228-4313-88CE-7C2EC7D08544}">
      <dgm:prSet/>
      <dgm:spPr/>
      <dgm:t>
        <a:bodyPr/>
        <a:lstStyle/>
        <a:p>
          <a:r>
            <a:rPr lang="id-ID"/>
            <a:t>PHP</a:t>
          </a:r>
          <a:endParaRPr lang="en-US"/>
        </a:p>
      </dgm:t>
    </dgm:pt>
    <dgm:pt modelId="{3BED8B85-9F29-480C-BF34-1AC8CEE48B7C}" type="parTrans" cxnId="{0D83F509-9610-4676-8CA9-79B96FAF17FD}">
      <dgm:prSet/>
      <dgm:spPr/>
      <dgm:t>
        <a:bodyPr/>
        <a:lstStyle/>
        <a:p>
          <a:endParaRPr lang="en-US"/>
        </a:p>
      </dgm:t>
    </dgm:pt>
    <dgm:pt modelId="{999EF37E-7274-4589-8E4A-328232FA96FF}" type="sibTrans" cxnId="{0D83F509-9610-4676-8CA9-79B96FAF17FD}">
      <dgm:prSet phldrT="2" phldr="0"/>
      <dgm:spPr/>
      <dgm:t>
        <a:bodyPr/>
        <a:lstStyle/>
        <a:p>
          <a:r>
            <a:rPr lang="en-US"/>
            <a:t>2</a:t>
          </a:r>
        </a:p>
      </dgm:t>
    </dgm:pt>
    <dgm:pt modelId="{E09A5F48-7604-402F-BFE4-4CE5DBAD6FD5}">
      <dgm:prSet/>
      <dgm:spPr/>
      <dgm:t>
        <a:bodyPr/>
        <a:lstStyle/>
        <a:p>
          <a:r>
            <a:rPr lang="id-ID"/>
            <a:t>MySQL</a:t>
          </a:r>
          <a:endParaRPr lang="en-US"/>
        </a:p>
      </dgm:t>
    </dgm:pt>
    <dgm:pt modelId="{576C26BA-678B-4E24-A54E-8ACE9A12FA46}" type="parTrans" cxnId="{0B217365-E513-4432-AA14-6B8A43B3E177}">
      <dgm:prSet/>
      <dgm:spPr/>
      <dgm:t>
        <a:bodyPr/>
        <a:lstStyle/>
        <a:p>
          <a:endParaRPr lang="en-US"/>
        </a:p>
      </dgm:t>
    </dgm:pt>
    <dgm:pt modelId="{FADFF64F-8195-41CC-B025-DCCED3481269}" type="sibTrans" cxnId="{0B217365-E513-4432-AA14-6B8A43B3E177}">
      <dgm:prSet phldrT="3" phldr="0"/>
      <dgm:spPr/>
      <dgm:t>
        <a:bodyPr/>
        <a:lstStyle/>
        <a:p>
          <a:r>
            <a:rPr lang="en-US"/>
            <a:t>3</a:t>
          </a:r>
        </a:p>
      </dgm:t>
    </dgm:pt>
    <dgm:pt modelId="{83702BBC-24AF-4AB9-9F68-FC0FDE259124}">
      <dgm:prSet/>
      <dgm:spPr/>
      <dgm:t>
        <a:bodyPr/>
        <a:lstStyle/>
        <a:p>
          <a:r>
            <a:rPr lang="id-ID"/>
            <a:t>JavaScript</a:t>
          </a:r>
          <a:endParaRPr lang="en-US"/>
        </a:p>
      </dgm:t>
    </dgm:pt>
    <dgm:pt modelId="{3B8DCE30-6430-406F-AB4E-04952EC6E311}" type="parTrans" cxnId="{A64CDAF5-18E1-4560-BAFF-A2CB67507844}">
      <dgm:prSet/>
      <dgm:spPr/>
      <dgm:t>
        <a:bodyPr/>
        <a:lstStyle/>
        <a:p>
          <a:endParaRPr lang="en-US"/>
        </a:p>
      </dgm:t>
    </dgm:pt>
    <dgm:pt modelId="{7C5245DD-624E-4B0B-ABC4-455887B051FA}" type="sibTrans" cxnId="{A64CDAF5-18E1-4560-BAFF-A2CB67507844}">
      <dgm:prSet phldrT="4" phldr="0"/>
      <dgm:spPr/>
      <dgm:t>
        <a:bodyPr/>
        <a:lstStyle/>
        <a:p>
          <a:r>
            <a:rPr lang="en-US"/>
            <a:t>4</a:t>
          </a:r>
        </a:p>
      </dgm:t>
    </dgm:pt>
    <dgm:pt modelId="{8C8466C9-B6F4-42F1-B2EA-D6363ED9D092}">
      <dgm:prSet/>
      <dgm:spPr/>
      <dgm:t>
        <a:bodyPr/>
        <a:lstStyle/>
        <a:p>
          <a:r>
            <a:rPr lang="id-ID"/>
            <a:t>Ajax</a:t>
          </a:r>
          <a:endParaRPr lang="en-US"/>
        </a:p>
      </dgm:t>
    </dgm:pt>
    <dgm:pt modelId="{06233809-F591-4393-9A8A-81943F4D8575}" type="parTrans" cxnId="{C1DC9C22-AC4F-46C1-8C11-F4FA2F42D971}">
      <dgm:prSet/>
      <dgm:spPr/>
      <dgm:t>
        <a:bodyPr/>
        <a:lstStyle/>
        <a:p>
          <a:endParaRPr lang="en-US"/>
        </a:p>
      </dgm:t>
    </dgm:pt>
    <dgm:pt modelId="{5729B6ED-5EC5-48BE-8F2F-70FD2120703E}" type="sibTrans" cxnId="{C1DC9C22-AC4F-46C1-8C11-F4FA2F42D971}">
      <dgm:prSet phldrT="5" phldr="0"/>
      <dgm:spPr/>
      <dgm:t>
        <a:bodyPr/>
        <a:lstStyle/>
        <a:p>
          <a:r>
            <a:rPr lang="en-US"/>
            <a:t>5</a:t>
          </a:r>
        </a:p>
      </dgm:t>
    </dgm:pt>
    <dgm:pt modelId="{AA53815A-B1E5-4A33-8724-104FAB4D6307}">
      <dgm:prSet/>
      <dgm:spPr/>
      <dgm:t>
        <a:bodyPr/>
        <a:lstStyle/>
        <a:p>
          <a:r>
            <a:rPr lang="id-ID"/>
            <a:t>jQuery</a:t>
          </a:r>
          <a:endParaRPr lang="en-US"/>
        </a:p>
      </dgm:t>
    </dgm:pt>
    <dgm:pt modelId="{4115FDF3-171F-4474-92DC-52F5E04D27A8}" type="parTrans" cxnId="{A652395F-08A7-4D57-A0CA-A322422E2DDB}">
      <dgm:prSet/>
      <dgm:spPr/>
      <dgm:t>
        <a:bodyPr/>
        <a:lstStyle/>
        <a:p>
          <a:endParaRPr lang="en-US"/>
        </a:p>
      </dgm:t>
    </dgm:pt>
    <dgm:pt modelId="{5974ADD3-1152-47D8-9BF4-D2F95AB64067}" type="sibTrans" cxnId="{A652395F-08A7-4D57-A0CA-A322422E2DDB}">
      <dgm:prSet phldrT="6" phldr="0"/>
      <dgm:spPr/>
      <dgm:t>
        <a:bodyPr/>
        <a:lstStyle/>
        <a:p>
          <a:r>
            <a:rPr lang="en-US"/>
            <a:t>6</a:t>
          </a:r>
        </a:p>
      </dgm:t>
    </dgm:pt>
    <dgm:pt modelId="{DB4B4D3A-8076-411D-89CA-9556B35E1F8F}">
      <dgm:prSet/>
      <dgm:spPr/>
      <dgm:t>
        <a:bodyPr/>
        <a:lstStyle/>
        <a:p>
          <a:r>
            <a:rPr lang="id-ID"/>
            <a:t>PHP OOP</a:t>
          </a:r>
          <a:endParaRPr lang="en-US"/>
        </a:p>
      </dgm:t>
    </dgm:pt>
    <dgm:pt modelId="{F38D4A78-2DA1-47BA-8FB1-1F470E0ED436}" type="parTrans" cxnId="{6DA939D3-09AE-4B2B-8AD3-D6B9D0A41909}">
      <dgm:prSet/>
      <dgm:spPr/>
      <dgm:t>
        <a:bodyPr/>
        <a:lstStyle/>
        <a:p>
          <a:endParaRPr lang="en-US"/>
        </a:p>
      </dgm:t>
    </dgm:pt>
    <dgm:pt modelId="{1C0B45A3-A155-4D1E-9C33-C51EADED5E47}" type="sibTrans" cxnId="{6DA939D3-09AE-4B2B-8AD3-D6B9D0A41909}">
      <dgm:prSet phldrT="7" phldr="0"/>
      <dgm:spPr/>
      <dgm:t>
        <a:bodyPr/>
        <a:lstStyle/>
        <a:p>
          <a:r>
            <a:rPr lang="en-US"/>
            <a:t>7</a:t>
          </a:r>
        </a:p>
      </dgm:t>
    </dgm:pt>
    <dgm:pt modelId="{C42AE43A-C513-46DB-8D89-51798333EE12}">
      <dgm:prSet/>
      <dgm:spPr/>
      <dgm:t>
        <a:bodyPr/>
        <a:lstStyle/>
        <a:p>
          <a:r>
            <a:rPr lang="id-ID" dirty="0"/>
            <a:t>.... (now what? Klik </a:t>
          </a:r>
          <a:r>
            <a:rPr lang="id-ID" dirty="0">
              <a:hlinkClick xmlns:r="http://schemas.openxmlformats.org/officeDocument/2006/relationships" r:id="rId1" action="ppaction://hlinksldjump"/>
            </a:rPr>
            <a:t>ini</a:t>
          </a:r>
          <a:r>
            <a:rPr lang="id-ID" dirty="0"/>
            <a:t> jika penasaran apa yang harus dipelajari untuk menjadi web developer)</a:t>
          </a:r>
          <a:endParaRPr lang="en-US" dirty="0"/>
        </a:p>
      </dgm:t>
    </dgm:pt>
    <dgm:pt modelId="{E9B1C924-536C-4F7D-BE4C-32E5787EC641}" type="parTrans" cxnId="{8CB412C7-C72D-4E17-8932-20AAD95BE5E5}">
      <dgm:prSet/>
      <dgm:spPr/>
      <dgm:t>
        <a:bodyPr/>
        <a:lstStyle/>
        <a:p>
          <a:endParaRPr lang="en-US"/>
        </a:p>
      </dgm:t>
    </dgm:pt>
    <dgm:pt modelId="{7AE76D3D-8677-46E0-8228-0DE56CEAAE52}" type="sibTrans" cxnId="{8CB412C7-C72D-4E17-8932-20AAD95BE5E5}">
      <dgm:prSet phldrT="8" phldr="0"/>
      <dgm:spPr/>
      <dgm:t>
        <a:bodyPr/>
        <a:lstStyle/>
        <a:p>
          <a:r>
            <a:rPr lang="en-US"/>
            <a:t>8</a:t>
          </a:r>
        </a:p>
      </dgm:t>
    </dgm:pt>
    <dgm:pt modelId="{5F1DD693-CE19-4131-BFD6-CB6E02FFD003}" type="pres">
      <dgm:prSet presAssocID="{9951E92E-2CEE-44DF-9295-EE9292134465}" presName="linearFlow" presStyleCnt="0">
        <dgm:presLayoutVars>
          <dgm:dir/>
          <dgm:animLvl val="lvl"/>
          <dgm:resizeHandles val="exact"/>
        </dgm:presLayoutVars>
      </dgm:prSet>
      <dgm:spPr/>
    </dgm:pt>
    <dgm:pt modelId="{CA6B4EB5-E0F8-4209-ACF2-E51ABBFF47BE}" type="pres">
      <dgm:prSet presAssocID="{1DC8DF27-1E28-4F6A-ABB0-5621B0981C9C}" presName="compositeNode" presStyleCnt="0"/>
      <dgm:spPr/>
    </dgm:pt>
    <dgm:pt modelId="{E678F9BB-BB2D-4ED2-B0F9-5591DD68AD83}" type="pres">
      <dgm:prSet presAssocID="{1DC8DF27-1E28-4F6A-ABB0-5621B0981C9C}" presName="parTx" presStyleLbl="node1" presStyleIdx="0" presStyleCnt="0">
        <dgm:presLayoutVars>
          <dgm:chMax val="0"/>
          <dgm:chPref val="0"/>
          <dgm:bulletEnabled val="1"/>
        </dgm:presLayoutVars>
      </dgm:prSet>
      <dgm:spPr/>
    </dgm:pt>
    <dgm:pt modelId="{F97C93D4-A87E-4BF8-B38C-713FEABA7FFA}" type="pres">
      <dgm:prSet presAssocID="{1DC8DF27-1E28-4F6A-ABB0-5621B0981C9C}" presName="parSh" presStyleCnt="0"/>
      <dgm:spPr/>
    </dgm:pt>
    <dgm:pt modelId="{04B22CD1-EAEE-4028-B7C3-DF6479962B32}" type="pres">
      <dgm:prSet presAssocID="{1DC8DF27-1E28-4F6A-ABB0-5621B0981C9C}" presName="lineNode" presStyleLbl="alignAccFollowNode1" presStyleIdx="0" presStyleCnt="24"/>
      <dgm:spPr/>
    </dgm:pt>
    <dgm:pt modelId="{D8784DFF-D705-4332-B8B9-726680677485}" type="pres">
      <dgm:prSet presAssocID="{1DC8DF27-1E28-4F6A-ABB0-5621B0981C9C}" presName="lineArrowNode" presStyleLbl="alignAccFollowNode1" presStyleIdx="1" presStyleCnt="24"/>
      <dgm:spPr/>
    </dgm:pt>
    <dgm:pt modelId="{399A0FCE-450A-4FCE-BD39-019B99812C29}" type="pres">
      <dgm:prSet presAssocID="{7FBCBECF-ED88-485C-AF42-DC8A640DF526}" presName="sibTransNodeCircle" presStyleLbl="alignNode1" presStyleIdx="0" presStyleCnt="8">
        <dgm:presLayoutVars>
          <dgm:chMax val="0"/>
          <dgm:bulletEnabled/>
        </dgm:presLayoutVars>
      </dgm:prSet>
      <dgm:spPr/>
    </dgm:pt>
    <dgm:pt modelId="{339863FE-A86A-44A8-B84B-437AB98A11A2}" type="pres">
      <dgm:prSet presAssocID="{7FBCBECF-ED88-485C-AF42-DC8A640DF526}" presName="spacerBetweenCircleAndCallout" presStyleCnt="0">
        <dgm:presLayoutVars/>
      </dgm:prSet>
      <dgm:spPr/>
    </dgm:pt>
    <dgm:pt modelId="{D799F9DC-F7CE-44E5-BDF4-2FE0952D3A61}" type="pres">
      <dgm:prSet presAssocID="{1DC8DF27-1E28-4F6A-ABB0-5621B0981C9C}" presName="nodeText" presStyleLbl="alignAccFollowNode1" presStyleIdx="2" presStyleCnt="24">
        <dgm:presLayoutVars>
          <dgm:bulletEnabled val="1"/>
        </dgm:presLayoutVars>
      </dgm:prSet>
      <dgm:spPr/>
    </dgm:pt>
    <dgm:pt modelId="{4C912D4B-9518-47D3-8131-5BB40DA7B2D8}" type="pres">
      <dgm:prSet presAssocID="{7FBCBECF-ED88-485C-AF42-DC8A640DF526}" presName="sibTransComposite" presStyleCnt="0"/>
      <dgm:spPr/>
    </dgm:pt>
    <dgm:pt modelId="{9E50D83E-F6AA-4B3D-ABA5-52D3DB438F26}" type="pres">
      <dgm:prSet presAssocID="{C02AF07A-2228-4313-88CE-7C2EC7D08544}" presName="compositeNode" presStyleCnt="0"/>
      <dgm:spPr/>
    </dgm:pt>
    <dgm:pt modelId="{2C39E6A9-B395-4CDA-8829-81CF631A59EB}" type="pres">
      <dgm:prSet presAssocID="{C02AF07A-2228-4313-88CE-7C2EC7D08544}" presName="parTx" presStyleLbl="node1" presStyleIdx="0" presStyleCnt="0">
        <dgm:presLayoutVars>
          <dgm:chMax val="0"/>
          <dgm:chPref val="0"/>
          <dgm:bulletEnabled val="1"/>
        </dgm:presLayoutVars>
      </dgm:prSet>
      <dgm:spPr/>
    </dgm:pt>
    <dgm:pt modelId="{AB3DA189-EAE7-4802-B7AB-B73556366D70}" type="pres">
      <dgm:prSet presAssocID="{C02AF07A-2228-4313-88CE-7C2EC7D08544}" presName="parSh" presStyleCnt="0"/>
      <dgm:spPr/>
    </dgm:pt>
    <dgm:pt modelId="{C50B0652-0D06-48A2-8EB5-7D3E85524DD2}" type="pres">
      <dgm:prSet presAssocID="{C02AF07A-2228-4313-88CE-7C2EC7D08544}" presName="lineNode" presStyleLbl="alignAccFollowNode1" presStyleIdx="3" presStyleCnt="24"/>
      <dgm:spPr/>
    </dgm:pt>
    <dgm:pt modelId="{B6C1AB95-FAEC-4D5C-99AD-A2167B88179D}" type="pres">
      <dgm:prSet presAssocID="{C02AF07A-2228-4313-88CE-7C2EC7D08544}" presName="lineArrowNode" presStyleLbl="alignAccFollowNode1" presStyleIdx="4" presStyleCnt="24"/>
      <dgm:spPr/>
    </dgm:pt>
    <dgm:pt modelId="{F7D8BB0C-2CD1-4696-B1C6-81923B4C57C3}" type="pres">
      <dgm:prSet presAssocID="{999EF37E-7274-4589-8E4A-328232FA96FF}" presName="sibTransNodeCircle" presStyleLbl="alignNode1" presStyleIdx="1" presStyleCnt="8">
        <dgm:presLayoutVars>
          <dgm:chMax val="0"/>
          <dgm:bulletEnabled/>
        </dgm:presLayoutVars>
      </dgm:prSet>
      <dgm:spPr/>
    </dgm:pt>
    <dgm:pt modelId="{3C3884D4-CDC9-48C3-B4FE-6433117F6203}" type="pres">
      <dgm:prSet presAssocID="{999EF37E-7274-4589-8E4A-328232FA96FF}" presName="spacerBetweenCircleAndCallout" presStyleCnt="0">
        <dgm:presLayoutVars/>
      </dgm:prSet>
      <dgm:spPr/>
    </dgm:pt>
    <dgm:pt modelId="{6279FB45-BE79-4A5B-805D-DC018BFE23C8}" type="pres">
      <dgm:prSet presAssocID="{C02AF07A-2228-4313-88CE-7C2EC7D08544}" presName="nodeText" presStyleLbl="alignAccFollowNode1" presStyleIdx="5" presStyleCnt="24">
        <dgm:presLayoutVars>
          <dgm:bulletEnabled val="1"/>
        </dgm:presLayoutVars>
      </dgm:prSet>
      <dgm:spPr/>
    </dgm:pt>
    <dgm:pt modelId="{C5BE329D-6A63-4A4D-B00A-4EC85A19C9BD}" type="pres">
      <dgm:prSet presAssocID="{999EF37E-7274-4589-8E4A-328232FA96FF}" presName="sibTransComposite" presStyleCnt="0"/>
      <dgm:spPr/>
    </dgm:pt>
    <dgm:pt modelId="{819CC577-8393-41E9-A2C8-18EF154E9160}" type="pres">
      <dgm:prSet presAssocID="{E09A5F48-7604-402F-BFE4-4CE5DBAD6FD5}" presName="compositeNode" presStyleCnt="0"/>
      <dgm:spPr/>
    </dgm:pt>
    <dgm:pt modelId="{B53000CC-94AB-4D13-822C-B5B57C587BEA}" type="pres">
      <dgm:prSet presAssocID="{E09A5F48-7604-402F-BFE4-4CE5DBAD6FD5}" presName="parTx" presStyleLbl="node1" presStyleIdx="0" presStyleCnt="0">
        <dgm:presLayoutVars>
          <dgm:chMax val="0"/>
          <dgm:chPref val="0"/>
          <dgm:bulletEnabled val="1"/>
        </dgm:presLayoutVars>
      </dgm:prSet>
      <dgm:spPr/>
    </dgm:pt>
    <dgm:pt modelId="{4C7E6B1D-BFBC-412C-AAD8-F5D5CE235F5F}" type="pres">
      <dgm:prSet presAssocID="{E09A5F48-7604-402F-BFE4-4CE5DBAD6FD5}" presName="parSh" presStyleCnt="0"/>
      <dgm:spPr/>
    </dgm:pt>
    <dgm:pt modelId="{0452F94D-98AB-413E-AE43-B8E6C4576131}" type="pres">
      <dgm:prSet presAssocID="{E09A5F48-7604-402F-BFE4-4CE5DBAD6FD5}" presName="lineNode" presStyleLbl="alignAccFollowNode1" presStyleIdx="6" presStyleCnt="24"/>
      <dgm:spPr/>
    </dgm:pt>
    <dgm:pt modelId="{0DD695E4-BC72-48BE-9026-A02D9DDC6F72}" type="pres">
      <dgm:prSet presAssocID="{E09A5F48-7604-402F-BFE4-4CE5DBAD6FD5}" presName="lineArrowNode" presStyleLbl="alignAccFollowNode1" presStyleIdx="7" presStyleCnt="24"/>
      <dgm:spPr/>
    </dgm:pt>
    <dgm:pt modelId="{B61A49C4-A495-429F-A3AF-970783D9AD5D}" type="pres">
      <dgm:prSet presAssocID="{FADFF64F-8195-41CC-B025-DCCED3481269}" presName="sibTransNodeCircle" presStyleLbl="alignNode1" presStyleIdx="2" presStyleCnt="8">
        <dgm:presLayoutVars>
          <dgm:chMax val="0"/>
          <dgm:bulletEnabled/>
        </dgm:presLayoutVars>
      </dgm:prSet>
      <dgm:spPr/>
    </dgm:pt>
    <dgm:pt modelId="{2562E179-34B3-438B-B5EC-EF79E4D8E037}" type="pres">
      <dgm:prSet presAssocID="{FADFF64F-8195-41CC-B025-DCCED3481269}" presName="spacerBetweenCircleAndCallout" presStyleCnt="0">
        <dgm:presLayoutVars/>
      </dgm:prSet>
      <dgm:spPr/>
    </dgm:pt>
    <dgm:pt modelId="{97C48021-F4EC-48B5-B532-C1B0BF939AD3}" type="pres">
      <dgm:prSet presAssocID="{E09A5F48-7604-402F-BFE4-4CE5DBAD6FD5}" presName="nodeText" presStyleLbl="alignAccFollowNode1" presStyleIdx="8" presStyleCnt="24">
        <dgm:presLayoutVars>
          <dgm:bulletEnabled val="1"/>
        </dgm:presLayoutVars>
      </dgm:prSet>
      <dgm:spPr/>
    </dgm:pt>
    <dgm:pt modelId="{C76D4536-5136-41B5-BAFD-4D06E74A3999}" type="pres">
      <dgm:prSet presAssocID="{FADFF64F-8195-41CC-B025-DCCED3481269}" presName="sibTransComposite" presStyleCnt="0"/>
      <dgm:spPr/>
    </dgm:pt>
    <dgm:pt modelId="{020A8F61-67FE-4501-956C-A9B220D3FEE5}" type="pres">
      <dgm:prSet presAssocID="{83702BBC-24AF-4AB9-9F68-FC0FDE259124}" presName="compositeNode" presStyleCnt="0"/>
      <dgm:spPr/>
    </dgm:pt>
    <dgm:pt modelId="{96DD361F-6953-4205-AE63-FEAA71FC1A51}" type="pres">
      <dgm:prSet presAssocID="{83702BBC-24AF-4AB9-9F68-FC0FDE259124}" presName="parTx" presStyleLbl="node1" presStyleIdx="0" presStyleCnt="0">
        <dgm:presLayoutVars>
          <dgm:chMax val="0"/>
          <dgm:chPref val="0"/>
          <dgm:bulletEnabled val="1"/>
        </dgm:presLayoutVars>
      </dgm:prSet>
      <dgm:spPr/>
    </dgm:pt>
    <dgm:pt modelId="{E87B54EA-D353-4C78-B5A3-51679C1E3A7A}" type="pres">
      <dgm:prSet presAssocID="{83702BBC-24AF-4AB9-9F68-FC0FDE259124}" presName="parSh" presStyleCnt="0"/>
      <dgm:spPr/>
    </dgm:pt>
    <dgm:pt modelId="{DA0524DB-BBD2-49A4-A383-E7F1ACF9253C}" type="pres">
      <dgm:prSet presAssocID="{83702BBC-24AF-4AB9-9F68-FC0FDE259124}" presName="lineNode" presStyleLbl="alignAccFollowNode1" presStyleIdx="9" presStyleCnt="24"/>
      <dgm:spPr/>
    </dgm:pt>
    <dgm:pt modelId="{DAA18DF5-B1BC-4227-AD76-63071BEA6D56}" type="pres">
      <dgm:prSet presAssocID="{83702BBC-24AF-4AB9-9F68-FC0FDE259124}" presName="lineArrowNode" presStyleLbl="alignAccFollowNode1" presStyleIdx="10" presStyleCnt="24"/>
      <dgm:spPr/>
    </dgm:pt>
    <dgm:pt modelId="{45EF9FE4-A3F0-4661-ABE6-00E7C3A604B6}" type="pres">
      <dgm:prSet presAssocID="{7C5245DD-624E-4B0B-ABC4-455887B051FA}" presName="sibTransNodeCircle" presStyleLbl="alignNode1" presStyleIdx="3" presStyleCnt="8">
        <dgm:presLayoutVars>
          <dgm:chMax val="0"/>
          <dgm:bulletEnabled/>
        </dgm:presLayoutVars>
      </dgm:prSet>
      <dgm:spPr/>
    </dgm:pt>
    <dgm:pt modelId="{CD259F81-6313-4383-AF04-E71E52479531}" type="pres">
      <dgm:prSet presAssocID="{7C5245DD-624E-4B0B-ABC4-455887B051FA}" presName="spacerBetweenCircleAndCallout" presStyleCnt="0">
        <dgm:presLayoutVars/>
      </dgm:prSet>
      <dgm:spPr/>
    </dgm:pt>
    <dgm:pt modelId="{A5ED87F9-5F06-4B64-94EC-2B2928A4BBCE}" type="pres">
      <dgm:prSet presAssocID="{83702BBC-24AF-4AB9-9F68-FC0FDE259124}" presName="nodeText" presStyleLbl="alignAccFollowNode1" presStyleIdx="11" presStyleCnt="24">
        <dgm:presLayoutVars>
          <dgm:bulletEnabled val="1"/>
        </dgm:presLayoutVars>
      </dgm:prSet>
      <dgm:spPr/>
    </dgm:pt>
    <dgm:pt modelId="{B8F27975-6197-4D84-83D6-900E7CEA46B4}" type="pres">
      <dgm:prSet presAssocID="{7C5245DD-624E-4B0B-ABC4-455887B051FA}" presName="sibTransComposite" presStyleCnt="0"/>
      <dgm:spPr/>
    </dgm:pt>
    <dgm:pt modelId="{5A04ACB5-0539-4F72-96F3-143DCCBF6786}" type="pres">
      <dgm:prSet presAssocID="{8C8466C9-B6F4-42F1-B2EA-D6363ED9D092}" presName="compositeNode" presStyleCnt="0"/>
      <dgm:spPr/>
    </dgm:pt>
    <dgm:pt modelId="{C23B86C6-ED93-4529-8E5C-4CEB20AC2E97}" type="pres">
      <dgm:prSet presAssocID="{8C8466C9-B6F4-42F1-B2EA-D6363ED9D092}" presName="parTx" presStyleLbl="node1" presStyleIdx="0" presStyleCnt="0">
        <dgm:presLayoutVars>
          <dgm:chMax val="0"/>
          <dgm:chPref val="0"/>
          <dgm:bulletEnabled val="1"/>
        </dgm:presLayoutVars>
      </dgm:prSet>
      <dgm:spPr/>
    </dgm:pt>
    <dgm:pt modelId="{95A6B395-F41A-4109-8291-81D4F4F4A9FC}" type="pres">
      <dgm:prSet presAssocID="{8C8466C9-B6F4-42F1-B2EA-D6363ED9D092}" presName="parSh" presStyleCnt="0"/>
      <dgm:spPr/>
    </dgm:pt>
    <dgm:pt modelId="{2AA001B7-6185-45BC-AA20-ADE59C35A304}" type="pres">
      <dgm:prSet presAssocID="{8C8466C9-B6F4-42F1-B2EA-D6363ED9D092}" presName="lineNode" presStyleLbl="alignAccFollowNode1" presStyleIdx="12" presStyleCnt="24"/>
      <dgm:spPr/>
    </dgm:pt>
    <dgm:pt modelId="{0A721981-3B53-4799-B3DE-616D70553A0E}" type="pres">
      <dgm:prSet presAssocID="{8C8466C9-B6F4-42F1-B2EA-D6363ED9D092}" presName="lineArrowNode" presStyleLbl="alignAccFollowNode1" presStyleIdx="13" presStyleCnt="24"/>
      <dgm:spPr/>
    </dgm:pt>
    <dgm:pt modelId="{A3013D88-C749-40D2-9BCA-602630CE5A7E}" type="pres">
      <dgm:prSet presAssocID="{5729B6ED-5EC5-48BE-8F2F-70FD2120703E}" presName="sibTransNodeCircle" presStyleLbl="alignNode1" presStyleIdx="4" presStyleCnt="8">
        <dgm:presLayoutVars>
          <dgm:chMax val="0"/>
          <dgm:bulletEnabled/>
        </dgm:presLayoutVars>
      </dgm:prSet>
      <dgm:spPr/>
    </dgm:pt>
    <dgm:pt modelId="{86A79CA5-377C-4711-BE50-9EDCC69740F8}" type="pres">
      <dgm:prSet presAssocID="{5729B6ED-5EC5-48BE-8F2F-70FD2120703E}" presName="spacerBetweenCircleAndCallout" presStyleCnt="0">
        <dgm:presLayoutVars/>
      </dgm:prSet>
      <dgm:spPr/>
    </dgm:pt>
    <dgm:pt modelId="{27A11E20-F24C-4824-BBC5-EF120FF6D0D1}" type="pres">
      <dgm:prSet presAssocID="{8C8466C9-B6F4-42F1-B2EA-D6363ED9D092}" presName="nodeText" presStyleLbl="alignAccFollowNode1" presStyleIdx="14" presStyleCnt="24">
        <dgm:presLayoutVars>
          <dgm:bulletEnabled val="1"/>
        </dgm:presLayoutVars>
      </dgm:prSet>
      <dgm:spPr/>
    </dgm:pt>
    <dgm:pt modelId="{6D4A02F0-148B-4432-A8D6-7519EF66ABFB}" type="pres">
      <dgm:prSet presAssocID="{5729B6ED-5EC5-48BE-8F2F-70FD2120703E}" presName="sibTransComposite" presStyleCnt="0"/>
      <dgm:spPr/>
    </dgm:pt>
    <dgm:pt modelId="{BB548EDD-10F3-445E-BF24-657965C39A35}" type="pres">
      <dgm:prSet presAssocID="{AA53815A-B1E5-4A33-8724-104FAB4D6307}" presName="compositeNode" presStyleCnt="0"/>
      <dgm:spPr/>
    </dgm:pt>
    <dgm:pt modelId="{B6A44AF6-C732-4D88-9AFC-6D56C073A231}" type="pres">
      <dgm:prSet presAssocID="{AA53815A-B1E5-4A33-8724-104FAB4D6307}" presName="parTx" presStyleLbl="node1" presStyleIdx="0" presStyleCnt="0">
        <dgm:presLayoutVars>
          <dgm:chMax val="0"/>
          <dgm:chPref val="0"/>
          <dgm:bulletEnabled val="1"/>
        </dgm:presLayoutVars>
      </dgm:prSet>
      <dgm:spPr/>
    </dgm:pt>
    <dgm:pt modelId="{08B64021-9AD3-4859-B46E-3E4335628B3E}" type="pres">
      <dgm:prSet presAssocID="{AA53815A-B1E5-4A33-8724-104FAB4D6307}" presName="parSh" presStyleCnt="0"/>
      <dgm:spPr/>
    </dgm:pt>
    <dgm:pt modelId="{3E5E962F-D07C-4852-A4B2-39C7FDF90AB9}" type="pres">
      <dgm:prSet presAssocID="{AA53815A-B1E5-4A33-8724-104FAB4D6307}" presName="lineNode" presStyleLbl="alignAccFollowNode1" presStyleIdx="15" presStyleCnt="24"/>
      <dgm:spPr/>
    </dgm:pt>
    <dgm:pt modelId="{612CBEFC-FEC1-4A7D-BB3B-5014A29891E1}" type="pres">
      <dgm:prSet presAssocID="{AA53815A-B1E5-4A33-8724-104FAB4D6307}" presName="lineArrowNode" presStyleLbl="alignAccFollowNode1" presStyleIdx="16" presStyleCnt="24"/>
      <dgm:spPr/>
    </dgm:pt>
    <dgm:pt modelId="{C8EA049B-30CE-4F3C-B612-61E3EB0852F9}" type="pres">
      <dgm:prSet presAssocID="{5974ADD3-1152-47D8-9BF4-D2F95AB64067}" presName="sibTransNodeCircle" presStyleLbl="alignNode1" presStyleIdx="5" presStyleCnt="8">
        <dgm:presLayoutVars>
          <dgm:chMax val="0"/>
          <dgm:bulletEnabled/>
        </dgm:presLayoutVars>
      </dgm:prSet>
      <dgm:spPr/>
    </dgm:pt>
    <dgm:pt modelId="{A85091C4-D466-4938-B89D-A10D618C640D}" type="pres">
      <dgm:prSet presAssocID="{5974ADD3-1152-47D8-9BF4-D2F95AB64067}" presName="spacerBetweenCircleAndCallout" presStyleCnt="0">
        <dgm:presLayoutVars/>
      </dgm:prSet>
      <dgm:spPr/>
    </dgm:pt>
    <dgm:pt modelId="{A0F980ED-0B8E-4D30-B36D-26FEA7293415}" type="pres">
      <dgm:prSet presAssocID="{AA53815A-B1E5-4A33-8724-104FAB4D6307}" presName="nodeText" presStyleLbl="alignAccFollowNode1" presStyleIdx="17" presStyleCnt="24">
        <dgm:presLayoutVars>
          <dgm:bulletEnabled val="1"/>
        </dgm:presLayoutVars>
      </dgm:prSet>
      <dgm:spPr/>
    </dgm:pt>
    <dgm:pt modelId="{49B12D1B-6A7E-4EC4-A0A2-4ECA9F81B052}" type="pres">
      <dgm:prSet presAssocID="{5974ADD3-1152-47D8-9BF4-D2F95AB64067}" presName="sibTransComposite" presStyleCnt="0"/>
      <dgm:spPr/>
    </dgm:pt>
    <dgm:pt modelId="{6D82239A-C43A-4B8B-801C-5542597103EC}" type="pres">
      <dgm:prSet presAssocID="{DB4B4D3A-8076-411D-89CA-9556B35E1F8F}" presName="compositeNode" presStyleCnt="0"/>
      <dgm:spPr/>
    </dgm:pt>
    <dgm:pt modelId="{4C9F4710-D49E-4CD3-9889-4ACD82E67C02}" type="pres">
      <dgm:prSet presAssocID="{DB4B4D3A-8076-411D-89CA-9556B35E1F8F}" presName="parTx" presStyleLbl="node1" presStyleIdx="0" presStyleCnt="0">
        <dgm:presLayoutVars>
          <dgm:chMax val="0"/>
          <dgm:chPref val="0"/>
          <dgm:bulletEnabled val="1"/>
        </dgm:presLayoutVars>
      </dgm:prSet>
      <dgm:spPr/>
    </dgm:pt>
    <dgm:pt modelId="{44C3A338-E7BA-4833-A852-446E4D94C6B9}" type="pres">
      <dgm:prSet presAssocID="{DB4B4D3A-8076-411D-89CA-9556B35E1F8F}" presName="parSh" presStyleCnt="0"/>
      <dgm:spPr/>
    </dgm:pt>
    <dgm:pt modelId="{54647373-9DAB-48DF-B9E3-4AE409A847F7}" type="pres">
      <dgm:prSet presAssocID="{DB4B4D3A-8076-411D-89CA-9556B35E1F8F}" presName="lineNode" presStyleLbl="alignAccFollowNode1" presStyleIdx="18" presStyleCnt="24"/>
      <dgm:spPr/>
    </dgm:pt>
    <dgm:pt modelId="{024CE2EE-FD36-4D8E-8AA7-E7DD8D86AB73}" type="pres">
      <dgm:prSet presAssocID="{DB4B4D3A-8076-411D-89CA-9556B35E1F8F}" presName="lineArrowNode" presStyleLbl="alignAccFollowNode1" presStyleIdx="19" presStyleCnt="24"/>
      <dgm:spPr/>
    </dgm:pt>
    <dgm:pt modelId="{F2CD9115-8C31-4D38-A07E-EC6D63EE2AD1}" type="pres">
      <dgm:prSet presAssocID="{1C0B45A3-A155-4D1E-9C33-C51EADED5E47}" presName="sibTransNodeCircle" presStyleLbl="alignNode1" presStyleIdx="6" presStyleCnt="8">
        <dgm:presLayoutVars>
          <dgm:chMax val="0"/>
          <dgm:bulletEnabled/>
        </dgm:presLayoutVars>
      </dgm:prSet>
      <dgm:spPr/>
    </dgm:pt>
    <dgm:pt modelId="{ED84A22A-99F6-4D74-9F07-6396EAC6A37E}" type="pres">
      <dgm:prSet presAssocID="{1C0B45A3-A155-4D1E-9C33-C51EADED5E47}" presName="spacerBetweenCircleAndCallout" presStyleCnt="0">
        <dgm:presLayoutVars/>
      </dgm:prSet>
      <dgm:spPr/>
    </dgm:pt>
    <dgm:pt modelId="{EC16955C-50B1-48FF-9E4E-9B24D2F130C0}" type="pres">
      <dgm:prSet presAssocID="{DB4B4D3A-8076-411D-89CA-9556B35E1F8F}" presName="nodeText" presStyleLbl="alignAccFollowNode1" presStyleIdx="20" presStyleCnt="24">
        <dgm:presLayoutVars>
          <dgm:bulletEnabled val="1"/>
        </dgm:presLayoutVars>
      </dgm:prSet>
      <dgm:spPr/>
    </dgm:pt>
    <dgm:pt modelId="{4E7573F5-A861-4720-A722-EE97B7214254}" type="pres">
      <dgm:prSet presAssocID="{1C0B45A3-A155-4D1E-9C33-C51EADED5E47}" presName="sibTransComposite" presStyleCnt="0"/>
      <dgm:spPr/>
    </dgm:pt>
    <dgm:pt modelId="{B20E27CE-517F-42E8-AA58-DBF40DA92B23}" type="pres">
      <dgm:prSet presAssocID="{C42AE43A-C513-46DB-8D89-51798333EE12}" presName="compositeNode" presStyleCnt="0"/>
      <dgm:spPr/>
    </dgm:pt>
    <dgm:pt modelId="{D910E114-27AC-4159-B8B7-5B5A23C29547}" type="pres">
      <dgm:prSet presAssocID="{C42AE43A-C513-46DB-8D89-51798333EE12}" presName="parTx" presStyleLbl="node1" presStyleIdx="0" presStyleCnt="0">
        <dgm:presLayoutVars>
          <dgm:chMax val="0"/>
          <dgm:chPref val="0"/>
          <dgm:bulletEnabled val="1"/>
        </dgm:presLayoutVars>
      </dgm:prSet>
      <dgm:spPr/>
    </dgm:pt>
    <dgm:pt modelId="{4B80BBF9-2A12-45EE-83BD-E64ADB6333BB}" type="pres">
      <dgm:prSet presAssocID="{C42AE43A-C513-46DB-8D89-51798333EE12}" presName="parSh" presStyleCnt="0"/>
      <dgm:spPr/>
    </dgm:pt>
    <dgm:pt modelId="{EA7B7911-F785-4808-9063-17ABD51555E7}" type="pres">
      <dgm:prSet presAssocID="{C42AE43A-C513-46DB-8D89-51798333EE12}" presName="lineNode" presStyleLbl="alignAccFollowNode1" presStyleIdx="21" presStyleCnt="24"/>
      <dgm:spPr/>
    </dgm:pt>
    <dgm:pt modelId="{005EA9EF-8AC0-441B-B7A4-8EF993CB25FA}" type="pres">
      <dgm:prSet presAssocID="{C42AE43A-C513-46DB-8D89-51798333EE12}" presName="lineArrowNode" presStyleLbl="alignAccFollowNode1" presStyleIdx="22" presStyleCnt="24"/>
      <dgm:spPr/>
    </dgm:pt>
    <dgm:pt modelId="{6799369A-5AAF-49B2-BB58-E4FC461626CB}" type="pres">
      <dgm:prSet presAssocID="{7AE76D3D-8677-46E0-8228-0DE56CEAAE52}" presName="sibTransNodeCircle" presStyleLbl="alignNode1" presStyleIdx="7" presStyleCnt="8">
        <dgm:presLayoutVars>
          <dgm:chMax val="0"/>
          <dgm:bulletEnabled/>
        </dgm:presLayoutVars>
      </dgm:prSet>
      <dgm:spPr/>
    </dgm:pt>
    <dgm:pt modelId="{A6E57A39-E4F4-4FDD-B877-77AB65E303AA}" type="pres">
      <dgm:prSet presAssocID="{7AE76D3D-8677-46E0-8228-0DE56CEAAE52}" presName="spacerBetweenCircleAndCallout" presStyleCnt="0">
        <dgm:presLayoutVars/>
      </dgm:prSet>
      <dgm:spPr/>
    </dgm:pt>
    <dgm:pt modelId="{CA753800-A50D-4E62-841C-261E3C41B487}" type="pres">
      <dgm:prSet presAssocID="{C42AE43A-C513-46DB-8D89-51798333EE12}" presName="nodeText" presStyleLbl="alignAccFollowNode1" presStyleIdx="23" presStyleCnt="24">
        <dgm:presLayoutVars>
          <dgm:bulletEnabled val="1"/>
        </dgm:presLayoutVars>
      </dgm:prSet>
      <dgm:spPr/>
    </dgm:pt>
  </dgm:ptLst>
  <dgm:cxnLst>
    <dgm:cxn modelId="{17190D07-F757-4D7D-8F1F-516956199258}" type="presOf" srcId="{FADFF64F-8195-41CC-B025-DCCED3481269}" destId="{B61A49C4-A495-429F-A3AF-970783D9AD5D}" srcOrd="0" destOrd="0" presId="urn:microsoft.com/office/officeart/2016/7/layout/LinearArrowProcessNumbered"/>
    <dgm:cxn modelId="{0D83F509-9610-4676-8CA9-79B96FAF17FD}" srcId="{9951E92E-2CEE-44DF-9295-EE9292134465}" destId="{C02AF07A-2228-4313-88CE-7C2EC7D08544}" srcOrd="1" destOrd="0" parTransId="{3BED8B85-9F29-480C-BF34-1AC8CEE48B7C}" sibTransId="{999EF37E-7274-4589-8E4A-328232FA96FF}"/>
    <dgm:cxn modelId="{2910AC0B-F5BA-4EF8-97CB-0C7D85D519C6}" type="presOf" srcId="{AA53815A-B1E5-4A33-8724-104FAB4D6307}" destId="{A0F980ED-0B8E-4D30-B36D-26FEA7293415}" srcOrd="0" destOrd="0" presId="urn:microsoft.com/office/officeart/2016/7/layout/LinearArrowProcessNumbered"/>
    <dgm:cxn modelId="{5D51E30B-2E02-4653-8E79-FA914593E9F3}" type="presOf" srcId="{999EF37E-7274-4589-8E4A-328232FA96FF}" destId="{F7D8BB0C-2CD1-4696-B1C6-81923B4C57C3}" srcOrd="0" destOrd="0" presId="urn:microsoft.com/office/officeart/2016/7/layout/LinearArrowProcessNumbered"/>
    <dgm:cxn modelId="{B62D0B0F-E95D-409A-AD49-C7A98B16CDFD}" srcId="{9951E92E-2CEE-44DF-9295-EE9292134465}" destId="{1DC8DF27-1E28-4F6A-ABB0-5621B0981C9C}" srcOrd="0" destOrd="0" parTransId="{E907C857-D528-4023-A11E-97ED3288C9CB}" sibTransId="{7FBCBECF-ED88-485C-AF42-DC8A640DF526}"/>
    <dgm:cxn modelId="{C1DC9C22-AC4F-46C1-8C11-F4FA2F42D971}" srcId="{9951E92E-2CEE-44DF-9295-EE9292134465}" destId="{8C8466C9-B6F4-42F1-B2EA-D6363ED9D092}" srcOrd="4" destOrd="0" parTransId="{06233809-F591-4393-9A8A-81943F4D8575}" sibTransId="{5729B6ED-5EC5-48BE-8F2F-70FD2120703E}"/>
    <dgm:cxn modelId="{989CBC29-8349-4E28-9D72-4AB2C75A16D1}" type="presOf" srcId="{7FBCBECF-ED88-485C-AF42-DC8A640DF526}" destId="{399A0FCE-450A-4FCE-BD39-019B99812C29}" srcOrd="0" destOrd="0" presId="urn:microsoft.com/office/officeart/2016/7/layout/LinearArrowProcessNumbered"/>
    <dgm:cxn modelId="{E32B713D-03B1-4C80-998D-A9BE41DAABD9}" type="presOf" srcId="{C02AF07A-2228-4313-88CE-7C2EC7D08544}" destId="{6279FB45-BE79-4A5B-805D-DC018BFE23C8}" srcOrd="0" destOrd="0" presId="urn:microsoft.com/office/officeart/2016/7/layout/LinearArrowProcessNumbered"/>
    <dgm:cxn modelId="{A652395F-08A7-4D57-A0CA-A322422E2DDB}" srcId="{9951E92E-2CEE-44DF-9295-EE9292134465}" destId="{AA53815A-B1E5-4A33-8724-104FAB4D6307}" srcOrd="5" destOrd="0" parTransId="{4115FDF3-171F-4474-92DC-52F5E04D27A8}" sibTransId="{5974ADD3-1152-47D8-9BF4-D2F95AB64067}"/>
    <dgm:cxn modelId="{AB364242-B5EB-48B8-85D4-79F9B4AE1893}" type="presOf" srcId="{5974ADD3-1152-47D8-9BF4-D2F95AB64067}" destId="{C8EA049B-30CE-4F3C-B612-61E3EB0852F9}" srcOrd="0" destOrd="0" presId="urn:microsoft.com/office/officeart/2016/7/layout/LinearArrowProcessNumbered"/>
    <dgm:cxn modelId="{0B217365-E513-4432-AA14-6B8A43B3E177}" srcId="{9951E92E-2CEE-44DF-9295-EE9292134465}" destId="{E09A5F48-7604-402F-BFE4-4CE5DBAD6FD5}" srcOrd="2" destOrd="0" parTransId="{576C26BA-678B-4E24-A54E-8ACE9A12FA46}" sibTransId="{FADFF64F-8195-41CC-B025-DCCED3481269}"/>
    <dgm:cxn modelId="{1792DB6B-CE0B-4B1E-9682-0AF3B9514D05}" type="presOf" srcId="{83702BBC-24AF-4AB9-9F68-FC0FDE259124}" destId="{A5ED87F9-5F06-4B64-94EC-2B2928A4BBCE}" srcOrd="0" destOrd="0" presId="urn:microsoft.com/office/officeart/2016/7/layout/LinearArrowProcessNumbered"/>
    <dgm:cxn modelId="{52701E51-0B9B-4485-8135-23D2B5577487}" type="presOf" srcId="{8C8466C9-B6F4-42F1-B2EA-D6363ED9D092}" destId="{27A11E20-F24C-4824-BBC5-EF120FF6D0D1}" srcOrd="0" destOrd="0" presId="urn:microsoft.com/office/officeart/2016/7/layout/LinearArrowProcessNumbered"/>
    <dgm:cxn modelId="{D6CA0857-2AF2-4942-9D28-F3ED3DF21B71}" type="presOf" srcId="{DB4B4D3A-8076-411D-89CA-9556B35E1F8F}" destId="{EC16955C-50B1-48FF-9E4E-9B24D2F130C0}" srcOrd="0" destOrd="0" presId="urn:microsoft.com/office/officeart/2016/7/layout/LinearArrowProcessNumbered"/>
    <dgm:cxn modelId="{E644F857-3C79-4976-9431-A6F0063BA83B}" type="presOf" srcId="{5729B6ED-5EC5-48BE-8F2F-70FD2120703E}" destId="{A3013D88-C749-40D2-9BCA-602630CE5A7E}" srcOrd="0" destOrd="0" presId="urn:microsoft.com/office/officeart/2016/7/layout/LinearArrowProcessNumbered"/>
    <dgm:cxn modelId="{F1560694-3980-4A08-8346-208A17457137}" type="presOf" srcId="{1C0B45A3-A155-4D1E-9C33-C51EADED5E47}" destId="{F2CD9115-8C31-4D38-A07E-EC6D63EE2AD1}" srcOrd="0" destOrd="0" presId="urn:microsoft.com/office/officeart/2016/7/layout/LinearArrowProcessNumbered"/>
    <dgm:cxn modelId="{97297DA9-94F6-4DAD-A16D-2B52C09222D1}" type="presOf" srcId="{7C5245DD-624E-4B0B-ABC4-455887B051FA}" destId="{45EF9FE4-A3F0-4661-ABE6-00E7C3A604B6}" srcOrd="0" destOrd="0" presId="urn:microsoft.com/office/officeart/2016/7/layout/LinearArrowProcessNumbered"/>
    <dgm:cxn modelId="{461755B9-8768-423E-A34F-F313A6B7653B}" type="presOf" srcId="{1DC8DF27-1E28-4F6A-ABB0-5621B0981C9C}" destId="{D799F9DC-F7CE-44E5-BDF4-2FE0952D3A61}" srcOrd="0" destOrd="0" presId="urn:microsoft.com/office/officeart/2016/7/layout/LinearArrowProcessNumbered"/>
    <dgm:cxn modelId="{A809FAC5-DF13-4571-A928-105DED61AD27}" type="presOf" srcId="{E09A5F48-7604-402F-BFE4-4CE5DBAD6FD5}" destId="{97C48021-F4EC-48B5-B532-C1B0BF939AD3}" srcOrd="0" destOrd="0" presId="urn:microsoft.com/office/officeart/2016/7/layout/LinearArrowProcessNumbered"/>
    <dgm:cxn modelId="{8CB412C7-C72D-4E17-8932-20AAD95BE5E5}" srcId="{9951E92E-2CEE-44DF-9295-EE9292134465}" destId="{C42AE43A-C513-46DB-8D89-51798333EE12}" srcOrd="7" destOrd="0" parTransId="{E9B1C924-536C-4F7D-BE4C-32E5787EC641}" sibTransId="{7AE76D3D-8677-46E0-8228-0DE56CEAAE52}"/>
    <dgm:cxn modelId="{29F4F8CD-E091-4DED-8102-4E0191364199}" type="presOf" srcId="{C42AE43A-C513-46DB-8D89-51798333EE12}" destId="{CA753800-A50D-4E62-841C-261E3C41B487}" srcOrd="0" destOrd="0" presId="urn:microsoft.com/office/officeart/2016/7/layout/LinearArrowProcessNumbered"/>
    <dgm:cxn modelId="{211936D3-C3FD-4E00-9D61-4213F1CC1C9F}" type="presOf" srcId="{7AE76D3D-8677-46E0-8228-0DE56CEAAE52}" destId="{6799369A-5AAF-49B2-BB58-E4FC461626CB}" srcOrd="0" destOrd="0" presId="urn:microsoft.com/office/officeart/2016/7/layout/LinearArrowProcessNumbered"/>
    <dgm:cxn modelId="{6DA939D3-09AE-4B2B-8AD3-D6B9D0A41909}" srcId="{9951E92E-2CEE-44DF-9295-EE9292134465}" destId="{DB4B4D3A-8076-411D-89CA-9556B35E1F8F}" srcOrd="6" destOrd="0" parTransId="{F38D4A78-2DA1-47BA-8FB1-1F470E0ED436}" sibTransId="{1C0B45A3-A155-4D1E-9C33-C51EADED5E47}"/>
    <dgm:cxn modelId="{A64CDAF5-18E1-4560-BAFF-A2CB67507844}" srcId="{9951E92E-2CEE-44DF-9295-EE9292134465}" destId="{83702BBC-24AF-4AB9-9F68-FC0FDE259124}" srcOrd="3" destOrd="0" parTransId="{3B8DCE30-6430-406F-AB4E-04952EC6E311}" sibTransId="{7C5245DD-624E-4B0B-ABC4-455887B051FA}"/>
    <dgm:cxn modelId="{1CA109FF-014A-457C-8212-FE12F93CDFDC}" type="presOf" srcId="{9951E92E-2CEE-44DF-9295-EE9292134465}" destId="{5F1DD693-CE19-4131-BFD6-CB6E02FFD003}" srcOrd="0" destOrd="0" presId="urn:microsoft.com/office/officeart/2016/7/layout/LinearArrowProcessNumbered"/>
    <dgm:cxn modelId="{E00B4D10-9759-4085-99DB-97763D970834}" type="presParOf" srcId="{5F1DD693-CE19-4131-BFD6-CB6E02FFD003}" destId="{CA6B4EB5-E0F8-4209-ACF2-E51ABBFF47BE}" srcOrd="0" destOrd="0" presId="urn:microsoft.com/office/officeart/2016/7/layout/LinearArrowProcessNumbered"/>
    <dgm:cxn modelId="{E59C7563-DA10-48AE-9B4E-00BAB594782A}" type="presParOf" srcId="{CA6B4EB5-E0F8-4209-ACF2-E51ABBFF47BE}" destId="{E678F9BB-BB2D-4ED2-B0F9-5591DD68AD83}" srcOrd="0" destOrd="0" presId="urn:microsoft.com/office/officeart/2016/7/layout/LinearArrowProcessNumbered"/>
    <dgm:cxn modelId="{E0717CA3-92D5-4B63-94C8-F93F1D291051}" type="presParOf" srcId="{CA6B4EB5-E0F8-4209-ACF2-E51ABBFF47BE}" destId="{F97C93D4-A87E-4BF8-B38C-713FEABA7FFA}" srcOrd="1" destOrd="0" presId="urn:microsoft.com/office/officeart/2016/7/layout/LinearArrowProcessNumbered"/>
    <dgm:cxn modelId="{C3DCDED6-B1C3-4C4D-8CA4-03EC0CD47765}" type="presParOf" srcId="{F97C93D4-A87E-4BF8-B38C-713FEABA7FFA}" destId="{04B22CD1-EAEE-4028-B7C3-DF6479962B32}" srcOrd="0" destOrd="0" presId="urn:microsoft.com/office/officeart/2016/7/layout/LinearArrowProcessNumbered"/>
    <dgm:cxn modelId="{D4187183-4E98-40F9-ABD7-68BE333A5555}" type="presParOf" srcId="{F97C93D4-A87E-4BF8-B38C-713FEABA7FFA}" destId="{D8784DFF-D705-4332-B8B9-726680677485}" srcOrd="1" destOrd="0" presId="urn:microsoft.com/office/officeart/2016/7/layout/LinearArrowProcessNumbered"/>
    <dgm:cxn modelId="{36AEA5FB-B67B-401F-84EA-A12AA62EE071}" type="presParOf" srcId="{F97C93D4-A87E-4BF8-B38C-713FEABA7FFA}" destId="{399A0FCE-450A-4FCE-BD39-019B99812C29}" srcOrd="2" destOrd="0" presId="urn:microsoft.com/office/officeart/2016/7/layout/LinearArrowProcessNumbered"/>
    <dgm:cxn modelId="{91ECECDA-0F8A-4DEC-84B4-60829BCB8608}" type="presParOf" srcId="{F97C93D4-A87E-4BF8-B38C-713FEABA7FFA}" destId="{339863FE-A86A-44A8-B84B-437AB98A11A2}" srcOrd="3" destOrd="0" presId="urn:microsoft.com/office/officeart/2016/7/layout/LinearArrowProcessNumbered"/>
    <dgm:cxn modelId="{5BC7589D-4FDE-4165-ACD1-E047255F16D8}" type="presParOf" srcId="{CA6B4EB5-E0F8-4209-ACF2-E51ABBFF47BE}" destId="{D799F9DC-F7CE-44E5-BDF4-2FE0952D3A61}" srcOrd="2" destOrd="0" presId="urn:microsoft.com/office/officeart/2016/7/layout/LinearArrowProcessNumbered"/>
    <dgm:cxn modelId="{655163EB-CE76-49A4-A400-E062E4232B98}" type="presParOf" srcId="{5F1DD693-CE19-4131-BFD6-CB6E02FFD003}" destId="{4C912D4B-9518-47D3-8131-5BB40DA7B2D8}" srcOrd="1" destOrd="0" presId="urn:microsoft.com/office/officeart/2016/7/layout/LinearArrowProcessNumbered"/>
    <dgm:cxn modelId="{E048F67B-3623-44A3-A8EA-EB2FB658C9BE}" type="presParOf" srcId="{5F1DD693-CE19-4131-BFD6-CB6E02FFD003}" destId="{9E50D83E-F6AA-4B3D-ABA5-52D3DB438F26}" srcOrd="2" destOrd="0" presId="urn:microsoft.com/office/officeart/2016/7/layout/LinearArrowProcessNumbered"/>
    <dgm:cxn modelId="{38865D6C-3F84-4883-A950-2CB6CFBE6BFF}" type="presParOf" srcId="{9E50D83E-F6AA-4B3D-ABA5-52D3DB438F26}" destId="{2C39E6A9-B395-4CDA-8829-81CF631A59EB}" srcOrd="0" destOrd="0" presId="urn:microsoft.com/office/officeart/2016/7/layout/LinearArrowProcessNumbered"/>
    <dgm:cxn modelId="{EBACA8DF-3979-4C6C-AD4A-F1875E671D3F}" type="presParOf" srcId="{9E50D83E-F6AA-4B3D-ABA5-52D3DB438F26}" destId="{AB3DA189-EAE7-4802-B7AB-B73556366D70}" srcOrd="1" destOrd="0" presId="urn:microsoft.com/office/officeart/2016/7/layout/LinearArrowProcessNumbered"/>
    <dgm:cxn modelId="{2C9602B4-6DB0-4DCF-9455-EB47B3DAAF74}" type="presParOf" srcId="{AB3DA189-EAE7-4802-B7AB-B73556366D70}" destId="{C50B0652-0D06-48A2-8EB5-7D3E85524DD2}" srcOrd="0" destOrd="0" presId="urn:microsoft.com/office/officeart/2016/7/layout/LinearArrowProcessNumbered"/>
    <dgm:cxn modelId="{3D8364EF-5F3A-478B-AC9E-1A0C4593E062}" type="presParOf" srcId="{AB3DA189-EAE7-4802-B7AB-B73556366D70}" destId="{B6C1AB95-FAEC-4D5C-99AD-A2167B88179D}" srcOrd="1" destOrd="0" presId="urn:microsoft.com/office/officeart/2016/7/layout/LinearArrowProcessNumbered"/>
    <dgm:cxn modelId="{6D7AF997-35C5-4160-B98E-354686B9801B}" type="presParOf" srcId="{AB3DA189-EAE7-4802-B7AB-B73556366D70}" destId="{F7D8BB0C-2CD1-4696-B1C6-81923B4C57C3}" srcOrd="2" destOrd="0" presId="urn:microsoft.com/office/officeart/2016/7/layout/LinearArrowProcessNumbered"/>
    <dgm:cxn modelId="{C31F7DF5-0EB2-46AF-8AA6-E67655488D9F}" type="presParOf" srcId="{AB3DA189-EAE7-4802-B7AB-B73556366D70}" destId="{3C3884D4-CDC9-48C3-B4FE-6433117F6203}" srcOrd="3" destOrd="0" presId="urn:microsoft.com/office/officeart/2016/7/layout/LinearArrowProcessNumbered"/>
    <dgm:cxn modelId="{5FB82B80-6BD1-4110-9336-06482A877FAA}" type="presParOf" srcId="{9E50D83E-F6AA-4B3D-ABA5-52D3DB438F26}" destId="{6279FB45-BE79-4A5B-805D-DC018BFE23C8}" srcOrd="2" destOrd="0" presId="urn:microsoft.com/office/officeart/2016/7/layout/LinearArrowProcessNumbered"/>
    <dgm:cxn modelId="{E8649345-DC04-4D12-9D94-2AA289B00303}" type="presParOf" srcId="{5F1DD693-CE19-4131-BFD6-CB6E02FFD003}" destId="{C5BE329D-6A63-4A4D-B00A-4EC85A19C9BD}" srcOrd="3" destOrd="0" presId="urn:microsoft.com/office/officeart/2016/7/layout/LinearArrowProcessNumbered"/>
    <dgm:cxn modelId="{DEECB72A-4C4B-4579-B8EF-400BA4271E03}" type="presParOf" srcId="{5F1DD693-CE19-4131-BFD6-CB6E02FFD003}" destId="{819CC577-8393-41E9-A2C8-18EF154E9160}" srcOrd="4" destOrd="0" presId="urn:microsoft.com/office/officeart/2016/7/layout/LinearArrowProcessNumbered"/>
    <dgm:cxn modelId="{43B6FC19-76E7-4CF2-BAF8-DF9BE05B0D1C}" type="presParOf" srcId="{819CC577-8393-41E9-A2C8-18EF154E9160}" destId="{B53000CC-94AB-4D13-822C-B5B57C587BEA}" srcOrd="0" destOrd="0" presId="urn:microsoft.com/office/officeart/2016/7/layout/LinearArrowProcessNumbered"/>
    <dgm:cxn modelId="{88ED8136-380F-4039-948D-05866EFC3343}" type="presParOf" srcId="{819CC577-8393-41E9-A2C8-18EF154E9160}" destId="{4C7E6B1D-BFBC-412C-AAD8-F5D5CE235F5F}" srcOrd="1" destOrd="0" presId="urn:microsoft.com/office/officeart/2016/7/layout/LinearArrowProcessNumbered"/>
    <dgm:cxn modelId="{77539BED-78C9-4DE9-947E-0BB6D793305F}" type="presParOf" srcId="{4C7E6B1D-BFBC-412C-AAD8-F5D5CE235F5F}" destId="{0452F94D-98AB-413E-AE43-B8E6C4576131}" srcOrd="0" destOrd="0" presId="urn:microsoft.com/office/officeart/2016/7/layout/LinearArrowProcessNumbered"/>
    <dgm:cxn modelId="{D7239DD9-7320-4170-93CE-8BE5858C4F5A}" type="presParOf" srcId="{4C7E6B1D-BFBC-412C-AAD8-F5D5CE235F5F}" destId="{0DD695E4-BC72-48BE-9026-A02D9DDC6F72}" srcOrd="1" destOrd="0" presId="urn:microsoft.com/office/officeart/2016/7/layout/LinearArrowProcessNumbered"/>
    <dgm:cxn modelId="{2C2611CD-8613-44FE-9901-7953D19C240A}" type="presParOf" srcId="{4C7E6B1D-BFBC-412C-AAD8-F5D5CE235F5F}" destId="{B61A49C4-A495-429F-A3AF-970783D9AD5D}" srcOrd="2" destOrd="0" presId="urn:microsoft.com/office/officeart/2016/7/layout/LinearArrowProcessNumbered"/>
    <dgm:cxn modelId="{CD8BF208-5C75-47E7-91F5-9FFF75E611B9}" type="presParOf" srcId="{4C7E6B1D-BFBC-412C-AAD8-F5D5CE235F5F}" destId="{2562E179-34B3-438B-B5EC-EF79E4D8E037}" srcOrd="3" destOrd="0" presId="urn:microsoft.com/office/officeart/2016/7/layout/LinearArrowProcessNumbered"/>
    <dgm:cxn modelId="{4E47715A-90FC-4CC6-82C3-6D6129C114D2}" type="presParOf" srcId="{819CC577-8393-41E9-A2C8-18EF154E9160}" destId="{97C48021-F4EC-48B5-B532-C1B0BF939AD3}" srcOrd="2" destOrd="0" presId="urn:microsoft.com/office/officeart/2016/7/layout/LinearArrowProcessNumbered"/>
    <dgm:cxn modelId="{9CD804FA-9F22-4248-AEB3-C20D95E07901}" type="presParOf" srcId="{5F1DD693-CE19-4131-BFD6-CB6E02FFD003}" destId="{C76D4536-5136-41B5-BAFD-4D06E74A3999}" srcOrd="5" destOrd="0" presId="urn:microsoft.com/office/officeart/2016/7/layout/LinearArrowProcessNumbered"/>
    <dgm:cxn modelId="{5F343E76-215B-4004-B790-B11CEC18F179}" type="presParOf" srcId="{5F1DD693-CE19-4131-BFD6-CB6E02FFD003}" destId="{020A8F61-67FE-4501-956C-A9B220D3FEE5}" srcOrd="6" destOrd="0" presId="urn:microsoft.com/office/officeart/2016/7/layout/LinearArrowProcessNumbered"/>
    <dgm:cxn modelId="{1D9CB5EB-B522-4418-ADEC-E4C4B88E1DA4}" type="presParOf" srcId="{020A8F61-67FE-4501-956C-A9B220D3FEE5}" destId="{96DD361F-6953-4205-AE63-FEAA71FC1A51}" srcOrd="0" destOrd="0" presId="urn:microsoft.com/office/officeart/2016/7/layout/LinearArrowProcessNumbered"/>
    <dgm:cxn modelId="{20501BB1-96DC-4EFF-982D-B30E0FC0C6BE}" type="presParOf" srcId="{020A8F61-67FE-4501-956C-A9B220D3FEE5}" destId="{E87B54EA-D353-4C78-B5A3-51679C1E3A7A}" srcOrd="1" destOrd="0" presId="urn:microsoft.com/office/officeart/2016/7/layout/LinearArrowProcessNumbered"/>
    <dgm:cxn modelId="{994548A1-4152-41DB-B988-FFCA8917E419}" type="presParOf" srcId="{E87B54EA-D353-4C78-B5A3-51679C1E3A7A}" destId="{DA0524DB-BBD2-49A4-A383-E7F1ACF9253C}" srcOrd="0" destOrd="0" presId="urn:microsoft.com/office/officeart/2016/7/layout/LinearArrowProcessNumbered"/>
    <dgm:cxn modelId="{2F9E269F-E3B6-45A3-9D26-8DBD13FCC7D7}" type="presParOf" srcId="{E87B54EA-D353-4C78-B5A3-51679C1E3A7A}" destId="{DAA18DF5-B1BC-4227-AD76-63071BEA6D56}" srcOrd="1" destOrd="0" presId="urn:microsoft.com/office/officeart/2016/7/layout/LinearArrowProcessNumbered"/>
    <dgm:cxn modelId="{DCD0632F-81C8-46E6-97F8-F581063D45D5}" type="presParOf" srcId="{E87B54EA-D353-4C78-B5A3-51679C1E3A7A}" destId="{45EF9FE4-A3F0-4661-ABE6-00E7C3A604B6}" srcOrd="2" destOrd="0" presId="urn:microsoft.com/office/officeart/2016/7/layout/LinearArrowProcessNumbered"/>
    <dgm:cxn modelId="{2A3ECCA0-380A-4A28-8F6C-DFECA67B71BE}" type="presParOf" srcId="{E87B54EA-D353-4C78-B5A3-51679C1E3A7A}" destId="{CD259F81-6313-4383-AF04-E71E52479531}" srcOrd="3" destOrd="0" presId="urn:microsoft.com/office/officeart/2016/7/layout/LinearArrowProcessNumbered"/>
    <dgm:cxn modelId="{BF54571E-6BB9-4CD4-988A-8FC03D2FF89B}" type="presParOf" srcId="{020A8F61-67FE-4501-956C-A9B220D3FEE5}" destId="{A5ED87F9-5F06-4B64-94EC-2B2928A4BBCE}" srcOrd="2" destOrd="0" presId="urn:microsoft.com/office/officeart/2016/7/layout/LinearArrowProcessNumbered"/>
    <dgm:cxn modelId="{02F88589-343E-46AA-A40C-F4C245BE736B}" type="presParOf" srcId="{5F1DD693-CE19-4131-BFD6-CB6E02FFD003}" destId="{B8F27975-6197-4D84-83D6-900E7CEA46B4}" srcOrd="7" destOrd="0" presId="urn:microsoft.com/office/officeart/2016/7/layout/LinearArrowProcessNumbered"/>
    <dgm:cxn modelId="{65013951-7488-4093-B6C4-1145EC521D22}" type="presParOf" srcId="{5F1DD693-CE19-4131-BFD6-CB6E02FFD003}" destId="{5A04ACB5-0539-4F72-96F3-143DCCBF6786}" srcOrd="8" destOrd="0" presId="urn:microsoft.com/office/officeart/2016/7/layout/LinearArrowProcessNumbered"/>
    <dgm:cxn modelId="{59D7B56E-2384-4091-857F-F8189C6CA568}" type="presParOf" srcId="{5A04ACB5-0539-4F72-96F3-143DCCBF6786}" destId="{C23B86C6-ED93-4529-8E5C-4CEB20AC2E97}" srcOrd="0" destOrd="0" presId="urn:microsoft.com/office/officeart/2016/7/layout/LinearArrowProcessNumbered"/>
    <dgm:cxn modelId="{49512E2E-C79D-4D94-B562-6E2189538B47}" type="presParOf" srcId="{5A04ACB5-0539-4F72-96F3-143DCCBF6786}" destId="{95A6B395-F41A-4109-8291-81D4F4F4A9FC}" srcOrd="1" destOrd="0" presId="urn:microsoft.com/office/officeart/2016/7/layout/LinearArrowProcessNumbered"/>
    <dgm:cxn modelId="{88E1B2DC-6CAF-4E56-9E47-A64296ECCD8C}" type="presParOf" srcId="{95A6B395-F41A-4109-8291-81D4F4F4A9FC}" destId="{2AA001B7-6185-45BC-AA20-ADE59C35A304}" srcOrd="0" destOrd="0" presId="urn:microsoft.com/office/officeart/2016/7/layout/LinearArrowProcessNumbered"/>
    <dgm:cxn modelId="{1991D42F-893B-4EF0-9B12-5BC3CBB56DF3}" type="presParOf" srcId="{95A6B395-F41A-4109-8291-81D4F4F4A9FC}" destId="{0A721981-3B53-4799-B3DE-616D70553A0E}" srcOrd="1" destOrd="0" presId="urn:microsoft.com/office/officeart/2016/7/layout/LinearArrowProcessNumbered"/>
    <dgm:cxn modelId="{EE905932-8A77-4C57-9089-CFAA0520199B}" type="presParOf" srcId="{95A6B395-F41A-4109-8291-81D4F4F4A9FC}" destId="{A3013D88-C749-40D2-9BCA-602630CE5A7E}" srcOrd="2" destOrd="0" presId="urn:microsoft.com/office/officeart/2016/7/layout/LinearArrowProcessNumbered"/>
    <dgm:cxn modelId="{A8A85406-5899-40A2-978F-D0E519C73F28}" type="presParOf" srcId="{95A6B395-F41A-4109-8291-81D4F4F4A9FC}" destId="{86A79CA5-377C-4711-BE50-9EDCC69740F8}" srcOrd="3" destOrd="0" presId="urn:microsoft.com/office/officeart/2016/7/layout/LinearArrowProcessNumbered"/>
    <dgm:cxn modelId="{09F05614-E25F-4F5E-B14F-58B719E9639B}" type="presParOf" srcId="{5A04ACB5-0539-4F72-96F3-143DCCBF6786}" destId="{27A11E20-F24C-4824-BBC5-EF120FF6D0D1}" srcOrd="2" destOrd="0" presId="urn:microsoft.com/office/officeart/2016/7/layout/LinearArrowProcessNumbered"/>
    <dgm:cxn modelId="{798669CC-8D69-48BE-9B17-3385C5D43E4B}" type="presParOf" srcId="{5F1DD693-CE19-4131-BFD6-CB6E02FFD003}" destId="{6D4A02F0-148B-4432-A8D6-7519EF66ABFB}" srcOrd="9" destOrd="0" presId="urn:microsoft.com/office/officeart/2016/7/layout/LinearArrowProcessNumbered"/>
    <dgm:cxn modelId="{85312228-7CAB-425E-85D4-BF9BB73FF607}" type="presParOf" srcId="{5F1DD693-CE19-4131-BFD6-CB6E02FFD003}" destId="{BB548EDD-10F3-445E-BF24-657965C39A35}" srcOrd="10" destOrd="0" presId="urn:microsoft.com/office/officeart/2016/7/layout/LinearArrowProcessNumbered"/>
    <dgm:cxn modelId="{2F7853F9-EA96-4AC3-99D3-329926FC7693}" type="presParOf" srcId="{BB548EDD-10F3-445E-BF24-657965C39A35}" destId="{B6A44AF6-C732-4D88-9AFC-6D56C073A231}" srcOrd="0" destOrd="0" presId="urn:microsoft.com/office/officeart/2016/7/layout/LinearArrowProcessNumbered"/>
    <dgm:cxn modelId="{02CDBAA7-D84C-4BE0-926B-24BA6DA7EF4D}" type="presParOf" srcId="{BB548EDD-10F3-445E-BF24-657965C39A35}" destId="{08B64021-9AD3-4859-B46E-3E4335628B3E}" srcOrd="1" destOrd="0" presId="urn:microsoft.com/office/officeart/2016/7/layout/LinearArrowProcessNumbered"/>
    <dgm:cxn modelId="{C64EFB95-1BD8-4865-ADA8-A697CDE73A35}" type="presParOf" srcId="{08B64021-9AD3-4859-B46E-3E4335628B3E}" destId="{3E5E962F-D07C-4852-A4B2-39C7FDF90AB9}" srcOrd="0" destOrd="0" presId="urn:microsoft.com/office/officeart/2016/7/layout/LinearArrowProcessNumbered"/>
    <dgm:cxn modelId="{AF066A78-64A6-42E2-8435-49E8A6E28692}" type="presParOf" srcId="{08B64021-9AD3-4859-B46E-3E4335628B3E}" destId="{612CBEFC-FEC1-4A7D-BB3B-5014A29891E1}" srcOrd="1" destOrd="0" presId="urn:microsoft.com/office/officeart/2016/7/layout/LinearArrowProcessNumbered"/>
    <dgm:cxn modelId="{B5D11947-F192-4F44-AC24-548729EDC4C6}" type="presParOf" srcId="{08B64021-9AD3-4859-B46E-3E4335628B3E}" destId="{C8EA049B-30CE-4F3C-B612-61E3EB0852F9}" srcOrd="2" destOrd="0" presId="urn:microsoft.com/office/officeart/2016/7/layout/LinearArrowProcessNumbered"/>
    <dgm:cxn modelId="{5134BFF3-F039-4083-BD35-739391189A3D}" type="presParOf" srcId="{08B64021-9AD3-4859-B46E-3E4335628B3E}" destId="{A85091C4-D466-4938-B89D-A10D618C640D}" srcOrd="3" destOrd="0" presId="urn:microsoft.com/office/officeart/2016/7/layout/LinearArrowProcessNumbered"/>
    <dgm:cxn modelId="{E60ED40C-1EB7-4C45-B0CC-2B907E3725AC}" type="presParOf" srcId="{BB548EDD-10F3-445E-BF24-657965C39A35}" destId="{A0F980ED-0B8E-4D30-B36D-26FEA7293415}" srcOrd="2" destOrd="0" presId="urn:microsoft.com/office/officeart/2016/7/layout/LinearArrowProcessNumbered"/>
    <dgm:cxn modelId="{3CEAFAF5-6CFE-4ED5-9111-9F3D590D0E41}" type="presParOf" srcId="{5F1DD693-CE19-4131-BFD6-CB6E02FFD003}" destId="{49B12D1B-6A7E-4EC4-A0A2-4ECA9F81B052}" srcOrd="11" destOrd="0" presId="urn:microsoft.com/office/officeart/2016/7/layout/LinearArrowProcessNumbered"/>
    <dgm:cxn modelId="{75124875-8121-4F8B-BD7C-8D77FA0206D6}" type="presParOf" srcId="{5F1DD693-CE19-4131-BFD6-CB6E02FFD003}" destId="{6D82239A-C43A-4B8B-801C-5542597103EC}" srcOrd="12" destOrd="0" presId="urn:microsoft.com/office/officeart/2016/7/layout/LinearArrowProcessNumbered"/>
    <dgm:cxn modelId="{86DD40F5-646D-40C2-8D35-9432EA9ECDF7}" type="presParOf" srcId="{6D82239A-C43A-4B8B-801C-5542597103EC}" destId="{4C9F4710-D49E-4CD3-9889-4ACD82E67C02}" srcOrd="0" destOrd="0" presId="urn:microsoft.com/office/officeart/2016/7/layout/LinearArrowProcessNumbered"/>
    <dgm:cxn modelId="{5B001CC2-EF1B-4DC1-8D35-340F51AEAA88}" type="presParOf" srcId="{6D82239A-C43A-4B8B-801C-5542597103EC}" destId="{44C3A338-E7BA-4833-A852-446E4D94C6B9}" srcOrd="1" destOrd="0" presId="urn:microsoft.com/office/officeart/2016/7/layout/LinearArrowProcessNumbered"/>
    <dgm:cxn modelId="{3DA5AA26-1B5B-48E2-BF5B-D9CAC7B95C9F}" type="presParOf" srcId="{44C3A338-E7BA-4833-A852-446E4D94C6B9}" destId="{54647373-9DAB-48DF-B9E3-4AE409A847F7}" srcOrd="0" destOrd="0" presId="urn:microsoft.com/office/officeart/2016/7/layout/LinearArrowProcessNumbered"/>
    <dgm:cxn modelId="{F3F8E768-15FB-42B7-AD19-A1446A750EAE}" type="presParOf" srcId="{44C3A338-E7BA-4833-A852-446E4D94C6B9}" destId="{024CE2EE-FD36-4D8E-8AA7-E7DD8D86AB73}" srcOrd="1" destOrd="0" presId="urn:microsoft.com/office/officeart/2016/7/layout/LinearArrowProcessNumbered"/>
    <dgm:cxn modelId="{AA3D7450-0321-4037-B315-197C422307B8}" type="presParOf" srcId="{44C3A338-E7BA-4833-A852-446E4D94C6B9}" destId="{F2CD9115-8C31-4D38-A07E-EC6D63EE2AD1}" srcOrd="2" destOrd="0" presId="urn:microsoft.com/office/officeart/2016/7/layout/LinearArrowProcessNumbered"/>
    <dgm:cxn modelId="{4091023E-EBAE-4B96-97A3-C3F6A91C7066}" type="presParOf" srcId="{44C3A338-E7BA-4833-A852-446E4D94C6B9}" destId="{ED84A22A-99F6-4D74-9F07-6396EAC6A37E}" srcOrd="3" destOrd="0" presId="urn:microsoft.com/office/officeart/2016/7/layout/LinearArrowProcessNumbered"/>
    <dgm:cxn modelId="{32B17A89-EC5B-4F93-B9F1-1B4F1B928C5E}" type="presParOf" srcId="{6D82239A-C43A-4B8B-801C-5542597103EC}" destId="{EC16955C-50B1-48FF-9E4E-9B24D2F130C0}" srcOrd="2" destOrd="0" presId="urn:microsoft.com/office/officeart/2016/7/layout/LinearArrowProcessNumbered"/>
    <dgm:cxn modelId="{9C7C829F-7542-49FD-AAA9-C0A6D809DC4B}" type="presParOf" srcId="{5F1DD693-CE19-4131-BFD6-CB6E02FFD003}" destId="{4E7573F5-A861-4720-A722-EE97B7214254}" srcOrd="13" destOrd="0" presId="urn:microsoft.com/office/officeart/2016/7/layout/LinearArrowProcessNumbered"/>
    <dgm:cxn modelId="{9E48AC88-8AAE-4847-ACCB-82723D3DADB7}" type="presParOf" srcId="{5F1DD693-CE19-4131-BFD6-CB6E02FFD003}" destId="{B20E27CE-517F-42E8-AA58-DBF40DA92B23}" srcOrd="14" destOrd="0" presId="urn:microsoft.com/office/officeart/2016/7/layout/LinearArrowProcessNumbered"/>
    <dgm:cxn modelId="{8C688914-4353-4358-88C4-39E8732A80F9}" type="presParOf" srcId="{B20E27CE-517F-42E8-AA58-DBF40DA92B23}" destId="{D910E114-27AC-4159-B8B7-5B5A23C29547}" srcOrd="0" destOrd="0" presId="urn:microsoft.com/office/officeart/2016/7/layout/LinearArrowProcessNumbered"/>
    <dgm:cxn modelId="{59E3FECE-F6CD-4C1A-9C56-A9A466C01C92}" type="presParOf" srcId="{B20E27CE-517F-42E8-AA58-DBF40DA92B23}" destId="{4B80BBF9-2A12-45EE-83BD-E64ADB6333BB}" srcOrd="1" destOrd="0" presId="urn:microsoft.com/office/officeart/2016/7/layout/LinearArrowProcessNumbered"/>
    <dgm:cxn modelId="{15054CD3-F029-4F44-926D-ADC224330CC6}" type="presParOf" srcId="{4B80BBF9-2A12-45EE-83BD-E64ADB6333BB}" destId="{EA7B7911-F785-4808-9063-17ABD51555E7}" srcOrd="0" destOrd="0" presId="urn:microsoft.com/office/officeart/2016/7/layout/LinearArrowProcessNumbered"/>
    <dgm:cxn modelId="{981D323D-E17E-455F-B233-66773A2021BB}" type="presParOf" srcId="{4B80BBF9-2A12-45EE-83BD-E64ADB6333BB}" destId="{005EA9EF-8AC0-441B-B7A4-8EF993CB25FA}" srcOrd="1" destOrd="0" presId="urn:microsoft.com/office/officeart/2016/7/layout/LinearArrowProcessNumbered"/>
    <dgm:cxn modelId="{D9B7FF69-5D9B-412E-A4D4-1F91FFA35660}" type="presParOf" srcId="{4B80BBF9-2A12-45EE-83BD-E64ADB6333BB}" destId="{6799369A-5AAF-49B2-BB58-E4FC461626CB}" srcOrd="2" destOrd="0" presId="urn:microsoft.com/office/officeart/2016/7/layout/LinearArrowProcessNumbered"/>
    <dgm:cxn modelId="{AA84082A-4A30-4437-B906-FD0B20EDAB7C}" type="presParOf" srcId="{4B80BBF9-2A12-45EE-83BD-E64ADB6333BB}" destId="{A6E57A39-E4F4-4FDD-B877-77AB65E303AA}" srcOrd="3" destOrd="0" presId="urn:microsoft.com/office/officeart/2016/7/layout/LinearArrowProcessNumbered"/>
    <dgm:cxn modelId="{375A6E2E-8766-4174-A0FE-2FF2755F3050}" type="presParOf" srcId="{B20E27CE-517F-42E8-AA58-DBF40DA92B23}" destId="{CA753800-A50D-4E62-841C-261E3C41B487}"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0965A2-EADE-4842-A8C3-2E7C1C851BF5}" type="doc">
      <dgm:prSet loTypeId="urn:microsoft.com/office/officeart/2005/8/layout/default" loCatId="Inbox" qsTypeId="urn:microsoft.com/office/officeart/2005/8/quickstyle/simple1" qsCatId="simple" csTypeId="urn:microsoft.com/office/officeart/2005/8/colors/ColorSchemeForSuggestions" csCatId="other"/>
      <dgm:spPr/>
      <dgm:t>
        <a:bodyPr/>
        <a:lstStyle/>
        <a:p>
          <a:endParaRPr lang="en-US"/>
        </a:p>
      </dgm:t>
    </dgm:pt>
    <dgm:pt modelId="{5B7093F2-870E-4726-9B30-D7888BCDA566}">
      <dgm:prSet/>
      <dgm:spPr/>
      <dgm:t>
        <a:bodyPr/>
        <a:lstStyle/>
        <a:p>
          <a:r>
            <a:rPr lang="id-ID"/>
            <a:t>4 Pillars in Object-oriented Programming</a:t>
          </a:r>
          <a:endParaRPr lang="en-US"/>
        </a:p>
      </dgm:t>
    </dgm:pt>
    <dgm:pt modelId="{CD5CADF9-4D2F-44B9-827F-F4C5496BB039}" type="parTrans" cxnId="{C85D5D00-6DEC-4065-8F20-4FFC93EBAAB3}">
      <dgm:prSet/>
      <dgm:spPr/>
      <dgm:t>
        <a:bodyPr/>
        <a:lstStyle/>
        <a:p>
          <a:endParaRPr lang="en-US"/>
        </a:p>
      </dgm:t>
    </dgm:pt>
    <dgm:pt modelId="{88F28695-9BE0-4A69-B0ED-FEC0CB913CD2}" type="sibTrans" cxnId="{C85D5D00-6DEC-4065-8F20-4FFC93EBAAB3}">
      <dgm:prSet/>
      <dgm:spPr/>
      <dgm:t>
        <a:bodyPr/>
        <a:lstStyle/>
        <a:p>
          <a:endParaRPr lang="en-US"/>
        </a:p>
      </dgm:t>
    </dgm:pt>
    <dgm:pt modelId="{44BC4781-9BC2-4CE1-AB44-7F642692D800}">
      <dgm:prSet/>
      <dgm:spPr/>
      <dgm:t>
        <a:bodyPr/>
        <a:lstStyle/>
        <a:p>
          <a:r>
            <a:rPr lang="id-ID"/>
            <a:t>Coupling</a:t>
          </a:r>
          <a:endParaRPr lang="en-US"/>
        </a:p>
      </dgm:t>
    </dgm:pt>
    <dgm:pt modelId="{E5E1B423-86BE-4CAE-AB16-4F311CB71D97}" type="parTrans" cxnId="{8A36420A-2B89-404C-91BE-D34CEC2135A3}">
      <dgm:prSet/>
      <dgm:spPr/>
      <dgm:t>
        <a:bodyPr/>
        <a:lstStyle/>
        <a:p>
          <a:endParaRPr lang="en-US"/>
        </a:p>
      </dgm:t>
    </dgm:pt>
    <dgm:pt modelId="{932045C4-7FFF-4889-848B-34446BA35779}" type="sibTrans" cxnId="{8A36420A-2B89-404C-91BE-D34CEC2135A3}">
      <dgm:prSet/>
      <dgm:spPr/>
      <dgm:t>
        <a:bodyPr/>
        <a:lstStyle/>
        <a:p>
          <a:endParaRPr lang="en-US"/>
        </a:p>
      </dgm:t>
    </dgm:pt>
    <dgm:pt modelId="{02BF2B9E-58A2-47DF-B33F-79EE0C738131}">
      <dgm:prSet/>
      <dgm:spPr/>
      <dgm:t>
        <a:bodyPr/>
        <a:lstStyle/>
        <a:p>
          <a:r>
            <a:rPr lang="id-ID"/>
            <a:t>Cohesion</a:t>
          </a:r>
          <a:endParaRPr lang="en-US"/>
        </a:p>
      </dgm:t>
    </dgm:pt>
    <dgm:pt modelId="{2FFD509D-3300-4D70-AA59-BD88D8B193EF}" type="parTrans" cxnId="{10185B0B-AC40-4237-B08F-FA5532F5F1AF}">
      <dgm:prSet/>
      <dgm:spPr/>
      <dgm:t>
        <a:bodyPr/>
        <a:lstStyle/>
        <a:p>
          <a:endParaRPr lang="en-US"/>
        </a:p>
      </dgm:t>
    </dgm:pt>
    <dgm:pt modelId="{70929C98-2BF1-4779-9CFF-BF1750304799}" type="sibTrans" cxnId="{10185B0B-AC40-4237-B08F-FA5532F5F1AF}">
      <dgm:prSet/>
      <dgm:spPr/>
      <dgm:t>
        <a:bodyPr/>
        <a:lstStyle/>
        <a:p>
          <a:endParaRPr lang="en-US"/>
        </a:p>
      </dgm:t>
    </dgm:pt>
    <dgm:pt modelId="{855270F7-2795-4CFA-B573-792150619366}">
      <dgm:prSet/>
      <dgm:spPr/>
      <dgm:t>
        <a:bodyPr/>
        <a:lstStyle/>
        <a:p>
          <a:r>
            <a:rPr lang="id-ID"/>
            <a:t>Design Pattern</a:t>
          </a:r>
          <a:endParaRPr lang="en-US"/>
        </a:p>
      </dgm:t>
    </dgm:pt>
    <dgm:pt modelId="{576F271C-1DA3-4D9F-A7B3-F48AC3E621C0}" type="parTrans" cxnId="{6BE3713D-3E1B-4D44-B3BD-2A4FB2192870}">
      <dgm:prSet/>
      <dgm:spPr/>
      <dgm:t>
        <a:bodyPr/>
        <a:lstStyle/>
        <a:p>
          <a:endParaRPr lang="en-US"/>
        </a:p>
      </dgm:t>
    </dgm:pt>
    <dgm:pt modelId="{5C75CAF4-E5FC-4079-AC06-81656CEC629D}" type="sibTrans" cxnId="{6BE3713D-3E1B-4D44-B3BD-2A4FB2192870}">
      <dgm:prSet/>
      <dgm:spPr/>
      <dgm:t>
        <a:bodyPr/>
        <a:lstStyle/>
        <a:p>
          <a:endParaRPr lang="en-US"/>
        </a:p>
      </dgm:t>
    </dgm:pt>
    <dgm:pt modelId="{C3ABB686-D2AB-47EC-A2F7-8B7574747293}">
      <dgm:prSet/>
      <dgm:spPr/>
      <dgm:t>
        <a:bodyPr/>
        <a:lstStyle/>
        <a:p>
          <a:r>
            <a:rPr lang="id-ID"/>
            <a:t>Testing</a:t>
          </a:r>
          <a:endParaRPr lang="en-US"/>
        </a:p>
      </dgm:t>
    </dgm:pt>
    <dgm:pt modelId="{E81616E5-A259-46FC-88AE-5138504D721C}" type="parTrans" cxnId="{9BDA1FEA-5ACF-49BB-B7DB-11D9D21394E1}">
      <dgm:prSet/>
      <dgm:spPr/>
      <dgm:t>
        <a:bodyPr/>
        <a:lstStyle/>
        <a:p>
          <a:endParaRPr lang="en-US"/>
        </a:p>
      </dgm:t>
    </dgm:pt>
    <dgm:pt modelId="{13FD1A8B-F5A1-4F4E-BE79-2D475BBE112F}" type="sibTrans" cxnId="{9BDA1FEA-5ACF-49BB-B7DB-11D9D21394E1}">
      <dgm:prSet/>
      <dgm:spPr/>
      <dgm:t>
        <a:bodyPr/>
        <a:lstStyle/>
        <a:p>
          <a:endParaRPr lang="en-US"/>
        </a:p>
      </dgm:t>
    </dgm:pt>
    <dgm:pt modelId="{0E842A8E-B9F0-4EC0-8FA9-356D26B5BCFD}">
      <dgm:prSet/>
      <dgm:spPr/>
      <dgm:t>
        <a:bodyPr/>
        <a:lstStyle/>
        <a:p>
          <a:r>
            <a:rPr lang="id-ID"/>
            <a:t>Documentation</a:t>
          </a:r>
          <a:endParaRPr lang="en-US"/>
        </a:p>
      </dgm:t>
    </dgm:pt>
    <dgm:pt modelId="{9EC8EA15-BA93-413B-886E-F17A33C92307}" type="parTrans" cxnId="{3810AD4E-8DA4-4FF9-83A0-EF16DEF97F1E}">
      <dgm:prSet/>
      <dgm:spPr/>
      <dgm:t>
        <a:bodyPr/>
        <a:lstStyle/>
        <a:p>
          <a:endParaRPr lang="en-US"/>
        </a:p>
      </dgm:t>
    </dgm:pt>
    <dgm:pt modelId="{BFE15C5F-A868-42C4-8F56-B09BC1D3FD66}" type="sibTrans" cxnId="{3810AD4E-8DA4-4FF9-83A0-EF16DEF97F1E}">
      <dgm:prSet/>
      <dgm:spPr/>
      <dgm:t>
        <a:bodyPr/>
        <a:lstStyle/>
        <a:p>
          <a:endParaRPr lang="en-US"/>
        </a:p>
      </dgm:t>
    </dgm:pt>
    <dgm:pt modelId="{35C8BE99-B0D2-4DD2-B715-D0D01C94729A}" type="pres">
      <dgm:prSet presAssocID="{F10965A2-EADE-4842-A8C3-2E7C1C851BF5}" presName="diagram" presStyleCnt="0">
        <dgm:presLayoutVars>
          <dgm:dir/>
          <dgm:resizeHandles val="exact"/>
        </dgm:presLayoutVars>
      </dgm:prSet>
      <dgm:spPr/>
    </dgm:pt>
    <dgm:pt modelId="{22A75A68-D100-4FE2-A598-2EB541233F80}" type="pres">
      <dgm:prSet presAssocID="{5B7093F2-870E-4726-9B30-D7888BCDA566}" presName="node" presStyleLbl="node1" presStyleIdx="0" presStyleCnt="6">
        <dgm:presLayoutVars>
          <dgm:bulletEnabled val="1"/>
        </dgm:presLayoutVars>
      </dgm:prSet>
      <dgm:spPr/>
    </dgm:pt>
    <dgm:pt modelId="{A1AD9344-653C-410C-83C7-1519186AA4D5}" type="pres">
      <dgm:prSet presAssocID="{88F28695-9BE0-4A69-B0ED-FEC0CB913CD2}" presName="sibTrans" presStyleCnt="0"/>
      <dgm:spPr/>
    </dgm:pt>
    <dgm:pt modelId="{A81B4501-4904-47B8-AE4E-8656302DAE2C}" type="pres">
      <dgm:prSet presAssocID="{44BC4781-9BC2-4CE1-AB44-7F642692D800}" presName="node" presStyleLbl="node1" presStyleIdx="1" presStyleCnt="6">
        <dgm:presLayoutVars>
          <dgm:bulletEnabled val="1"/>
        </dgm:presLayoutVars>
      </dgm:prSet>
      <dgm:spPr/>
    </dgm:pt>
    <dgm:pt modelId="{7B52F41C-EB7D-4D75-87C3-3F53E9B0DBBC}" type="pres">
      <dgm:prSet presAssocID="{932045C4-7FFF-4889-848B-34446BA35779}" presName="sibTrans" presStyleCnt="0"/>
      <dgm:spPr/>
    </dgm:pt>
    <dgm:pt modelId="{53F36433-1DE8-442B-B669-98BBD557D7A3}" type="pres">
      <dgm:prSet presAssocID="{02BF2B9E-58A2-47DF-B33F-79EE0C738131}" presName="node" presStyleLbl="node1" presStyleIdx="2" presStyleCnt="6">
        <dgm:presLayoutVars>
          <dgm:bulletEnabled val="1"/>
        </dgm:presLayoutVars>
      </dgm:prSet>
      <dgm:spPr/>
    </dgm:pt>
    <dgm:pt modelId="{A7AFD6EC-8DA7-4384-9A10-58C905980B06}" type="pres">
      <dgm:prSet presAssocID="{70929C98-2BF1-4779-9CFF-BF1750304799}" presName="sibTrans" presStyleCnt="0"/>
      <dgm:spPr/>
    </dgm:pt>
    <dgm:pt modelId="{3CCAEC19-474A-4E1B-AEF7-930E49703295}" type="pres">
      <dgm:prSet presAssocID="{855270F7-2795-4CFA-B573-792150619366}" presName="node" presStyleLbl="node1" presStyleIdx="3" presStyleCnt="6">
        <dgm:presLayoutVars>
          <dgm:bulletEnabled val="1"/>
        </dgm:presLayoutVars>
      </dgm:prSet>
      <dgm:spPr/>
    </dgm:pt>
    <dgm:pt modelId="{DB685B1F-09AA-4D32-A46E-F218E5990A0D}" type="pres">
      <dgm:prSet presAssocID="{5C75CAF4-E5FC-4079-AC06-81656CEC629D}" presName="sibTrans" presStyleCnt="0"/>
      <dgm:spPr/>
    </dgm:pt>
    <dgm:pt modelId="{9C585AD0-67BD-46A2-854E-342CBE880BD7}" type="pres">
      <dgm:prSet presAssocID="{C3ABB686-D2AB-47EC-A2F7-8B7574747293}" presName="node" presStyleLbl="node1" presStyleIdx="4" presStyleCnt="6">
        <dgm:presLayoutVars>
          <dgm:bulletEnabled val="1"/>
        </dgm:presLayoutVars>
      </dgm:prSet>
      <dgm:spPr/>
    </dgm:pt>
    <dgm:pt modelId="{3B266A6A-5BDF-4B54-BB4E-2146A3544EFF}" type="pres">
      <dgm:prSet presAssocID="{13FD1A8B-F5A1-4F4E-BE79-2D475BBE112F}" presName="sibTrans" presStyleCnt="0"/>
      <dgm:spPr/>
    </dgm:pt>
    <dgm:pt modelId="{C599B3FF-7DC2-4E5F-B02C-4287DC552413}" type="pres">
      <dgm:prSet presAssocID="{0E842A8E-B9F0-4EC0-8FA9-356D26B5BCFD}" presName="node" presStyleLbl="node1" presStyleIdx="5" presStyleCnt="6">
        <dgm:presLayoutVars>
          <dgm:bulletEnabled val="1"/>
        </dgm:presLayoutVars>
      </dgm:prSet>
      <dgm:spPr/>
    </dgm:pt>
  </dgm:ptLst>
  <dgm:cxnLst>
    <dgm:cxn modelId="{C85D5D00-6DEC-4065-8F20-4FFC93EBAAB3}" srcId="{F10965A2-EADE-4842-A8C3-2E7C1C851BF5}" destId="{5B7093F2-870E-4726-9B30-D7888BCDA566}" srcOrd="0" destOrd="0" parTransId="{CD5CADF9-4D2F-44B9-827F-F4C5496BB039}" sibTransId="{88F28695-9BE0-4A69-B0ED-FEC0CB913CD2}"/>
    <dgm:cxn modelId="{8A36420A-2B89-404C-91BE-D34CEC2135A3}" srcId="{F10965A2-EADE-4842-A8C3-2E7C1C851BF5}" destId="{44BC4781-9BC2-4CE1-AB44-7F642692D800}" srcOrd="1" destOrd="0" parTransId="{E5E1B423-86BE-4CAE-AB16-4F311CB71D97}" sibTransId="{932045C4-7FFF-4889-848B-34446BA35779}"/>
    <dgm:cxn modelId="{10185B0B-AC40-4237-B08F-FA5532F5F1AF}" srcId="{F10965A2-EADE-4842-A8C3-2E7C1C851BF5}" destId="{02BF2B9E-58A2-47DF-B33F-79EE0C738131}" srcOrd="2" destOrd="0" parTransId="{2FFD509D-3300-4D70-AA59-BD88D8B193EF}" sibTransId="{70929C98-2BF1-4779-9CFF-BF1750304799}"/>
    <dgm:cxn modelId="{15F6DD24-1453-4991-AA2A-4BDD46E10E1D}" type="presOf" srcId="{855270F7-2795-4CFA-B573-792150619366}" destId="{3CCAEC19-474A-4E1B-AEF7-930E49703295}" srcOrd="0" destOrd="0" presId="urn:microsoft.com/office/officeart/2005/8/layout/default"/>
    <dgm:cxn modelId="{3B54E136-F715-4AD7-AED7-FACBA84FAE64}" type="presOf" srcId="{C3ABB686-D2AB-47EC-A2F7-8B7574747293}" destId="{9C585AD0-67BD-46A2-854E-342CBE880BD7}" srcOrd="0" destOrd="0" presId="urn:microsoft.com/office/officeart/2005/8/layout/default"/>
    <dgm:cxn modelId="{6BE3713D-3E1B-4D44-B3BD-2A4FB2192870}" srcId="{F10965A2-EADE-4842-A8C3-2E7C1C851BF5}" destId="{855270F7-2795-4CFA-B573-792150619366}" srcOrd="3" destOrd="0" parTransId="{576F271C-1DA3-4D9F-A7B3-F48AC3E621C0}" sibTransId="{5C75CAF4-E5FC-4079-AC06-81656CEC629D}"/>
    <dgm:cxn modelId="{3810AD4E-8DA4-4FF9-83A0-EF16DEF97F1E}" srcId="{F10965A2-EADE-4842-A8C3-2E7C1C851BF5}" destId="{0E842A8E-B9F0-4EC0-8FA9-356D26B5BCFD}" srcOrd="5" destOrd="0" parTransId="{9EC8EA15-BA93-413B-886E-F17A33C92307}" sibTransId="{BFE15C5F-A868-42C4-8F56-B09BC1D3FD66}"/>
    <dgm:cxn modelId="{286DDF71-B2D5-46E3-BCE6-6813DE32497D}" type="presOf" srcId="{5B7093F2-870E-4726-9B30-D7888BCDA566}" destId="{22A75A68-D100-4FE2-A598-2EB541233F80}" srcOrd="0" destOrd="0" presId="urn:microsoft.com/office/officeart/2005/8/layout/default"/>
    <dgm:cxn modelId="{6D00C585-4DE0-4226-BBFB-426E4B1119B7}" type="presOf" srcId="{44BC4781-9BC2-4CE1-AB44-7F642692D800}" destId="{A81B4501-4904-47B8-AE4E-8656302DAE2C}" srcOrd="0" destOrd="0" presId="urn:microsoft.com/office/officeart/2005/8/layout/default"/>
    <dgm:cxn modelId="{E1174099-2551-4999-AAD9-A05C361F27C6}" type="presOf" srcId="{F10965A2-EADE-4842-A8C3-2E7C1C851BF5}" destId="{35C8BE99-B0D2-4DD2-B715-D0D01C94729A}" srcOrd="0" destOrd="0" presId="urn:microsoft.com/office/officeart/2005/8/layout/default"/>
    <dgm:cxn modelId="{91EA52BC-142E-4BD7-B072-BCC2299AE8F7}" type="presOf" srcId="{02BF2B9E-58A2-47DF-B33F-79EE0C738131}" destId="{53F36433-1DE8-442B-B669-98BBD557D7A3}" srcOrd="0" destOrd="0" presId="urn:microsoft.com/office/officeart/2005/8/layout/default"/>
    <dgm:cxn modelId="{A190DDC9-548D-4BCB-BA0E-218C7686A8F6}" type="presOf" srcId="{0E842A8E-B9F0-4EC0-8FA9-356D26B5BCFD}" destId="{C599B3FF-7DC2-4E5F-B02C-4287DC552413}" srcOrd="0" destOrd="0" presId="urn:microsoft.com/office/officeart/2005/8/layout/default"/>
    <dgm:cxn modelId="{9BDA1FEA-5ACF-49BB-B7DB-11D9D21394E1}" srcId="{F10965A2-EADE-4842-A8C3-2E7C1C851BF5}" destId="{C3ABB686-D2AB-47EC-A2F7-8B7574747293}" srcOrd="4" destOrd="0" parTransId="{E81616E5-A259-46FC-88AE-5138504D721C}" sibTransId="{13FD1A8B-F5A1-4F4E-BE79-2D475BBE112F}"/>
    <dgm:cxn modelId="{ABAF0B1D-1429-41CF-995A-412235400776}" type="presParOf" srcId="{35C8BE99-B0D2-4DD2-B715-D0D01C94729A}" destId="{22A75A68-D100-4FE2-A598-2EB541233F80}" srcOrd="0" destOrd="0" presId="urn:microsoft.com/office/officeart/2005/8/layout/default"/>
    <dgm:cxn modelId="{4FBA5988-4579-48B5-BB33-573396471EAC}" type="presParOf" srcId="{35C8BE99-B0D2-4DD2-B715-D0D01C94729A}" destId="{A1AD9344-653C-410C-83C7-1519186AA4D5}" srcOrd="1" destOrd="0" presId="urn:microsoft.com/office/officeart/2005/8/layout/default"/>
    <dgm:cxn modelId="{7581D88B-43A5-4FE7-BD7F-FAAA7737DAB9}" type="presParOf" srcId="{35C8BE99-B0D2-4DD2-B715-D0D01C94729A}" destId="{A81B4501-4904-47B8-AE4E-8656302DAE2C}" srcOrd="2" destOrd="0" presId="urn:microsoft.com/office/officeart/2005/8/layout/default"/>
    <dgm:cxn modelId="{8E767673-4A35-4D3A-9558-3F6A6426BF04}" type="presParOf" srcId="{35C8BE99-B0D2-4DD2-B715-D0D01C94729A}" destId="{7B52F41C-EB7D-4D75-87C3-3F53E9B0DBBC}" srcOrd="3" destOrd="0" presId="urn:microsoft.com/office/officeart/2005/8/layout/default"/>
    <dgm:cxn modelId="{C74977E8-C12B-4137-946C-665B9C59EE38}" type="presParOf" srcId="{35C8BE99-B0D2-4DD2-B715-D0D01C94729A}" destId="{53F36433-1DE8-442B-B669-98BBD557D7A3}" srcOrd="4" destOrd="0" presId="urn:microsoft.com/office/officeart/2005/8/layout/default"/>
    <dgm:cxn modelId="{793CA36F-C8D4-4855-94C7-EA7D94453F8B}" type="presParOf" srcId="{35C8BE99-B0D2-4DD2-B715-D0D01C94729A}" destId="{A7AFD6EC-8DA7-4384-9A10-58C905980B06}" srcOrd="5" destOrd="0" presId="urn:microsoft.com/office/officeart/2005/8/layout/default"/>
    <dgm:cxn modelId="{78E9D27B-9B92-4502-9D3E-BE0A7FE5E47E}" type="presParOf" srcId="{35C8BE99-B0D2-4DD2-B715-D0D01C94729A}" destId="{3CCAEC19-474A-4E1B-AEF7-930E49703295}" srcOrd="6" destOrd="0" presId="urn:microsoft.com/office/officeart/2005/8/layout/default"/>
    <dgm:cxn modelId="{90EEEB23-DD3D-4A7D-820E-5D1E1712CD53}" type="presParOf" srcId="{35C8BE99-B0D2-4DD2-B715-D0D01C94729A}" destId="{DB685B1F-09AA-4D32-A46E-F218E5990A0D}" srcOrd="7" destOrd="0" presId="urn:microsoft.com/office/officeart/2005/8/layout/default"/>
    <dgm:cxn modelId="{86F56374-A1B4-43D5-87DE-291DA7EECE04}" type="presParOf" srcId="{35C8BE99-B0D2-4DD2-B715-D0D01C94729A}" destId="{9C585AD0-67BD-46A2-854E-342CBE880BD7}" srcOrd="8" destOrd="0" presId="urn:microsoft.com/office/officeart/2005/8/layout/default"/>
    <dgm:cxn modelId="{A0AEABBC-83CE-424A-926A-34782768EAF6}" type="presParOf" srcId="{35C8BE99-B0D2-4DD2-B715-D0D01C94729A}" destId="{3B266A6A-5BDF-4B54-BB4E-2146A3544EFF}" srcOrd="9" destOrd="0" presId="urn:microsoft.com/office/officeart/2005/8/layout/default"/>
    <dgm:cxn modelId="{D3EF5FC8-D2A0-4CB1-8E34-E4E25BBA7B28}" type="presParOf" srcId="{35C8BE99-B0D2-4DD2-B715-D0D01C94729A}" destId="{C599B3FF-7DC2-4E5F-B02C-4287DC552413}"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22CD1-EAEE-4028-B7C3-DF6479962B32}">
      <dsp:nvSpPr>
        <dsp:cNvPr id="0" name=""/>
        <dsp:cNvSpPr/>
      </dsp:nvSpPr>
      <dsp:spPr>
        <a:xfrm>
          <a:off x="661673" y="1110026"/>
          <a:ext cx="525266"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784DFF-D705-4332-B8B9-726680677485}">
      <dsp:nvSpPr>
        <dsp:cNvPr id="0" name=""/>
        <dsp:cNvSpPr/>
      </dsp:nvSpPr>
      <dsp:spPr>
        <a:xfrm>
          <a:off x="1218455" y="1065940"/>
          <a:ext cx="60405" cy="113454"/>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A0FCE-450A-4FCE-BD39-019B99812C29}">
      <dsp:nvSpPr>
        <dsp:cNvPr id="0" name=""/>
        <dsp:cNvSpPr/>
      </dsp:nvSpPr>
      <dsp:spPr>
        <a:xfrm>
          <a:off x="363652" y="877700"/>
          <a:ext cx="464724" cy="46472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889000">
            <a:lnSpc>
              <a:spcPct val="90000"/>
            </a:lnSpc>
            <a:spcBef>
              <a:spcPct val="0"/>
            </a:spcBef>
            <a:spcAft>
              <a:spcPct val="35000"/>
            </a:spcAft>
            <a:buNone/>
          </a:pPr>
          <a:r>
            <a:rPr lang="en-US" sz="2000" kern="1200"/>
            <a:t>1</a:t>
          </a:r>
        </a:p>
      </dsp:txBody>
      <dsp:txXfrm>
        <a:off x="431709" y="945757"/>
        <a:ext cx="328610" cy="328610"/>
      </dsp:txXfrm>
    </dsp:sp>
    <dsp:sp modelId="{D799F9DC-F7CE-44E5-BDF4-2FE0952D3A61}">
      <dsp:nvSpPr>
        <dsp:cNvPr id="0" name=""/>
        <dsp:cNvSpPr/>
      </dsp:nvSpPr>
      <dsp:spPr>
        <a:xfrm>
          <a:off x="5089" y="1508019"/>
          <a:ext cx="118184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226" tIns="165100" rIns="93226" bIns="165100" numCol="1" spcCol="1270" anchor="t" anchorCtr="0">
          <a:noAutofit/>
        </a:bodyPr>
        <a:lstStyle/>
        <a:p>
          <a:pPr marL="0" lvl="0" indent="0" algn="l" defTabSz="488950">
            <a:lnSpc>
              <a:spcPct val="90000"/>
            </a:lnSpc>
            <a:spcBef>
              <a:spcPct val="0"/>
            </a:spcBef>
            <a:spcAft>
              <a:spcPct val="35000"/>
            </a:spcAft>
            <a:buNone/>
          </a:pPr>
          <a:r>
            <a:rPr lang="id-ID" sz="1100" kern="1200"/>
            <a:t>HTML &amp; CSS</a:t>
          </a:r>
          <a:endParaRPr lang="en-US" sz="1100" kern="1200"/>
        </a:p>
      </dsp:txBody>
      <dsp:txXfrm>
        <a:off x="5089" y="1744389"/>
        <a:ext cx="1181849" cy="1729230"/>
      </dsp:txXfrm>
    </dsp:sp>
    <dsp:sp modelId="{C50B0652-0D06-48A2-8EB5-7D3E85524DD2}">
      <dsp:nvSpPr>
        <dsp:cNvPr id="0" name=""/>
        <dsp:cNvSpPr/>
      </dsp:nvSpPr>
      <dsp:spPr>
        <a:xfrm>
          <a:off x="1318256" y="1110032"/>
          <a:ext cx="1181849"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C1AB95-FAEC-4D5C-99AD-A2167B88179D}">
      <dsp:nvSpPr>
        <dsp:cNvPr id="0" name=""/>
        <dsp:cNvSpPr/>
      </dsp:nvSpPr>
      <dsp:spPr>
        <a:xfrm>
          <a:off x="2531621" y="1065945"/>
          <a:ext cx="60405" cy="113460"/>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D8BB0C-2CD1-4696-B1C6-81923B4C57C3}">
      <dsp:nvSpPr>
        <dsp:cNvPr id="0" name=""/>
        <dsp:cNvSpPr/>
      </dsp:nvSpPr>
      <dsp:spPr>
        <a:xfrm>
          <a:off x="1676818" y="877706"/>
          <a:ext cx="464724" cy="46472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889000">
            <a:lnSpc>
              <a:spcPct val="90000"/>
            </a:lnSpc>
            <a:spcBef>
              <a:spcPct val="0"/>
            </a:spcBef>
            <a:spcAft>
              <a:spcPct val="35000"/>
            </a:spcAft>
            <a:buNone/>
          </a:pPr>
          <a:r>
            <a:rPr lang="en-US" sz="2000" kern="1200"/>
            <a:t>2</a:t>
          </a:r>
        </a:p>
      </dsp:txBody>
      <dsp:txXfrm>
        <a:off x="1744875" y="945763"/>
        <a:ext cx="328610" cy="328610"/>
      </dsp:txXfrm>
    </dsp:sp>
    <dsp:sp modelId="{6279FB45-BE79-4A5B-805D-DC018BFE23C8}">
      <dsp:nvSpPr>
        <dsp:cNvPr id="0" name=""/>
        <dsp:cNvSpPr/>
      </dsp:nvSpPr>
      <dsp:spPr>
        <a:xfrm>
          <a:off x="1318256" y="1508037"/>
          <a:ext cx="118184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226" tIns="165100" rIns="93226" bIns="165100" numCol="1" spcCol="1270" anchor="t" anchorCtr="0">
          <a:noAutofit/>
        </a:bodyPr>
        <a:lstStyle/>
        <a:p>
          <a:pPr marL="0" lvl="0" indent="0" algn="l" defTabSz="488950">
            <a:lnSpc>
              <a:spcPct val="90000"/>
            </a:lnSpc>
            <a:spcBef>
              <a:spcPct val="0"/>
            </a:spcBef>
            <a:spcAft>
              <a:spcPct val="35000"/>
            </a:spcAft>
            <a:buNone/>
          </a:pPr>
          <a:r>
            <a:rPr lang="id-ID" sz="1100" kern="1200"/>
            <a:t>PHP</a:t>
          </a:r>
          <a:endParaRPr lang="en-US" sz="1100" kern="1200"/>
        </a:p>
      </dsp:txBody>
      <dsp:txXfrm>
        <a:off x="1318256" y="1744407"/>
        <a:ext cx="1181849" cy="1729230"/>
      </dsp:txXfrm>
    </dsp:sp>
    <dsp:sp modelId="{0452F94D-98AB-413E-AE43-B8E6C4576131}">
      <dsp:nvSpPr>
        <dsp:cNvPr id="0" name=""/>
        <dsp:cNvSpPr/>
      </dsp:nvSpPr>
      <dsp:spPr>
        <a:xfrm>
          <a:off x="2631422" y="1110032"/>
          <a:ext cx="1181849"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D695E4-BC72-48BE-9026-A02D9DDC6F72}">
      <dsp:nvSpPr>
        <dsp:cNvPr id="0" name=""/>
        <dsp:cNvSpPr/>
      </dsp:nvSpPr>
      <dsp:spPr>
        <a:xfrm>
          <a:off x="3844788" y="1065945"/>
          <a:ext cx="60405" cy="113460"/>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1A49C4-A495-429F-A3AF-970783D9AD5D}">
      <dsp:nvSpPr>
        <dsp:cNvPr id="0" name=""/>
        <dsp:cNvSpPr/>
      </dsp:nvSpPr>
      <dsp:spPr>
        <a:xfrm>
          <a:off x="2989985" y="877706"/>
          <a:ext cx="464724" cy="46472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889000">
            <a:lnSpc>
              <a:spcPct val="90000"/>
            </a:lnSpc>
            <a:spcBef>
              <a:spcPct val="0"/>
            </a:spcBef>
            <a:spcAft>
              <a:spcPct val="35000"/>
            </a:spcAft>
            <a:buNone/>
          </a:pPr>
          <a:r>
            <a:rPr lang="en-US" sz="2000" kern="1200"/>
            <a:t>3</a:t>
          </a:r>
        </a:p>
      </dsp:txBody>
      <dsp:txXfrm>
        <a:off x="3058042" y="945763"/>
        <a:ext cx="328610" cy="328610"/>
      </dsp:txXfrm>
    </dsp:sp>
    <dsp:sp modelId="{97C48021-F4EC-48B5-B532-C1B0BF939AD3}">
      <dsp:nvSpPr>
        <dsp:cNvPr id="0" name=""/>
        <dsp:cNvSpPr/>
      </dsp:nvSpPr>
      <dsp:spPr>
        <a:xfrm>
          <a:off x="2631422" y="1508037"/>
          <a:ext cx="118184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226" tIns="165100" rIns="93226" bIns="165100" numCol="1" spcCol="1270" anchor="t" anchorCtr="0">
          <a:noAutofit/>
        </a:bodyPr>
        <a:lstStyle/>
        <a:p>
          <a:pPr marL="0" lvl="0" indent="0" algn="l" defTabSz="488950">
            <a:lnSpc>
              <a:spcPct val="90000"/>
            </a:lnSpc>
            <a:spcBef>
              <a:spcPct val="0"/>
            </a:spcBef>
            <a:spcAft>
              <a:spcPct val="35000"/>
            </a:spcAft>
            <a:buNone/>
          </a:pPr>
          <a:r>
            <a:rPr lang="id-ID" sz="1100" kern="1200"/>
            <a:t>MySQL</a:t>
          </a:r>
          <a:endParaRPr lang="en-US" sz="1100" kern="1200"/>
        </a:p>
      </dsp:txBody>
      <dsp:txXfrm>
        <a:off x="2631422" y="1744407"/>
        <a:ext cx="1181849" cy="1729230"/>
      </dsp:txXfrm>
    </dsp:sp>
    <dsp:sp modelId="{DA0524DB-BBD2-49A4-A383-E7F1ACF9253C}">
      <dsp:nvSpPr>
        <dsp:cNvPr id="0" name=""/>
        <dsp:cNvSpPr/>
      </dsp:nvSpPr>
      <dsp:spPr>
        <a:xfrm>
          <a:off x="3944588" y="1110032"/>
          <a:ext cx="1181849"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A18DF5-B1BC-4227-AD76-63071BEA6D56}">
      <dsp:nvSpPr>
        <dsp:cNvPr id="0" name=""/>
        <dsp:cNvSpPr/>
      </dsp:nvSpPr>
      <dsp:spPr>
        <a:xfrm>
          <a:off x="5157954" y="1065945"/>
          <a:ext cx="60405" cy="113460"/>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EF9FE4-A3F0-4661-ABE6-00E7C3A604B6}">
      <dsp:nvSpPr>
        <dsp:cNvPr id="0" name=""/>
        <dsp:cNvSpPr/>
      </dsp:nvSpPr>
      <dsp:spPr>
        <a:xfrm>
          <a:off x="4303151" y="877706"/>
          <a:ext cx="464724" cy="46472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889000">
            <a:lnSpc>
              <a:spcPct val="90000"/>
            </a:lnSpc>
            <a:spcBef>
              <a:spcPct val="0"/>
            </a:spcBef>
            <a:spcAft>
              <a:spcPct val="35000"/>
            </a:spcAft>
            <a:buNone/>
          </a:pPr>
          <a:r>
            <a:rPr lang="en-US" sz="2000" kern="1200"/>
            <a:t>4</a:t>
          </a:r>
        </a:p>
      </dsp:txBody>
      <dsp:txXfrm>
        <a:off x="4371208" y="945763"/>
        <a:ext cx="328610" cy="328610"/>
      </dsp:txXfrm>
    </dsp:sp>
    <dsp:sp modelId="{A5ED87F9-5F06-4B64-94EC-2B2928A4BBCE}">
      <dsp:nvSpPr>
        <dsp:cNvPr id="0" name=""/>
        <dsp:cNvSpPr/>
      </dsp:nvSpPr>
      <dsp:spPr>
        <a:xfrm>
          <a:off x="3944588" y="1508037"/>
          <a:ext cx="118184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226" tIns="165100" rIns="93226" bIns="165100" numCol="1" spcCol="1270" anchor="t" anchorCtr="0">
          <a:noAutofit/>
        </a:bodyPr>
        <a:lstStyle/>
        <a:p>
          <a:pPr marL="0" lvl="0" indent="0" algn="l" defTabSz="488950">
            <a:lnSpc>
              <a:spcPct val="90000"/>
            </a:lnSpc>
            <a:spcBef>
              <a:spcPct val="0"/>
            </a:spcBef>
            <a:spcAft>
              <a:spcPct val="35000"/>
            </a:spcAft>
            <a:buNone/>
          </a:pPr>
          <a:r>
            <a:rPr lang="id-ID" sz="1100" kern="1200"/>
            <a:t>JavaScript</a:t>
          </a:r>
          <a:endParaRPr lang="en-US" sz="1100" kern="1200"/>
        </a:p>
      </dsp:txBody>
      <dsp:txXfrm>
        <a:off x="3944588" y="1744407"/>
        <a:ext cx="1181849" cy="1729230"/>
      </dsp:txXfrm>
    </dsp:sp>
    <dsp:sp modelId="{2AA001B7-6185-45BC-AA20-ADE59C35A304}">
      <dsp:nvSpPr>
        <dsp:cNvPr id="0" name=""/>
        <dsp:cNvSpPr/>
      </dsp:nvSpPr>
      <dsp:spPr>
        <a:xfrm>
          <a:off x="5257755" y="1110032"/>
          <a:ext cx="1181849"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721981-3B53-4799-B3DE-616D70553A0E}">
      <dsp:nvSpPr>
        <dsp:cNvPr id="0" name=""/>
        <dsp:cNvSpPr/>
      </dsp:nvSpPr>
      <dsp:spPr>
        <a:xfrm>
          <a:off x="6471120" y="1065945"/>
          <a:ext cx="60405" cy="113460"/>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013D88-C749-40D2-9BCA-602630CE5A7E}">
      <dsp:nvSpPr>
        <dsp:cNvPr id="0" name=""/>
        <dsp:cNvSpPr/>
      </dsp:nvSpPr>
      <dsp:spPr>
        <a:xfrm>
          <a:off x="5616317" y="877706"/>
          <a:ext cx="464724" cy="46472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889000">
            <a:lnSpc>
              <a:spcPct val="90000"/>
            </a:lnSpc>
            <a:spcBef>
              <a:spcPct val="0"/>
            </a:spcBef>
            <a:spcAft>
              <a:spcPct val="35000"/>
            </a:spcAft>
            <a:buNone/>
          </a:pPr>
          <a:r>
            <a:rPr lang="en-US" sz="2000" kern="1200"/>
            <a:t>5</a:t>
          </a:r>
        </a:p>
      </dsp:txBody>
      <dsp:txXfrm>
        <a:off x="5684374" y="945763"/>
        <a:ext cx="328610" cy="328610"/>
      </dsp:txXfrm>
    </dsp:sp>
    <dsp:sp modelId="{27A11E20-F24C-4824-BBC5-EF120FF6D0D1}">
      <dsp:nvSpPr>
        <dsp:cNvPr id="0" name=""/>
        <dsp:cNvSpPr/>
      </dsp:nvSpPr>
      <dsp:spPr>
        <a:xfrm>
          <a:off x="5257755" y="1508037"/>
          <a:ext cx="118184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226" tIns="165100" rIns="93226" bIns="165100" numCol="1" spcCol="1270" anchor="t" anchorCtr="0">
          <a:noAutofit/>
        </a:bodyPr>
        <a:lstStyle/>
        <a:p>
          <a:pPr marL="0" lvl="0" indent="0" algn="l" defTabSz="488950">
            <a:lnSpc>
              <a:spcPct val="90000"/>
            </a:lnSpc>
            <a:spcBef>
              <a:spcPct val="0"/>
            </a:spcBef>
            <a:spcAft>
              <a:spcPct val="35000"/>
            </a:spcAft>
            <a:buNone/>
          </a:pPr>
          <a:r>
            <a:rPr lang="id-ID" sz="1100" kern="1200"/>
            <a:t>Ajax</a:t>
          </a:r>
          <a:endParaRPr lang="en-US" sz="1100" kern="1200"/>
        </a:p>
      </dsp:txBody>
      <dsp:txXfrm>
        <a:off x="5257755" y="1744407"/>
        <a:ext cx="1181849" cy="1729230"/>
      </dsp:txXfrm>
    </dsp:sp>
    <dsp:sp modelId="{3E5E962F-D07C-4852-A4B2-39C7FDF90AB9}">
      <dsp:nvSpPr>
        <dsp:cNvPr id="0" name=""/>
        <dsp:cNvSpPr/>
      </dsp:nvSpPr>
      <dsp:spPr>
        <a:xfrm>
          <a:off x="6570921" y="1110032"/>
          <a:ext cx="1181849"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2CBEFC-FEC1-4A7D-BB3B-5014A29891E1}">
      <dsp:nvSpPr>
        <dsp:cNvPr id="0" name=""/>
        <dsp:cNvSpPr/>
      </dsp:nvSpPr>
      <dsp:spPr>
        <a:xfrm>
          <a:off x="7784287" y="1065945"/>
          <a:ext cx="60405" cy="113460"/>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EA049B-30CE-4F3C-B612-61E3EB0852F9}">
      <dsp:nvSpPr>
        <dsp:cNvPr id="0" name=""/>
        <dsp:cNvSpPr/>
      </dsp:nvSpPr>
      <dsp:spPr>
        <a:xfrm>
          <a:off x="6929484" y="877706"/>
          <a:ext cx="464724" cy="46472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889000">
            <a:lnSpc>
              <a:spcPct val="90000"/>
            </a:lnSpc>
            <a:spcBef>
              <a:spcPct val="0"/>
            </a:spcBef>
            <a:spcAft>
              <a:spcPct val="35000"/>
            </a:spcAft>
            <a:buNone/>
          </a:pPr>
          <a:r>
            <a:rPr lang="en-US" sz="2000" kern="1200"/>
            <a:t>6</a:t>
          </a:r>
        </a:p>
      </dsp:txBody>
      <dsp:txXfrm>
        <a:off x="6997541" y="945763"/>
        <a:ext cx="328610" cy="328610"/>
      </dsp:txXfrm>
    </dsp:sp>
    <dsp:sp modelId="{A0F980ED-0B8E-4D30-B36D-26FEA7293415}">
      <dsp:nvSpPr>
        <dsp:cNvPr id="0" name=""/>
        <dsp:cNvSpPr/>
      </dsp:nvSpPr>
      <dsp:spPr>
        <a:xfrm>
          <a:off x="6570921" y="1508037"/>
          <a:ext cx="118184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226" tIns="165100" rIns="93226" bIns="165100" numCol="1" spcCol="1270" anchor="t" anchorCtr="0">
          <a:noAutofit/>
        </a:bodyPr>
        <a:lstStyle/>
        <a:p>
          <a:pPr marL="0" lvl="0" indent="0" algn="l" defTabSz="488950">
            <a:lnSpc>
              <a:spcPct val="90000"/>
            </a:lnSpc>
            <a:spcBef>
              <a:spcPct val="0"/>
            </a:spcBef>
            <a:spcAft>
              <a:spcPct val="35000"/>
            </a:spcAft>
            <a:buNone/>
          </a:pPr>
          <a:r>
            <a:rPr lang="id-ID" sz="1100" kern="1200"/>
            <a:t>jQuery</a:t>
          </a:r>
          <a:endParaRPr lang="en-US" sz="1100" kern="1200"/>
        </a:p>
      </dsp:txBody>
      <dsp:txXfrm>
        <a:off x="6570921" y="1744407"/>
        <a:ext cx="1181849" cy="1729230"/>
      </dsp:txXfrm>
    </dsp:sp>
    <dsp:sp modelId="{54647373-9DAB-48DF-B9E3-4AE409A847F7}">
      <dsp:nvSpPr>
        <dsp:cNvPr id="0" name=""/>
        <dsp:cNvSpPr/>
      </dsp:nvSpPr>
      <dsp:spPr>
        <a:xfrm>
          <a:off x="7884087" y="1110032"/>
          <a:ext cx="1181849"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CE2EE-FD36-4D8E-8AA7-E7DD8D86AB73}">
      <dsp:nvSpPr>
        <dsp:cNvPr id="0" name=""/>
        <dsp:cNvSpPr/>
      </dsp:nvSpPr>
      <dsp:spPr>
        <a:xfrm>
          <a:off x="9097453" y="1065945"/>
          <a:ext cx="60405" cy="113460"/>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CD9115-8C31-4D38-A07E-EC6D63EE2AD1}">
      <dsp:nvSpPr>
        <dsp:cNvPr id="0" name=""/>
        <dsp:cNvSpPr/>
      </dsp:nvSpPr>
      <dsp:spPr>
        <a:xfrm>
          <a:off x="8242650" y="877706"/>
          <a:ext cx="464724" cy="46472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889000">
            <a:lnSpc>
              <a:spcPct val="90000"/>
            </a:lnSpc>
            <a:spcBef>
              <a:spcPct val="0"/>
            </a:spcBef>
            <a:spcAft>
              <a:spcPct val="35000"/>
            </a:spcAft>
            <a:buNone/>
          </a:pPr>
          <a:r>
            <a:rPr lang="en-US" sz="2000" kern="1200"/>
            <a:t>7</a:t>
          </a:r>
        </a:p>
      </dsp:txBody>
      <dsp:txXfrm>
        <a:off x="8310707" y="945763"/>
        <a:ext cx="328610" cy="328610"/>
      </dsp:txXfrm>
    </dsp:sp>
    <dsp:sp modelId="{EC16955C-50B1-48FF-9E4E-9B24D2F130C0}">
      <dsp:nvSpPr>
        <dsp:cNvPr id="0" name=""/>
        <dsp:cNvSpPr/>
      </dsp:nvSpPr>
      <dsp:spPr>
        <a:xfrm>
          <a:off x="7884087" y="1508037"/>
          <a:ext cx="1181930"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232" tIns="165100" rIns="93232" bIns="165100" numCol="1" spcCol="1270" anchor="t" anchorCtr="0">
          <a:noAutofit/>
        </a:bodyPr>
        <a:lstStyle/>
        <a:p>
          <a:pPr marL="0" lvl="0" indent="0" algn="l" defTabSz="488950">
            <a:lnSpc>
              <a:spcPct val="90000"/>
            </a:lnSpc>
            <a:spcBef>
              <a:spcPct val="0"/>
            </a:spcBef>
            <a:spcAft>
              <a:spcPct val="35000"/>
            </a:spcAft>
            <a:buNone/>
          </a:pPr>
          <a:r>
            <a:rPr lang="id-ID" sz="1100" kern="1200"/>
            <a:t>PHP OOP</a:t>
          </a:r>
          <a:endParaRPr lang="en-US" sz="1100" kern="1200"/>
        </a:p>
      </dsp:txBody>
      <dsp:txXfrm>
        <a:off x="7884087" y="1744423"/>
        <a:ext cx="1181930" cy="1729214"/>
      </dsp:txXfrm>
    </dsp:sp>
    <dsp:sp modelId="{EA7B7911-F785-4808-9063-17ABD51555E7}">
      <dsp:nvSpPr>
        <dsp:cNvPr id="0" name=""/>
        <dsp:cNvSpPr/>
      </dsp:nvSpPr>
      <dsp:spPr>
        <a:xfrm>
          <a:off x="9197343" y="1110032"/>
          <a:ext cx="590924"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99369A-5AAF-49B2-BB58-E4FC461626CB}">
      <dsp:nvSpPr>
        <dsp:cNvPr id="0" name=""/>
        <dsp:cNvSpPr/>
      </dsp:nvSpPr>
      <dsp:spPr>
        <a:xfrm>
          <a:off x="9555906" y="877706"/>
          <a:ext cx="464724" cy="46472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889000">
            <a:lnSpc>
              <a:spcPct val="90000"/>
            </a:lnSpc>
            <a:spcBef>
              <a:spcPct val="0"/>
            </a:spcBef>
            <a:spcAft>
              <a:spcPct val="35000"/>
            </a:spcAft>
            <a:buNone/>
          </a:pPr>
          <a:r>
            <a:rPr lang="en-US" sz="2000" kern="1200"/>
            <a:t>8</a:t>
          </a:r>
        </a:p>
      </dsp:txBody>
      <dsp:txXfrm>
        <a:off x="9623963" y="945763"/>
        <a:ext cx="328610" cy="328610"/>
      </dsp:txXfrm>
    </dsp:sp>
    <dsp:sp modelId="{CA753800-A50D-4E62-841C-261E3C41B487}">
      <dsp:nvSpPr>
        <dsp:cNvPr id="0" name=""/>
        <dsp:cNvSpPr/>
      </dsp:nvSpPr>
      <dsp:spPr>
        <a:xfrm>
          <a:off x="9197343" y="1508037"/>
          <a:ext cx="118184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226" tIns="165100" rIns="93226" bIns="165100" numCol="1" spcCol="1270" anchor="t" anchorCtr="0">
          <a:noAutofit/>
        </a:bodyPr>
        <a:lstStyle/>
        <a:p>
          <a:pPr marL="0" lvl="0" indent="0" algn="l" defTabSz="488950">
            <a:lnSpc>
              <a:spcPct val="90000"/>
            </a:lnSpc>
            <a:spcBef>
              <a:spcPct val="0"/>
            </a:spcBef>
            <a:spcAft>
              <a:spcPct val="35000"/>
            </a:spcAft>
            <a:buNone/>
          </a:pPr>
          <a:r>
            <a:rPr lang="id-ID" sz="1100" kern="1200" dirty="0"/>
            <a:t>.... (now what? Klik </a:t>
          </a:r>
          <a:r>
            <a:rPr lang="id-ID" sz="1100" kern="1200" dirty="0">
              <a:hlinkClick xmlns:r="http://schemas.openxmlformats.org/officeDocument/2006/relationships" r:id=""/>
            </a:rPr>
            <a:t>ini</a:t>
          </a:r>
          <a:r>
            <a:rPr lang="id-ID" sz="1100" kern="1200" dirty="0"/>
            <a:t> jika penasaran apa yang harus dipelajari untuk menjadi web developer)</a:t>
          </a:r>
          <a:endParaRPr lang="en-US" sz="1100" kern="1200" dirty="0"/>
        </a:p>
      </dsp:txBody>
      <dsp:txXfrm>
        <a:off x="9197343" y="1744407"/>
        <a:ext cx="1181849" cy="17292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75A68-D100-4FE2-A598-2EB541233F80}">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id-ID" sz="3600" kern="1200"/>
            <a:t>4 Pillars in Object-oriented Programming</a:t>
          </a:r>
          <a:endParaRPr lang="en-US" sz="3600" kern="1200"/>
        </a:p>
      </dsp:txBody>
      <dsp:txXfrm>
        <a:off x="0" y="39687"/>
        <a:ext cx="3286125" cy="1971675"/>
      </dsp:txXfrm>
    </dsp:sp>
    <dsp:sp modelId="{A81B4501-4904-47B8-AE4E-8656302DAE2C}">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id-ID" sz="3600" kern="1200"/>
            <a:t>Coupling</a:t>
          </a:r>
          <a:endParaRPr lang="en-US" sz="3600" kern="1200"/>
        </a:p>
      </dsp:txBody>
      <dsp:txXfrm>
        <a:off x="3614737" y="39687"/>
        <a:ext cx="3286125" cy="1971675"/>
      </dsp:txXfrm>
    </dsp:sp>
    <dsp:sp modelId="{53F36433-1DE8-442B-B669-98BBD557D7A3}">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id-ID" sz="3600" kern="1200"/>
            <a:t>Cohesion</a:t>
          </a:r>
          <a:endParaRPr lang="en-US" sz="3600" kern="1200"/>
        </a:p>
      </dsp:txBody>
      <dsp:txXfrm>
        <a:off x="7229475" y="39687"/>
        <a:ext cx="3286125" cy="1971675"/>
      </dsp:txXfrm>
    </dsp:sp>
    <dsp:sp modelId="{3CCAEC19-474A-4E1B-AEF7-930E49703295}">
      <dsp:nvSpPr>
        <dsp:cNvPr id="0" name=""/>
        <dsp:cNvSpPr/>
      </dsp:nvSpPr>
      <dsp:spPr>
        <a:xfrm>
          <a:off x="0"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id-ID" sz="3600" kern="1200"/>
            <a:t>Design Pattern</a:t>
          </a:r>
          <a:endParaRPr lang="en-US" sz="3600" kern="1200"/>
        </a:p>
      </dsp:txBody>
      <dsp:txXfrm>
        <a:off x="0" y="2339975"/>
        <a:ext cx="3286125" cy="1971675"/>
      </dsp:txXfrm>
    </dsp:sp>
    <dsp:sp modelId="{9C585AD0-67BD-46A2-854E-342CBE880BD7}">
      <dsp:nvSpPr>
        <dsp:cNvPr id="0" name=""/>
        <dsp:cNvSpPr/>
      </dsp:nvSpPr>
      <dsp:spPr>
        <a:xfrm>
          <a:off x="3614737"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id-ID" sz="3600" kern="1200"/>
            <a:t>Testing</a:t>
          </a:r>
          <a:endParaRPr lang="en-US" sz="3600" kern="1200"/>
        </a:p>
      </dsp:txBody>
      <dsp:txXfrm>
        <a:off x="3614737" y="2339975"/>
        <a:ext cx="3286125" cy="1971675"/>
      </dsp:txXfrm>
    </dsp:sp>
    <dsp:sp modelId="{C599B3FF-7DC2-4E5F-B02C-4287DC552413}">
      <dsp:nvSpPr>
        <dsp:cNvPr id="0" name=""/>
        <dsp:cNvSpPr/>
      </dsp:nvSpPr>
      <dsp:spPr>
        <a:xfrm>
          <a:off x="7229475"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id-ID" sz="3600" kern="1200"/>
            <a:t>Documentation</a:t>
          </a:r>
          <a:endParaRPr lang="en-US" sz="3600" kern="1200"/>
        </a:p>
      </dsp:txBody>
      <dsp:txXfrm>
        <a:off x="7229475"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8434D-E112-4673-A08B-E303ABE6B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4ADCC8B0-878A-4C3B-AA32-E89DBDDE4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8FE72C07-A8F4-4495-B262-5493D55A9923}"/>
              </a:ext>
            </a:extLst>
          </p:cNvPr>
          <p:cNvSpPr>
            <a:spLocks noGrp="1"/>
          </p:cNvSpPr>
          <p:nvPr>
            <p:ph type="dt" sz="half" idx="10"/>
          </p:nvPr>
        </p:nvSpPr>
        <p:spPr/>
        <p:txBody>
          <a:bodyPr/>
          <a:lstStyle/>
          <a:p>
            <a:fld id="{836193FA-E700-436F-BBC4-1A28DF7DD47E}" type="datetimeFigureOut">
              <a:rPr lang="id-ID" smtClean="0"/>
              <a:t>30/09/2017</a:t>
            </a:fld>
            <a:endParaRPr lang="id-ID"/>
          </a:p>
        </p:txBody>
      </p:sp>
      <p:sp>
        <p:nvSpPr>
          <p:cNvPr id="5" name="Footer Placeholder 4">
            <a:extLst>
              <a:ext uri="{FF2B5EF4-FFF2-40B4-BE49-F238E27FC236}">
                <a16:creationId xmlns:a16="http://schemas.microsoft.com/office/drawing/2014/main" id="{DF6804AD-6497-4C1E-81E7-1BA7BEBC7482}"/>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C7E45F0B-CC00-4DEE-AED9-CC7118770ABC}"/>
              </a:ext>
            </a:extLst>
          </p:cNvPr>
          <p:cNvSpPr>
            <a:spLocks noGrp="1"/>
          </p:cNvSpPr>
          <p:nvPr>
            <p:ph type="sldNum" sz="quarter" idx="12"/>
          </p:nvPr>
        </p:nvSpPr>
        <p:spPr/>
        <p:txBody>
          <a:bodyPr/>
          <a:lstStyle/>
          <a:p>
            <a:fld id="{24DB6C82-5604-480E-AF6F-546D7F7AF810}" type="slidenum">
              <a:rPr lang="id-ID" smtClean="0"/>
              <a:t>‹#›</a:t>
            </a:fld>
            <a:endParaRPr lang="id-ID"/>
          </a:p>
        </p:txBody>
      </p:sp>
    </p:spTree>
    <p:extLst>
      <p:ext uri="{BB962C8B-B14F-4D97-AF65-F5344CB8AC3E}">
        <p14:creationId xmlns:p14="http://schemas.microsoft.com/office/powerpoint/2010/main" val="3383858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6775-9C96-411D-B26C-6663A832CC3D}"/>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8E990111-B40D-46F3-9239-46E9BA9EC1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168191D5-BC46-4C77-9F92-3973A56C0495}"/>
              </a:ext>
            </a:extLst>
          </p:cNvPr>
          <p:cNvSpPr>
            <a:spLocks noGrp="1"/>
          </p:cNvSpPr>
          <p:nvPr>
            <p:ph type="dt" sz="half" idx="10"/>
          </p:nvPr>
        </p:nvSpPr>
        <p:spPr/>
        <p:txBody>
          <a:bodyPr/>
          <a:lstStyle/>
          <a:p>
            <a:fld id="{836193FA-E700-436F-BBC4-1A28DF7DD47E}" type="datetimeFigureOut">
              <a:rPr lang="id-ID" smtClean="0"/>
              <a:t>30/09/2017</a:t>
            </a:fld>
            <a:endParaRPr lang="id-ID"/>
          </a:p>
        </p:txBody>
      </p:sp>
      <p:sp>
        <p:nvSpPr>
          <p:cNvPr id="5" name="Footer Placeholder 4">
            <a:extLst>
              <a:ext uri="{FF2B5EF4-FFF2-40B4-BE49-F238E27FC236}">
                <a16:creationId xmlns:a16="http://schemas.microsoft.com/office/drawing/2014/main" id="{09E294A9-2A4E-4CDA-8A62-060C8CF660F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AC9737F9-A8C7-4296-8E33-2C89CE0599FE}"/>
              </a:ext>
            </a:extLst>
          </p:cNvPr>
          <p:cNvSpPr>
            <a:spLocks noGrp="1"/>
          </p:cNvSpPr>
          <p:nvPr>
            <p:ph type="sldNum" sz="quarter" idx="12"/>
          </p:nvPr>
        </p:nvSpPr>
        <p:spPr/>
        <p:txBody>
          <a:bodyPr/>
          <a:lstStyle/>
          <a:p>
            <a:fld id="{24DB6C82-5604-480E-AF6F-546D7F7AF810}" type="slidenum">
              <a:rPr lang="id-ID" smtClean="0"/>
              <a:t>‹#›</a:t>
            </a:fld>
            <a:endParaRPr lang="id-ID"/>
          </a:p>
        </p:txBody>
      </p:sp>
    </p:spTree>
    <p:extLst>
      <p:ext uri="{BB962C8B-B14F-4D97-AF65-F5344CB8AC3E}">
        <p14:creationId xmlns:p14="http://schemas.microsoft.com/office/powerpoint/2010/main" val="249675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466018-2AE3-40BC-937A-105DD9FC18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7D2144A5-69C3-4128-A385-0F08DF0BB4A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610A29F7-6BFD-4CCC-B471-FC1C78C26F51}"/>
              </a:ext>
            </a:extLst>
          </p:cNvPr>
          <p:cNvSpPr>
            <a:spLocks noGrp="1"/>
          </p:cNvSpPr>
          <p:nvPr>
            <p:ph type="dt" sz="half" idx="10"/>
          </p:nvPr>
        </p:nvSpPr>
        <p:spPr/>
        <p:txBody>
          <a:bodyPr/>
          <a:lstStyle/>
          <a:p>
            <a:fld id="{836193FA-E700-436F-BBC4-1A28DF7DD47E}" type="datetimeFigureOut">
              <a:rPr lang="id-ID" smtClean="0"/>
              <a:t>30/09/2017</a:t>
            </a:fld>
            <a:endParaRPr lang="id-ID"/>
          </a:p>
        </p:txBody>
      </p:sp>
      <p:sp>
        <p:nvSpPr>
          <p:cNvPr id="5" name="Footer Placeholder 4">
            <a:extLst>
              <a:ext uri="{FF2B5EF4-FFF2-40B4-BE49-F238E27FC236}">
                <a16:creationId xmlns:a16="http://schemas.microsoft.com/office/drawing/2014/main" id="{21957C4C-630D-4FE7-BF11-3AA3A3CD1C2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C7840EA2-51F5-4FA2-AAEC-38CB3091F7D5}"/>
              </a:ext>
            </a:extLst>
          </p:cNvPr>
          <p:cNvSpPr>
            <a:spLocks noGrp="1"/>
          </p:cNvSpPr>
          <p:nvPr>
            <p:ph type="sldNum" sz="quarter" idx="12"/>
          </p:nvPr>
        </p:nvSpPr>
        <p:spPr/>
        <p:txBody>
          <a:bodyPr/>
          <a:lstStyle/>
          <a:p>
            <a:fld id="{24DB6C82-5604-480E-AF6F-546D7F7AF810}" type="slidenum">
              <a:rPr lang="id-ID" smtClean="0"/>
              <a:t>‹#›</a:t>
            </a:fld>
            <a:endParaRPr lang="id-ID"/>
          </a:p>
        </p:txBody>
      </p:sp>
    </p:spTree>
    <p:extLst>
      <p:ext uri="{BB962C8B-B14F-4D97-AF65-F5344CB8AC3E}">
        <p14:creationId xmlns:p14="http://schemas.microsoft.com/office/powerpoint/2010/main" val="3017713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F890-92D7-438C-A34A-8F62379FDA53}"/>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F1A35F68-6563-4A43-977A-16878EAEF60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95250D00-DB2A-46B5-B436-B3DA824A1A77}"/>
              </a:ext>
            </a:extLst>
          </p:cNvPr>
          <p:cNvSpPr>
            <a:spLocks noGrp="1"/>
          </p:cNvSpPr>
          <p:nvPr>
            <p:ph type="dt" sz="half" idx="10"/>
          </p:nvPr>
        </p:nvSpPr>
        <p:spPr/>
        <p:txBody>
          <a:bodyPr/>
          <a:lstStyle/>
          <a:p>
            <a:fld id="{836193FA-E700-436F-BBC4-1A28DF7DD47E}" type="datetimeFigureOut">
              <a:rPr lang="id-ID" smtClean="0"/>
              <a:t>30/09/2017</a:t>
            </a:fld>
            <a:endParaRPr lang="id-ID"/>
          </a:p>
        </p:txBody>
      </p:sp>
      <p:sp>
        <p:nvSpPr>
          <p:cNvPr id="5" name="Footer Placeholder 4">
            <a:extLst>
              <a:ext uri="{FF2B5EF4-FFF2-40B4-BE49-F238E27FC236}">
                <a16:creationId xmlns:a16="http://schemas.microsoft.com/office/drawing/2014/main" id="{48657289-F66B-4C8E-9EF9-557DB44C3D4B}"/>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0F3F2CE-F7D4-43E0-854A-A990D6233C22}"/>
              </a:ext>
            </a:extLst>
          </p:cNvPr>
          <p:cNvSpPr>
            <a:spLocks noGrp="1"/>
          </p:cNvSpPr>
          <p:nvPr>
            <p:ph type="sldNum" sz="quarter" idx="12"/>
          </p:nvPr>
        </p:nvSpPr>
        <p:spPr/>
        <p:txBody>
          <a:bodyPr/>
          <a:lstStyle/>
          <a:p>
            <a:fld id="{24DB6C82-5604-480E-AF6F-546D7F7AF810}" type="slidenum">
              <a:rPr lang="id-ID" smtClean="0"/>
              <a:t>‹#›</a:t>
            </a:fld>
            <a:endParaRPr lang="id-ID"/>
          </a:p>
        </p:txBody>
      </p:sp>
    </p:spTree>
    <p:extLst>
      <p:ext uri="{BB962C8B-B14F-4D97-AF65-F5344CB8AC3E}">
        <p14:creationId xmlns:p14="http://schemas.microsoft.com/office/powerpoint/2010/main" val="551802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B55F-034B-4532-A08E-7E2147E29D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ECADAA61-C790-410A-9FF1-8EE02A0BC5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8F693A3-1509-4507-A484-529DE4896F24}"/>
              </a:ext>
            </a:extLst>
          </p:cNvPr>
          <p:cNvSpPr>
            <a:spLocks noGrp="1"/>
          </p:cNvSpPr>
          <p:nvPr>
            <p:ph type="dt" sz="half" idx="10"/>
          </p:nvPr>
        </p:nvSpPr>
        <p:spPr/>
        <p:txBody>
          <a:bodyPr/>
          <a:lstStyle/>
          <a:p>
            <a:fld id="{836193FA-E700-436F-BBC4-1A28DF7DD47E}" type="datetimeFigureOut">
              <a:rPr lang="id-ID" smtClean="0"/>
              <a:t>30/09/2017</a:t>
            </a:fld>
            <a:endParaRPr lang="id-ID"/>
          </a:p>
        </p:txBody>
      </p:sp>
      <p:sp>
        <p:nvSpPr>
          <p:cNvPr id="5" name="Footer Placeholder 4">
            <a:extLst>
              <a:ext uri="{FF2B5EF4-FFF2-40B4-BE49-F238E27FC236}">
                <a16:creationId xmlns:a16="http://schemas.microsoft.com/office/drawing/2014/main" id="{4A91D087-7803-4AB1-8CA1-4864D567A1A0}"/>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75C1E82-D558-4EEF-93A0-7916222EC416}"/>
              </a:ext>
            </a:extLst>
          </p:cNvPr>
          <p:cNvSpPr>
            <a:spLocks noGrp="1"/>
          </p:cNvSpPr>
          <p:nvPr>
            <p:ph type="sldNum" sz="quarter" idx="12"/>
          </p:nvPr>
        </p:nvSpPr>
        <p:spPr/>
        <p:txBody>
          <a:bodyPr/>
          <a:lstStyle/>
          <a:p>
            <a:fld id="{24DB6C82-5604-480E-AF6F-546D7F7AF810}" type="slidenum">
              <a:rPr lang="id-ID" smtClean="0"/>
              <a:t>‹#›</a:t>
            </a:fld>
            <a:endParaRPr lang="id-ID"/>
          </a:p>
        </p:txBody>
      </p:sp>
    </p:spTree>
    <p:extLst>
      <p:ext uri="{BB962C8B-B14F-4D97-AF65-F5344CB8AC3E}">
        <p14:creationId xmlns:p14="http://schemas.microsoft.com/office/powerpoint/2010/main" val="304777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52447-51F5-4F61-801C-B0FD120B46BA}"/>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AC8DCE6B-2708-4EF3-A282-AF264EB653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3150B003-1DD8-478C-BD6D-F511542B99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E7696160-4FCC-451A-9E28-25CA84BC63C0}"/>
              </a:ext>
            </a:extLst>
          </p:cNvPr>
          <p:cNvSpPr>
            <a:spLocks noGrp="1"/>
          </p:cNvSpPr>
          <p:nvPr>
            <p:ph type="dt" sz="half" idx="10"/>
          </p:nvPr>
        </p:nvSpPr>
        <p:spPr/>
        <p:txBody>
          <a:bodyPr/>
          <a:lstStyle/>
          <a:p>
            <a:fld id="{836193FA-E700-436F-BBC4-1A28DF7DD47E}" type="datetimeFigureOut">
              <a:rPr lang="id-ID" smtClean="0"/>
              <a:t>30/09/2017</a:t>
            </a:fld>
            <a:endParaRPr lang="id-ID"/>
          </a:p>
        </p:txBody>
      </p:sp>
      <p:sp>
        <p:nvSpPr>
          <p:cNvPr id="6" name="Footer Placeholder 5">
            <a:extLst>
              <a:ext uri="{FF2B5EF4-FFF2-40B4-BE49-F238E27FC236}">
                <a16:creationId xmlns:a16="http://schemas.microsoft.com/office/drawing/2014/main" id="{5D9611AA-400F-40FC-9DED-4B35ADEECDBD}"/>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3B2E54A8-2AAB-4FEA-BFF2-CF6239F378D3}"/>
              </a:ext>
            </a:extLst>
          </p:cNvPr>
          <p:cNvSpPr>
            <a:spLocks noGrp="1"/>
          </p:cNvSpPr>
          <p:nvPr>
            <p:ph type="sldNum" sz="quarter" idx="12"/>
          </p:nvPr>
        </p:nvSpPr>
        <p:spPr/>
        <p:txBody>
          <a:bodyPr/>
          <a:lstStyle/>
          <a:p>
            <a:fld id="{24DB6C82-5604-480E-AF6F-546D7F7AF810}" type="slidenum">
              <a:rPr lang="id-ID" smtClean="0"/>
              <a:t>‹#›</a:t>
            </a:fld>
            <a:endParaRPr lang="id-ID"/>
          </a:p>
        </p:txBody>
      </p:sp>
    </p:spTree>
    <p:extLst>
      <p:ext uri="{BB962C8B-B14F-4D97-AF65-F5344CB8AC3E}">
        <p14:creationId xmlns:p14="http://schemas.microsoft.com/office/powerpoint/2010/main" val="153814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DF957-A295-4FCC-926C-E6235E3287A3}"/>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B877A0D6-9713-48BA-AC82-307F7E0707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4A809AD-42BA-452F-8E55-63F0A3EF868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945CA125-5CD3-42F9-88C0-65AA87DAEB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10694A-1A03-41BF-B725-238BDC95297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B6EB9785-B941-4ADA-B7E3-B4971F87951D}"/>
              </a:ext>
            </a:extLst>
          </p:cNvPr>
          <p:cNvSpPr>
            <a:spLocks noGrp="1"/>
          </p:cNvSpPr>
          <p:nvPr>
            <p:ph type="dt" sz="half" idx="10"/>
          </p:nvPr>
        </p:nvSpPr>
        <p:spPr/>
        <p:txBody>
          <a:bodyPr/>
          <a:lstStyle/>
          <a:p>
            <a:fld id="{836193FA-E700-436F-BBC4-1A28DF7DD47E}" type="datetimeFigureOut">
              <a:rPr lang="id-ID" smtClean="0"/>
              <a:t>30/09/2017</a:t>
            </a:fld>
            <a:endParaRPr lang="id-ID"/>
          </a:p>
        </p:txBody>
      </p:sp>
      <p:sp>
        <p:nvSpPr>
          <p:cNvPr id="8" name="Footer Placeholder 7">
            <a:extLst>
              <a:ext uri="{FF2B5EF4-FFF2-40B4-BE49-F238E27FC236}">
                <a16:creationId xmlns:a16="http://schemas.microsoft.com/office/drawing/2014/main" id="{DA813042-3A9B-40C4-A4F0-BBB5FD878129}"/>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94B491C5-FF1D-4FDD-820D-E5A7503FE14A}"/>
              </a:ext>
            </a:extLst>
          </p:cNvPr>
          <p:cNvSpPr>
            <a:spLocks noGrp="1"/>
          </p:cNvSpPr>
          <p:nvPr>
            <p:ph type="sldNum" sz="quarter" idx="12"/>
          </p:nvPr>
        </p:nvSpPr>
        <p:spPr/>
        <p:txBody>
          <a:bodyPr/>
          <a:lstStyle/>
          <a:p>
            <a:fld id="{24DB6C82-5604-480E-AF6F-546D7F7AF810}" type="slidenum">
              <a:rPr lang="id-ID" smtClean="0"/>
              <a:t>‹#›</a:t>
            </a:fld>
            <a:endParaRPr lang="id-ID"/>
          </a:p>
        </p:txBody>
      </p:sp>
    </p:spTree>
    <p:extLst>
      <p:ext uri="{BB962C8B-B14F-4D97-AF65-F5344CB8AC3E}">
        <p14:creationId xmlns:p14="http://schemas.microsoft.com/office/powerpoint/2010/main" val="3445431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659D-A042-480F-B5B4-EDC8958EB091}"/>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9E6E0FAD-A8BB-4708-BAA4-0C27460DB0DE}"/>
              </a:ext>
            </a:extLst>
          </p:cNvPr>
          <p:cNvSpPr>
            <a:spLocks noGrp="1"/>
          </p:cNvSpPr>
          <p:nvPr>
            <p:ph type="dt" sz="half" idx="10"/>
          </p:nvPr>
        </p:nvSpPr>
        <p:spPr/>
        <p:txBody>
          <a:bodyPr/>
          <a:lstStyle/>
          <a:p>
            <a:fld id="{836193FA-E700-436F-BBC4-1A28DF7DD47E}" type="datetimeFigureOut">
              <a:rPr lang="id-ID" smtClean="0"/>
              <a:t>30/09/2017</a:t>
            </a:fld>
            <a:endParaRPr lang="id-ID"/>
          </a:p>
        </p:txBody>
      </p:sp>
      <p:sp>
        <p:nvSpPr>
          <p:cNvPr id="4" name="Footer Placeholder 3">
            <a:extLst>
              <a:ext uri="{FF2B5EF4-FFF2-40B4-BE49-F238E27FC236}">
                <a16:creationId xmlns:a16="http://schemas.microsoft.com/office/drawing/2014/main" id="{DE787A93-7EE9-44B6-AACE-37350FE89BB1}"/>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09E86A3B-DC15-43B7-9CDB-39C7808B766D}"/>
              </a:ext>
            </a:extLst>
          </p:cNvPr>
          <p:cNvSpPr>
            <a:spLocks noGrp="1"/>
          </p:cNvSpPr>
          <p:nvPr>
            <p:ph type="sldNum" sz="quarter" idx="12"/>
          </p:nvPr>
        </p:nvSpPr>
        <p:spPr/>
        <p:txBody>
          <a:bodyPr/>
          <a:lstStyle/>
          <a:p>
            <a:fld id="{24DB6C82-5604-480E-AF6F-546D7F7AF810}" type="slidenum">
              <a:rPr lang="id-ID" smtClean="0"/>
              <a:t>‹#›</a:t>
            </a:fld>
            <a:endParaRPr lang="id-ID"/>
          </a:p>
        </p:txBody>
      </p:sp>
    </p:spTree>
    <p:extLst>
      <p:ext uri="{BB962C8B-B14F-4D97-AF65-F5344CB8AC3E}">
        <p14:creationId xmlns:p14="http://schemas.microsoft.com/office/powerpoint/2010/main" val="253031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A96AB4-7404-4A5B-92FB-025AA96A5131}"/>
              </a:ext>
            </a:extLst>
          </p:cNvPr>
          <p:cNvSpPr>
            <a:spLocks noGrp="1"/>
          </p:cNvSpPr>
          <p:nvPr>
            <p:ph type="dt" sz="half" idx="10"/>
          </p:nvPr>
        </p:nvSpPr>
        <p:spPr/>
        <p:txBody>
          <a:bodyPr/>
          <a:lstStyle/>
          <a:p>
            <a:fld id="{836193FA-E700-436F-BBC4-1A28DF7DD47E}" type="datetimeFigureOut">
              <a:rPr lang="id-ID" smtClean="0"/>
              <a:t>30/09/2017</a:t>
            </a:fld>
            <a:endParaRPr lang="id-ID"/>
          </a:p>
        </p:txBody>
      </p:sp>
      <p:sp>
        <p:nvSpPr>
          <p:cNvPr id="3" name="Footer Placeholder 2">
            <a:extLst>
              <a:ext uri="{FF2B5EF4-FFF2-40B4-BE49-F238E27FC236}">
                <a16:creationId xmlns:a16="http://schemas.microsoft.com/office/drawing/2014/main" id="{B849FF33-4AE8-49E9-AEE5-8D9F88AB90B5}"/>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06BF5042-92CD-4DF8-89B7-63F86831F5F1}"/>
              </a:ext>
            </a:extLst>
          </p:cNvPr>
          <p:cNvSpPr>
            <a:spLocks noGrp="1"/>
          </p:cNvSpPr>
          <p:nvPr>
            <p:ph type="sldNum" sz="quarter" idx="12"/>
          </p:nvPr>
        </p:nvSpPr>
        <p:spPr/>
        <p:txBody>
          <a:bodyPr/>
          <a:lstStyle/>
          <a:p>
            <a:fld id="{24DB6C82-5604-480E-AF6F-546D7F7AF810}" type="slidenum">
              <a:rPr lang="id-ID" smtClean="0"/>
              <a:t>‹#›</a:t>
            </a:fld>
            <a:endParaRPr lang="id-ID"/>
          </a:p>
        </p:txBody>
      </p:sp>
    </p:spTree>
    <p:extLst>
      <p:ext uri="{BB962C8B-B14F-4D97-AF65-F5344CB8AC3E}">
        <p14:creationId xmlns:p14="http://schemas.microsoft.com/office/powerpoint/2010/main" val="796934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7B74F-3E40-4388-BFA4-C80A528999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62E9EE08-5A6D-4BD3-8E0A-20DB164F41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BB5C1732-016B-4558-8655-E2EB33CFC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CC0BF2-3CAB-4CF9-84F4-8275D996A78C}"/>
              </a:ext>
            </a:extLst>
          </p:cNvPr>
          <p:cNvSpPr>
            <a:spLocks noGrp="1"/>
          </p:cNvSpPr>
          <p:nvPr>
            <p:ph type="dt" sz="half" idx="10"/>
          </p:nvPr>
        </p:nvSpPr>
        <p:spPr/>
        <p:txBody>
          <a:bodyPr/>
          <a:lstStyle/>
          <a:p>
            <a:fld id="{836193FA-E700-436F-BBC4-1A28DF7DD47E}" type="datetimeFigureOut">
              <a:rPr lang="id-ID" smtClean="0"/>
              <a:t>30/09/2017</a:t>
            </a:fld>
            <a:endParaRPr lang="id-ID"/>
          </a:p>
        </p:txBody>
      </p:sp>
      <p:sp>
        <p:nvSpPr>
          <p:cNvPr id="6" name="Footer Placeholder 5">
            <a:extLst>
              <a:ext uri="{FF2B5EF4-FFF2-40B4-BE49-F238E27FC236}">
                <a16:creationId xmlns:a16="http://schemas.microsoft.com/office/drawing/2014/main" id="{D1A3AA96-38FA-429C-BA27-F218CDFFFFA4}"/>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0A4621EB-4A5E-4C92-A913-33EA5092386C}"/>
              </a:ext>
            </a:extLst>
          </p:cNvPr>
          <p:cNvSpPr>
            <a:spLocks noGrp="1"/>
          </p:cNvSpPr>
          <p:nvPr>
            <p:ph type="sldNum" sz="quarter" idx="12"/>
          </p:nvPr>
        </p:nvSpPr>
        <p:spPr/>
        <p:txBody>
          <a:bodyPr/>
          <a:lstStyle/>
          <a:p>
            <a:fld id="{24DB6C82-5604-480E-AF6F-546D7F7AF810}" type="slidenum">
              <a:rPr lang="id-ID" smtClean="0"/>
              <a:t>‹#›</a:t>
            </a:fld>
            <a:endParaRPr lang="id-ID"/>
          </a:p>
        </p:txBody>
      </p:sp>
    </p:spTree>
    <p:extLst>
      <p:ext uri="{BB962C8B-B14F-4D97-AF65-F5344CB8AC3E}">
        <p14:creationId xmlns:p14="http://schemas.microsoft.com/office/powerpoint/2010/main" val="3837126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70B3-CEAF-4577-A713-96374AF0E3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C27195B7-0451-4FC2-BDF6-DBFF2B5973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7499F24E-25BC-43B1-87BF-3EF89E717A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26BA42-FCB7-4FAF-BCF7-EBED5DBE07B5}"/>
              </a:ext>
            </a:extLst>
          </p:cNvPr>
          <p:cNvSpPr>
            <a:spLocks noGrp="1"/>
          </p:cNvSpPr>
          <p:nvPr>
            <p:ph type="dt" sz="half" idx="10"/>
          </p:nvPr>
        </p:nvSpPr>
        <p:spPr/>
        <p:txBody>
          <a:bodyPr/>
          <a:lstStyle/>
          <a:p>
            <a:fld id="{836193FA-E700-436F-BBC4-1A28DF7DD47E}" type="datetimeFigureOut">
              <a:rPr lang="id-ID" smtClean="0"/>
              <a:t>30/09/2017</a:t>
            </a:fld>
            <a:endParaRPr lang="id-ID"/>
          </a:p>
        </p:txBody>
      </p:sp>
      <p:sp>
        <p:nvSpPr>
          <p:cNvPr id="6" name="Footer Placeholder 5">
            <a:extLst>
              <a:ext uri="{FF2B5EF4-FFF2-40B4-BE49-F238E27FC236}">
                <a16:creationId xmlns:a16="http://schemas.microsoft.com/office/drawing/2014/main" id="{D964A369-0E1E-4143-BF31-735F864EEDC5}"/>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E6CF7DE7-CC60-4039-B18E-28D325B1055E}"/>
              </a:ext>
            </a:extLst>
          </p:cNvPr>
          <p:cNvSpPr>
            <a:spLocks noGrp="1"/>
          </p:cNvSpPr>
          <p:nvPr>
            <p:ph type="sldNum" sz="quarter" idx="12"/>
          </p:nvPr>
        </p:nvSpPr>
        <p:spPr/>
        <p:txBody>
          <a:bodyPr/>
          <a:lstStyle/>
          <a:p>
            <a:fld id="{24DB6C82-5604-480E-AF6F-546D7F7AF810}" type="slidenum">
              <a:rPr lang="id-ID" smtClean="0"/>
              <a:t>‹#›</a:t>
            </a:fld>
            <a:endParaRPr lang="id-ID"/>
          </a:p>
        </p:txBody>
      </p:sp>
    </p:spTree>
    <p:extLst>
      <p:ext uri="{BB962C8B-B14F-4D97-AF65-F5344CB8AC3E}">
        <p14:creationId xmlns:p14="http://schemas.microsoft.com/office/powerpoint/2010/main" val="2524907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8857D0-7F8D-4A1B-924B-60C5F1A51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257D37BF-91E8-44A2-AFE3-CF42D6DCB3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B03FC9A-58C7-48D5-A6F8-9C607E3715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6193FA-E700-436F-BBC4-1A28DF7DD47E}" type="datetimeFigureOut">
              <a:rPr lang="id-ID" smtClean="0"/>
              <a:t>30/09/2017</a:t>
            </a:fld>
            <a:endParaRPr lang="id-ID"/>
          </a:p>
        </p:txBody>
      </p:sp>
      <p:sp>
        <p:nvSpPr>
          <p:cNvPr id="5" name="Footer Placeholder 4">
            <a:extLst>
              <a:ext uri="{FF2B5EF4-FFF2-40B4-BE49-F238E27FC236}">
                <a16:creationId xmlns:a16="http://schemas.microsoft.com/office/drawing/2014/main" id="{6AB11FA3-A583-4198-8833-439A11C551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069308E2-3885-4768-BA20-5940CDA2B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B6C82-5604-480E-AF6F-546D7F7AF810}" type="slidenum">
              <a:rPr lang="id-ID" smtClean="0"/>
              <a:t>‹#›</a:t>
            </a:fld>
            <a:endParaRPr lang="id-ID"/>
          </a:p>
        </p:txBody>
      </p:sp>
    </p:spTree>
    <p:extLst>
      <p:ext uri="{BB962C8B-B14F-4D97-AF65-F5344CB8AC3E}">
        <p14:creationId xmlns:p14="http://schemas.microsoft.com/office/powerpoint/2010/main" val="4058038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9">
            <a:extLst>
              <a:ext uri="{FF2B5EF4-FFF2-40B4-BE49-F238E27FC236}">
                <a16:creationId xmlns:a16="http://schemas.microsoft.com/office/drawing/2014/main" id="{F0C57C7C-DFE9-4A1E-B7A9-DF40E63366B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EE792C-15D2-4DA6-A045-280E749CC2D3}"/>
              </a:ext>
            </a:extLst>
          </p:cNvPr>
          <p:cNvSpPr>
            <a:spLocks noGrp="1"/>
          </p:cNvSpPr>
          <p:nvPr>
            <p:ph type="ctrTitle"/>
          </p:nvPr>
        </p:nvSpPr>
        <p:spPr>
          <a:xfrm>
            <a:off x="4380588" y="965199"/>
            <a:ext cx="6766078" cy="4927601"/>
          </a:xfrm>
        </p:spPr>
        <p:txBody>
          <a:bodyPr anchor="ctr">
            <a:normAutofit/>
          </a:bodyPr>
          <a:lstStyle/>
          <a:p>
            <a:pPr algn="l"/>
            <a:r>
              <a:rPr lang="id-ID" sz="5400">
                <a:solidFill>
                  <a:schemeClr val="tx1">
                    <a:lumMod val="85000"/>
                    <a:lumOff val="15000"/>
                  </a:schemeClr>
                </a:solidFill>
              </a:rPr>
              <a:t>Praktikum Pemrograman Web</a:t>
            </a:r>
          </a:p>
        </p:txBody>
      </p:sp>
      <p:sp>
        <p:nvSpPr>
          <p:cNvPr id="3" name="Subtitle 2">
            <a:extLst>
              <a:ext uri="{FF2B5EF4-FFF2-40B4-BE49-F238E27FC236}">
                <a16:creationId xmlns:a16="http://schemas.microsoft.com/office/drawing/2014/main" id="{6D1D3333-1E23-42CC-A1E1-178636B32B03}"/>
              </a:ext>
            </a:extLst>
          </p:cNvPr>
          <p:cNvSpPr>
            <a:spLocks noGrp="1"/>
          </p:cNvSpPr>
          <p:nvPr>
            <p:ph type="subTitle" idx="1"/>
          </p:nvPr>
        </p:nvSpPr>
        <p:spPr>
          <a:xfrm>
            <a:off x="1023257" y="965198"/>
            <a:ext cx="2707937" cy="4927602"/>
          </a:xfrm>
        </p:spPr>
        <p:txBody>
          <a:bodyPr anchor="ctr">
            <a:normAutofit/>
          </a:bodyPr>
          <a:lstStyle/>
          <a:p>
            <a:pPr algn="r"/>
            <a:r>
              <a:rPr lang="id-ID" sz="2000">
                <a:solidFill>
                  <a:schemeClr val="accent1"/>
                </a:solidFill>
              </a:rPr>
              <a:t>Azhary Arliansyah</a:t>
            </a:r>
          </a:p>
        </p:txBody>
      </p:sp>
    </p:spTree>
    <p:extLst>
      <p:ext uri="{BB962C8B-B14F-4D97-AF65-F5344CB8AC3E}">
        <p14:creationId xmlns:p14="http://schemas.microsoft.com/office/powerpoint/2010/main" val="10718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A148-90AB-49FC-AE2B-52B0FD6B9551}"/>
              </a:ext>
            </a:extLst>
          </p:cNvPr>
          <p:cNvSpPr>
            <a:spLocks noGrp="1"/>
          </p:cNvSpPr>
          <p:nvPr>
            <p:ph type="title"/>
          </p:nvPr>
        </p:nvSpPr>
        <p:spPr>
          <a:xfrm>
            <a:off x="838200" y="365125"/>
            <a:ext cx="10515600" cy="1325563"/>
          </a:xfrm>
        </p:spPr>
        <p:txBody>
          <a:bodyPr>
            <a:normAutofit/>
          </a:bodyPr>
          <a:lstStyle/>
          <a:p>
            <a:r>
              <a:rPr lang="id-ID" dirty="0"/>
              <a:t>What we’ve learnt so far</a:t>
            </a:r>
          </a:p>
        </p:txBody>
      </p:sp>
      <p:graphicFrame>
        <p:nvGraphicFramePr>
          <p:cNvPr id="7" name="Content Placeholder 2"/>
          <p:cNvGraphicFramePr>
            <a:graphicFrameLocks noGrp="1"/>
          </p:cNvGraphicFramePr>
          <p:nvPr>
            <p:ph idx="1"/>
            <p:extLst>
              <p:ext uri="{D42A27DB-BD31-4B8C-83A1-F6EECF244321}">
                <p14:modId xmlns:p14="http://schemas.microsoft.com/office/powerpoint/2010/main" val="37219541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40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A148-90AB-49FC-AE2B-52B0FD6B9551}"/>
              </a:ext>
            </a:extLst>
          </p:cNvPr>
          <p:cNvSpPr>
            <a:spLocks noGrp="1"/>
          </p:cNvSpPr>
          <p:nvPr>
            <p:ph type="title"/>
          </p:nvPr>
        </p:nvSpPr>
        <p:spPr>
          <a:xfrm>
            <a:off x="838200" y="365125"/>
            <a:ext cx="10515600" cy="1325563"/>
          </a:xfrm>
        </p:spPr>
        <p:txBody>
          <a:bodyPr>
            <a:normAutofit/>
          </a:bodyPr>
          <a:lstStyle/>
          <a:p>
            <a:r>
              <a:rPr lang="id-ID"/>
              <a:t>Software Engineering Aspects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2032613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0196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1A52FAD-6F09-46DC-B045-287EE299A070}"/>
              </a:ext>
            </a:extLst>
          </p:cNvPr>
          <p:cNvPicPr>
            <a:picLocks noGrp="1" noChangeAspect="1"/>
          </p:cNvPicPr>
          <p:nvPr>
            <p:ph idx="1"/>
          </p:nvPr>
        </p:nvPicPr>
        <p:blipFill>
          <a:blip r:embed="rId2"/>
          <a:stretch>
            <a:fillRect/>
          </a:stretch>
        </p:blipFill>
        <p:spPr>
          <a:xfrm>
            <a:off x="3657601" y="637953"/>
            <a:ext cx="7949027" cy="5425210"/>
          </a:xfrm>
          <a:prstGeom prst="rect">
            <a:avLst/>
          </a:prstGeom>
        </p:spPr>
      </p:pic>
      <p:sp>
        <p:nvSpPr>
          <p:cNvPr id="2" name="Title 1">
            <a:extLst>
              <a:ext uri="{FF2B5EF4-FFF2-40B4-BE49-F238E27FC236}">
                <a16:creationId xmlns:a16="http://schemas.microsoft.com/office/drawing/2014/main" id="{16E4A148-90AB-49FC-AE2B-52B0FD6B9551}"/>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Github</a:t>
            </a:r>
          </a:p>
        </p:txBody>
      </p:sp>
    </p:spTree>
    <p:extLst>
      <p:ext uri="{BB962C8B-B14F-4D97-AF65-F5344CB8AC3E}">
        <p14:creationId xmlns:p14="http://schemas.microsoft.com/office/powerpoint/2010/main" val="189668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80818C8-F19F-45F9-A65D-18AE6BAB8FE8}"/>
              </a:ext>
            </a:extLst>
          </p:cNvPr>
          <p:cNvSpPr>
            <a:spLocks noGrp="1"/>
          </p:cNvSpPr>
          <p:nvPr>
            <p:ph type="title"/>
          </p:nvPr>
        </p:nvSpPr>
        <p:spPr>
          <a:xfrm>
            <a:off x="838200" y="963877"/>
            <a:ext cx="3494362" cy="4930246"/>
          </a:xfrm>
        </p:spPr>
        <p:txBody>
          <a:bodyPr>
            <a:normAutofit/>
          </a:bodyPr>
          <a:lstStyle/>
          <a:p>
            <a:pPr algn="r"/>
            <a:r>
              <a:rPr lang="id-ID" dirty="0">
                <a:solidFill>
                  <a:schemeClr val="accent1"/>
                </a:solidFill>
              </a:rPr>
              <a:t>Long Answer</a:t>
            </a:r>
          </a:p>
        </p:txBody>
      </p:sp>
      <p:sp>
        <p:nvSpPr>
          <p:cNvPr id="3" name="Content Placeholder 2">
            <a:extLst>
              <a:ext uri="{FF2B5EF4-FFF2-40B4-BE49-F238E27FC236}">
                <a16:creationId xmlns:a16="http://schemas.microsoft.com/office/drawing/2014/main" id="{E1BD0526-6D39-4494-B264-F0BA6D394329}"/>
              </a:ext>
            </a:extLst>
          </p:cNvPr>
          <p:cNvSpPr>
            <a:spLocks noGrp="1"/>
          </p:cNvSpPr>
          <p:nvPr>
            <p:ph idx="1"/>
          </p:nvPr>
        </p:nvSpPr>
        <p:spPr>
          <a:xfrm>
            <a:off x="4976031" y="963877"/>
            <a:ext cx="6377769" cy="4930246"/>
          </a:xfrm>
        </p:spPr>
        <p:txBody>
          <a:bodyPr anchor="ctr">
            <a:normAutofit/>
          </a:bodyPr>
          <a:lstStyle/>
          <a:p>
            <a:r>
              <a:rPr lang="id-ID" sz="2200" dirty="0"/>
              <a:t>API, Database, Web Hosting, Server Configuration, Networking, Security, Distributed System, Computer Hardware, Robotics, Computer Engineering, Algorithms, Data Structure, Real-time Programming, Mobile Programming, Data Communication, Artificial Intelligence, Machine Learning, Data Mining, Neural Network, Expert System, Decision Support System, Computer Vision, Natural Language Processing, Fuzzy Logic, Version Control, Information System, User Interface, User Experience, Project Management, Math, Biology, Chemistry, Physics, Social Interaction, Art, Religion, Politics, Sociology, Psychology, Teaching, Sports, Medic, Scientific Method</a:t>
            </a:r>
          </a:p>
        </p:txBody>
      </p:sp>
    </p:spTree>
    <p:extLst>
      <p:ext uri="{BB962C8B-B14F-4D97-AF65-F5344CB8AC3E}">
        <p14:creationId xmlns:p14="http://schemas.microsoft.com/office/powerpoint/2010/main" val="3073985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80818C8-F19F-45F9-A65D-18AE6BAB8FE8}"/>
              </a:ext>
            </a:extLst>
          </p:cNvPr>
          <p:cNvSpPr>
            <a:spLocks noGrp="1"/>
          </p:cNvSpPr>
          <p:nvPr>
            <p:ph type="title"/>
          </p:nvPr>
        </p:nvSpPr>
        <p:spPr>
          <a:xfrm>
            <a:off x="838200" y="963877"/>
            <a:ext cx="3494362" cy="4930246"/>
          </a:xfrm>
        </p:spPr>
        <p:txBody>
          <a:bodyPr>
            <a:normAutofit/>
          </a:bodyPr>
          <a:lstStyle/>
          <a:p>
            <a:pPr algn="r"/>
            <a:r>
              <a:rPr lang="id-ID" dirty="0">
                <a:solidFill>
                  <a:schemeClr val="accent1"/>
                </a:solidFill>
              </a:rPr>
              <a:t>Short Answer</a:t>
            </a:r>
          </a:p>
        </p:txBody>
      </p:sp>
      <p:sp>
        <p:nvSpPr>
          <p:cNvPr id="3" name="Content Placeholder 2">
            <a:extLst>
              <a:ext uri="{FF2B5EF4-FFF2-40B4-BE49-F238E27FC236}">
                <a16:creationId xmlns:a16="http://schemas.microsoft.com/office/drawing/2014/main" id="{E1BD0526-6D39-4494-B264-F0BA6D394329}"/>
              </a:ext>
            </a:extLst>
          </p:cNvPr>
          <p:cNvSpPr>
            <a:spLocks noGrp="1"/>
          </p:cNvSpPr>
          <p:nvPr>
            <p:ph idx="1"/>
          </p:nvPr>
        </p:nvSpPr>
        <p:spPr>
          <a:xfrm>
            <a:off x="4976031" y="963877"/>
            <a:ext cx="6377769" cy="4930246"/>
          </a:xfrm>
        </p:spPr>
        <p:txBody>
          <a:bodyPr anchor="ctr">
            <a:normAutofit/>
          </a:bodyPr>
          <a:lstStyle/>
          <a:p>
            <a:r>
              <a:rPr lang="id-ID" sz="2200" dirty="0"/>
              <a:t>Learning how to learn, easy enough?</a:t>
            </a:r>
          </a:p>
        </p:txBody>
      </p:sp>
    </p:spTree>
    <p:extLst>
      <p:ext uri="{BB962C8B-B14F-4D97-AF65-F5344CB8AC3E}">
        <p14:creationId xmlns:p14="http://schemas.microsoft.com/office/powerpoint/2010/main" val="314248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39F6-F5D6-4BD4-9D16-FB90EE4FF72F}"/>
              </a:ext>
            </a:extLst>
          </p:cNvPr>
          <p:cNvSpPr>
            <a:spLocks noGrp="1"/>
          </p:cNvSpPr>
          <p:nvPr>
            <p:ph type="ctrTitle"/>
          </p:nvPr>
        </p:nvSpPr>
        <p:spPr/>
        <p:txBody>
          <a:bodyPr/>
          <a:lstStyle/>
          <a:p>
            <a:r>
              <a:rPr lang="id-ID" dirty="0"/>
              <a:t>NO</a:t>
            </a:r>
          </a:p>
        </p:txBody>
      </p:sp>
      <p:sp>
        <p:nvSpPr>
          <p:cNvPr id="3" name="Subtitle 2">
            <a:extLst>
              <a:ext uri="{FF2B5EF4-FFF2-40B4-BE49-F238E27FC236}">
                <a16:creationId xmlns:a16="http://schemas.microsoft.com/office/drawing/2014/main" id="{E6A23422-DC47-4A04-8771-0B47E24C014F}"/>
              </a:ext>
            </a:extLst>
          </p:cNvPr>
          <p:cNvSpPr>
            <a:spLocks noGrp="1"/>
          </p:cNvSpPr>
          <p:nvPr>
            <p:ph type="subTitle" idx="1"/>
          </p:nvPr>
        </p:nvSpPr>
        <p:spPr/>
        <p:txBody>
          <a:bodyPr/>
          <a:lstStyle/>
          <a:p>
            <a:r>
              <a:rPr lang="id-ID" dirty="0"/>
              <a:t>If it is easy</a:t>
            </a:r>
            <a:r>
              <a:rPr lang="id-ID"/>
              <a:t>, then you are not special </a:t>
            </a:r>
            <a:r>
              <a:rPr lang="id-ID" dirty="0"/>
              <a:t>because everyone can do it</a:t>
            </a:r>
          </a:p>
        </p:txBody>
      </p:sp>
    </p:spTree>
    <p:extLst>
      <p:ext uri="{BB962C8B-B14F-4D97-AF65-F5344CB8AC3E}">
        <p14:creationId xmlns:p14="http://schemas.microsoft.com/office/powerpoint/2010/main" val="506014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80818C8-F19F-45F9-A65D-18AE6BAB8FE8}"/>
              </a:ext>
            </a:extLst>
          </p:cNvPr>
          <p:cNvSpPr>
            <a:spLocks noGrp="1"/>
          </p:cNvSpPr>
          <p:nvPr>
            <p:ph type="title"/>
          </p:nvPr>
        </p:nvSpPr>
        <p:spPr>
          <a:xfrm>
            <a:off x="838200" y="963877"/>
            <a:ext cx="3494362" cy="4930246"/>
          </a:xfrm>
        </p:spPr>
        <p:txBody>
          <a:bodyPr>
            <a:normAutofit/>
          </a:bodyPr>
          <a:lstStyle/>
          <a:p>
            <a:pPr algn="r"/>
            <a:r>
              <a:rPr lang="id-ID" dirty="0">
                <a:solidFill>
                  <a:schemeClr val="accent1"/>
                </a:solidFill>
              </a:rPr>
              <a:t>How?</a:t>
            </a:r>
          </a:p>
        </p:txBody>
      </p:sp>
      <p:sp>
        <p:nvSpPr>
          <p:cNvPr id="3" name="Content Placeholder 2">
            <a:extLst>
              <a:ext uri="{FF2B5EF4-FFF2-40B4-BE49-F238E27FC236}">
                <a16:creationId xmlns:a16="http://schemas.microsoft.com/office/drawing/2014/main" id="{E1BD0526-6D39-4494-B264-F0BA6D394329}"/>
              </a:ext>
            </a:extLst>
          </p:cNvPr>
          <p:cNvSpPr>
            <a:spLocks noGrp="1"/>
          </p:cNvSpPr>
          <p:nvPr>
            <p:ph idx="1"/>
          </p:nvPr>
        </p:nvSpPr>
        <p:spPr>
          <a:xfrm>
            <a:off x="4976031" y="963877"/>
            <a:ext cx="6377769" cy="4930246"/>
          </a:xfrm>
        </p:spPr>
        <p:txBody>
          <a:bodyPr anchor="ctr">
            <a:normAutofit/>
          </a:bodyPr>
          <a:lstStyle/>
          <a:p>
            <a:r>
              <a:rPr lang="id-ID" sz="2200" dirty="0"/>
              <a:t>Step 1: enough motivation, start </a:t>
            </a:r>
            <a:r>
              <a:rPr lang="id-ID" sz="2200" dirty="0">
                <a:hlinkClick r:id="rId2" action="ppaction://hlinksldjump"/>
              </a:rPr>
              <a:t>action</a:t>
            </a:r>
            <a:endParaRPr lang="id-ID" sz="2200" dirty="0"/>
          </a:p>
        </p:txBody>
      </p:sp>
    </p:spTree>
    <p:extLst>
      <p:ext uri="{BB962C8B-B14F-4D97-AF65-F5344CB8AC3E}">
        <p14:creationId xmlns:p14="http://schemas.microsoft.com/office/powerpoint/2010/main" val="1683837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211</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Praktikum Pemrograman Web</vt:lpstr>
      <vt:lpstr>What we’ve learnt so far</vt:lpstr>
      <vt:lpstr>Software Engineering Aspects</vt:lpstr>
      <vt:lpstr>Github</vt:lpstr>
      <vt:lpstr>Long Answer</vt:lpstr>
      <vt:lpstr>Short Answer</vt:lpstr>
      <vt:lpstr>NO</vt:lpstr>
      <vt:lpstr>How?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Praktikum Pemrograman Web</dc:title>
  <dc:creator>Azhary Arliansyah</dc:creator>
  <cp:lastModifiedBy>Azhary Arliansyah</cp:lastModifiedBy>
  <cp:revision>7</cp:revision>
  <dcterms:created xsi:type="dcterms:W3CDTF">2017-09-30T15:43:28Z</dcterms:created>
  <dcterms:modified xsi:type="dcterms:W3CDTF">2017-09-30T16:38:43Z</dcterms:modified>
</cp:coreProperties>
</file>