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1CB1-0585-4BE0-9296-67B675BD7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Praktikum Pemrograman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64AEC-595C-43D5-95B8-51814F2B1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Azhary Arliansyah</a:t>
            </a:r>
          </a:p>
          <a:p>
            <a:r>
              <a:rPr lang="id-ID" dirty="0"/>
              <a:t>Fakultas Ilmu Komputer, Universitas Sriwijaya</a:t>
            </a:r>
          </a:p>
        </p:txBody>
      </p:sp>
    </p:spTree>
    <p:extLst>
      <p:ext uri="{BB962C8B-B14F-4D97-AF65-F5344CB8AC3E}">
        <p14:creationId xmlns:p14="http://schemas.microsoft.com/office/powerpoint/2010/main" val="372914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11A5CB-416F-40FA-BD08-4013E3F60161}"/>
              </a:ext>
            </a:extLst>
          </p:cNvPr>
          <p:cNvSpPr txBox="1"/>
          <p:nvPr/>
        </p:nvSpPr>
        <p:spPr>
          <a:xfrm>
            <a:off x="333633" y="1025610"/>
            <a:ext cx="7908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Materi hari ini</a:t>
            </a:r>
          </a:p>
          <a:p>
            <a:endParaRPr lang="id-ID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/>
              <a:t>Membangun sistem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/>
              <a:t>Membangun sistem registrasi</a:t>
            </a:r>
          </a:p>
        </p:txBody>
      </p:sp>
    </p:spTree>
    <p:extLst>
      <p:ext uri="{BB962C8B-B14F-4D97-AF65-F5344CB8AC3E}">
        <p14:creationId xmlns:p14="http://schemas.microsoft.com/office/powerpoint/2010/main" val="205323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11A5CB-416F-40FA-BD08-4013E3F60161}"/>
              </a:ext>
            </a:extLst>
          </p:cNvPr>
          <p:cNvSpPr txBox="1"/>
          <p:nvPr/>
        </p:nvSpPr>
        <p:spPr>
          <a:xfrm>
            <a:off x="333633" y="1025610"/>
            <a:ext cx="80813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Untuk membangun sistem login dan registrasi, kita memerlukan:</a:t>
            </a:r>
          </a:p>
          <a:p>
            <a:endParaRPr lang="id-ID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/>
              <a:t>Bootstrap untuk membangun antarmuka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/>
              <a:t>MySQL untuk menyimpan data pengguna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b="1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8421135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</TotalTime>
  <Words>40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 2</vt:lpstr>
      <vt:lpstr>Frame</vt:lpstr>
      <vt:lpstr>Praktikum Pemrograman Web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Pemrograman Web</dc:title>
  <dc:creator>Azhary Arliansyah</dc:creator>
  <cp:lastModifiedBy>Azhary Arliansyah</cp:lastModifiedBy>
  <cp:revision>1</cp:revision>
  <dcterms:created xsi:type="dcterms:W3CDTF">2017-09-17T17:17:08Z</dcterms:created>
  <dcterms:modified xsi:type="dcterms:W3CDTF">2017-09-17T17:24:59Z</dcterms:modified>
</cp:coreProperties>
</file>