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60" r:id="rId4"/>
    <p:sldId id="259" r:id="rId5"/>
    <p:sldId id="26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97D8B-6486-4A64-9781-C2A9B699A443}" v="362" dt="2021-05-09T05:54:23.005"/>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72" d="100"/>
          <a:sy n="72" d="100"/>
        </p:scale>
        <p:origin x="72" y="15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Caijun" userId="ba971365-32dd-4c0c-870f-5f6b4fb542fd" providerId="ADAL" clId="{5AE97D8B-6486-4A64-9781-C2A9B699A443}"/>
    <pc:docChg chg="custSel delSld modSld">
      <pc:chgData name="Qin,Caijun" userId="ba971365-32dd-4c0c-870f-5f6b4fb542fd" providerId="ADAL" clId="{5AE97D8B-6486-4A64-9781-C2A9B699A443}" dt="2021-05-09T05:56:17.661" v="983" actId="20577"/>
      <pc:docMkLst>
        <pc:docMk/>
      </pc:docMkLst>
      <pc:sldChg chg="modSp mod">
        <pc:chgData name="Qin,Caijun" userId="ba971365-32dd-4c0c-870f-5f6b4fb542fd" providerId="ADAL" clId="{5AE97D8B-6486-4A64-9781-C2A9B699A443}" dt="2021-05-09T05:52:08.358" v="704" actId="20577"/>
        <pc:sldMkLst>
          <pc:docMk/>
          <pc:sldMk cId="435141664" sldId="256"/>
        </pc:sldMkLst>
        <pc:spChg chg="mod">
          <ac:chgData name="Qin,Caijun" userId="ba971365-32dd-4c0c-870f-5f6b4fb542fd" providerId="ADAL" clId="{5AE97D8B-6486-4A64-9781-C2A9B699A443}" dt="2021-05-09T05:52:08.358" v="704" actId="20577"/>
          <ac:spMkLst>
            <pc:docMk/>
            <pc:sldMk cId="435141664" sldId="256"/>
            <ac:spMk id="3" creationId="{00000000-0000-0000-0000-000000000000}"/>
          </ac:spMkLst>
        </pc:spChg>
      </pc:sldChg>
      <pc:sldChg chg="modSp mod">
        <pc:chgData name="Qin,Caijun" userId="ba971365-32dd-4c0c-870f-5f6b4fb542fd" providerId="ADAL" clId="{5AE97D8B-6486-4A64-9781-C2A9B699A443}" dt="2021-05-09T05:55:54.006" v="964" actId="20577"/>
        <pc:sldMkLst>
          <pc:docMk/>
          <pc:sldMk cId="1772969468" sldId="257"/>
        </pc:sldMkLst>
        <pc:spChg chg="mod">
          <ac:chgData name="Qin,Caijun" userId="ba971365-32dd-4c0c-870f-5f6b4fb542fd" providerId="ADAL" clId="{5AE97D8B-6486-4A64-9781-C2A9B699A443}" dt="2021-05-09T05:43:06.901" v="42" actId="20577"/>
          <ac:spMkLst>
            <pc:docMk/>
            <pc:sldMk cId="1772969468" sldId="257"/>
            <ac:spMk id="2" creationId="{00000000-0000-0000-0000-000000000000}"/>
          </ac:spMkLst>
        </pc:spChg>
        <pc:spChg chg="mod">
          <ac:chgData name="Qin,Caijun" userId="ba971365-32dd-4c0c-870f-5f6b4fb542fd" providerId="ADAL" clId="{5AE97D8B-6486-4A64-9781-C2A9B699A443}" dt="2021-05-09T05:55:54.006" v="964" actId="20577"/>
          <ac:spMkLst>
            <pc:docMk/>
            <pc:sldMk cId="1772969468" sldId="257"/>
            <ac:spMk id="3" creationId="{00000000-0000-0000-0000-000000000000}"/>
          </ac:spMkLst>
        </pc:spChg>
      </pc:sldChg>
      <pc:sldChg chg="del">
        <pc:chgData name="Qin,Caijun" userId="ba971365-32dd-4c0c-870f-5f6b4fb542fd" providerId="ADAL" clId="{5AE97D8B-6486-4A64-9781-C2A9B699A443}" dt="2021-05-09T05:43:11.298" v="43" actId="47"/>
        <pc:sldMkLst>
          <pc:docMk/>
          <pc:sldMk cId="1928620899" sldId="258"/>
        </pc:sldMkLst>
      </pc:sldChg>
      <pc:sldChg chg="addSp delSp modSp mod modClrScheme chgLayout">
        <pc:chgData name="Qin,Caijun" userId="ba971365-32dd-4c0c-870f-5f6b4fb542fd" providerId="ADAL" clId="{5AE97D8B-6486-4A64-9781-C2A9B699A443}" dt="2021-05-09T05:51:52.018" v="701" actId="700"/>
        <pc:sldMkLst>
          <pc:docMk/>
          <pc:sldMk cId="3948826341" sldId="259"/>
        </pc:sldMkLst>
        <pc:spChg chg="mod ord">
          <ac:chgData name="Qin,Caijun" userId="ba971365-32dd-4c0c-870f-5f6b4fb542fd" providerId="ADAL" clId="{5AE97D8B-6486-4A64-9781-C2A9B699A443}" dt="2021-05-09T05:51:52.018" v="701" actId="700"/>
          <ac:spMkLst>
            <pc:docMk/>
            <pc:sldMk cId="3948826341" sldId="259"/>
            <ac:spMk id="2" creationId="{00000000-0000-0000-0000-000000000000}"/>
          </ac:spMkLst>
        </pc:spChg>
        <pc:spChg chg="del">
          <ac:chgData name="Qin,Caijun" userId="ba971365-32dd-4c0c-870f-5f6b4fb542fd" providerId="ADAL" clId="{5AE97D8B-6486-4A64-9781-C2A9B699A443}" dt="2021-05-09T05:51:32.175" v="698" actId="478"/>
          <ac:spMkLst>
            <pc:docMk/>
            <pc:sldMk cId="3948826341" sldId="259"/>
            <ac:spMk id="3" creationId="{00000000-0000-0000-0000-000000000000}"/>
          </ac:spMkLst>
        </pc:spChg>
        <pc:spChg chg="add del mod">
          <ac:chgData name="Qin,Caijun" userId="ba971365-32dd-4c0c-870f-5f6b4fb542fd" providerId="ADAL" clId="{5AE97D8B-6486-4A64-9781-C2A9B699A443}" dt="2021-05-09T05:51:35.046" v="699" actId="478"/>
          <ac:spMkLst>
            <pc:docMk/>
            <pc:sldMk cId="3948826341" sldId="259"/>
            <ac:spMk id="5" creationId="{A24AFBBE-B6DC-4F6D-8AF9-D66C57564314}"/>
          </ac:spMkLst>
        </pc:spChg>
        <pc:graphicFrameChg chg="mod ord">
          <ac:chgData name="Qin,Caijun" userId="ba971365-32dd-4c0c-870f-5f6b4fb542fd" providerId="ADAL" clId="{5AE97D8B-6486-4A64-9781-C2A9B699A443}" dt="2021-05-09T05:51:52.018" v="701" actId="700"/>
          <ac:graphicFrameMkLst>
            <pc:docMk/>
            <pc:sldMk cId="3948826341" sldId="259"/>
            <ac:graphicFrameMk id="7" creationId="{00000000-0000-0000-0000-000000000000}"/>
          </ac:graphicFrameMkLst>
        </pc:graphicFrameChg>
      </pc:sldChg>
      <pc:sldChg chg="addSp delSp modSp mod modClrScheme chgLayout">
        <pc:chgData name="Qin,Caijun" userId="ba971365-32dd-4c0c-870f-5f6b4fb542fd" providerId="ADAL" clId="{5AE97D8B-6486-4A64-9781-C2A9B699A443}" dt="2021-05-09T05:54:23.004" v="715" actId="1076"/>
        <pc:sldMkLst>
          <pc:docMk/>
          <pc:sldMk cId="2738627701" sldId="260"/>
        </pc:sldMkLst>
        <pc:spChg chg="mod">
          <ac:chgData name="Qin,Caijun" userId="ba971365-32dd-4c0c-870f-5f6b4fb542fd" providerId="ADAL" clId="{5AE97D8B-6486-4A64-9781-C2A9B699A443}" dt="2021-05-09T05:49:28.514" v="581" actId="1076"/>
          <ac:spMkLst>
            <pc:docMk/>
            <pc:sldMk cId="2738627701" sldId="260"/>
            <ac:spMk id="2" creationId="{00000000-0000-0000-0000-000000000000}"/>
          </ac:spMkLst>
        </pc:spChg>
        <pc:spChg chg="mod">
          <ac:chgData name="Qin,Caijun" userId="ba971365-32dd-4c0c-870f-5f6b4fb542fd" providerId="ADAL" clId="{5AE97D8B-6486-4A64-9781-C2A9B699A443}" dt="2021-05-09T05:51:12.574" v="696" actId="20577"/>
          <ac:spMkLst>
            <pc:docMk/>
            <pc:sldMk cId="2738627701" sldId="260"/>
            <ac:spMk id="3" creationId="{00000000-0000-0000-0000-000000000000}"/>
          </ac:spMkLst>
        </pc:spChg>
        <pc:spChg chg="add del mod">
          <ac:chgData name="Qin,Caijun" userId="ba971365-32dd-4c0c-870f-5f6b4fb542fd" providerId="ADAL" clId="{5AE97D8B-6486-4A64-9781-C2A9B699A443}" dt="2021-05-09T05:48:14.243" v="472" actId="26606"/>
          <ac:spMkLst>
            <pc:docMk/>
            <pc:sldMk cId="2738627701" sldId="260"/>
            <ac:spMk id="6" creationId="{6A9A1587-2A93-4123-8827-51225F4164BB}"/>
          </ac:spMkLst>
        </pc:spChg>
        <pc:spChg chg="add del mod">
          <ac:chgData name="Qin,Caijun" userId="ba971365-32dd-4c0c-870f-5f6b4fb542fd" providerId="ADAL" clId="{5AE97D8B-6486-4A64-9781-C2A9B699A443}" dt="2021-05-09T05:52:16.510" v="705" actId="478"/>
          <ac:spMkLst>
            <pc:docMk/>
            <pc:sldMk cId="2738627701" sldId="260"/>
            <ac:spMk id="11" creationId="{6ABAAF1A-C413-4DDA-AEC1-8C0991DBD7DB}"/>
          </ac:spMkLst>
        </pc:spChg>
        <pc:graphicFrameChg chg="del">
          <ac:chgData name="Qin,Caijun" userId="ba971365-32dd-4c0c-870f-5f6b4fb542fd" providerId="ADAL" clId="{5AE97D8B-6486-4A64-9781-C2A9B699A443}" dt="2021-05-09T05:47:50.514" v="444" actId="478"/>
          <ac:graphicFrameMkLst>
            <pc:docMk/>
            <pc:sldMk cId="2738627701" sldId="260"/>
            <ac:graphicFrameMk id="5" creationId="{00000000-0000-0000-0000-000000000000}"/>
          </ac:graphicFrameMkLst>
        </pc:graphicFrameChg>
        <pc:picChg chg="add mod">
          <ac:chgData name="Qin,Caijun" userId="ba971365-32dd-4c0c-870f-5f6b4fb542fd" providerId="ADAL" clId="{5AE97D8B-6486-4A64-9781-C2A9B699A443}" dt="2021-05-09T05:52:49.968" v="708" actId="1076"/>
          <ac:picMkLst>
            <pc:docMk/>
            <pc:sldMk cId="2738627701" sldId="260"/>
            <ac:picMk id="1026" creationId="{012BFFC5-ACEC-4BC2-905E-23CDE47010A2}"/>
          </ac:picMkLst>
        </pc:picChg>
        <pc:picChg chg="add mod">
          <ac:chgData name="Qin,Caijun" userId="ba971365-32dd-4c0c-870f-5f6b4fb542fd" providerId="ADAL" clId="{5AE97D8B-6486-4A64-9781-C2A9B699A443}" dt="2021-05-09T05:53:20.629" v="710" actId="1076"/>
          <ac:picMkLst>
            <pc:docMk/>
            <pc:sldMk cId="2738627701" sldId="260"/>
            <ac:picMk id="1028" creationId="{FA213E5A-9341-4DFB-9FB9-E80F5BF94D3C}"/>
          </ac:picMkLst>
        </pc:picChg>
        <pc:picChg chg="add mod">
          <ac:chgData name="Qin,Caijun" userId="ba971365-32dd-4c0c-870f-5f6b4fb542fd" providerId="ADAL" clId="{5AE97D8B-6486-4A64-9781-C2A9B699A443}" dt="2021-05-09T05:54:23.004" v="715" actId="1076"/>
          <ac:picMkLst>
            <pc:docMk/>
            <pc:sldMk cId="2738627701" sldId="260"/>
            <ac:picMk id="1030" creationId="{099044B9-62EA-42DA-8EA6-FC073079F6F8}"/>
          </ac:picMkLst>
        </pc:picChg>
      </pc:sldChg>
      <pc:sldChg chg="modSp mod">
        <pc:chgData name="Qin,Caijun" userId="ba971365-32dd-4c0c-870f-5f6b4fb542fd" providerId="ADAL" clId="{5AE97D8B-6486-4A64-9781-C2A9B699A443}" dt="2021-05-09T05:47:25.581" v="440" actId="20577"/>
        <pc:sldMkLst>
          <pc:docMk/>
          <pc:sldMk cId="3537718460" sldId="261"/>
        </pc:sldMkLst>
        <pc:spChg chg="mod">
          <ac:chgData name="Qin,Caijun" userId="ba971365-32dd-4c0c-870f-5f6b4fb542fd" providerId="ADAL" clId="{5AE97D8B-6486-4A64-9781-C2A9B699A443}" dt="2021-05-09T05:47:17.957" v="435" actId="20577"/>
          <ac:spMkLst>
            <pc:docMk/>
            <pc:sldMk cId="3537718460" sldId="261"/>
            <ac:spMk id="2" creationId="{00000000-0000-0000-0000-000000000000}"/>
          </ac:spMkLst>
        </pc:spChg>
        <pc:spChg chg="mod">
          <ac:chgData name="Qin,Caijun" userId="ba971365-32dd-4c0c-870f-5f6b4fb542fd" providerId="ADAL" clId="{5AE97D8B-6486-4A64-9781-C2A9B699A443}" dt="2021-05-09T05:47:25.581" v="440" actId="20577"/>
          <ac:spMkLst>
            <pc:docMk/>
            <pc:sldMk cId="3537718460" sldId="261"/>
            <ac:spMk id="3" creationId="{00000000-0000-0000-0000-000000000000}"/>
          </ac:spMkLst>
        </pc:spChg>
      </pc:sldChg>
      <pc:sldChg chg="del">
        <pc:chgData name="Qin,Caijun" userId="ba971365-32dd-4c0c-870f-5f6b4fb542fd" providerId="ADAL" clId="{5AE97D8B-6486-4A64-9781-C2A9B699A443}" dt="2021-05-09T05:47:32.891" v="441" actId="47"/>
        <pc:sldMkLst>
          <pc:docMk/>
          <pc:sldMk cId="2637673684" sldId="262"/>
        </pc:sldMkLst>
      </pc:sldChg>
      <pc:sldChg chg="del">
        <pc:chgData name="Qin,Caijun" userId="ba971365-32dd-4c0c-870f-5f6b4fb542fd" providerId="ADAL" clId="{5AE97D8B-6486-4A64-9781-C2A9B699A443}" dt="2021-05-09T05:47:33.932" v="442" actId="47"/>
        <pc:sldMkLst>
          <pc:docMk/>
          <pc:sldMk cId="547100618" sldId="263"/>
        </pc:sldMkLst>
      </pc:sldChg>
      <pc:sldChg chg="del">
        <pc:chgData name="Qin,Caijun" userId="ba971365-32dd-4c0c-870f-5f6b4fb542fd" providerId="ADAL" clId="{5AE97D8B-6486-4A64-9781-C2A9B699A443}" dt="2021-05-09T05:47:42.411" v="443" actId="47"/>
        <pc:sldMkLst>
          <pc:docMk/>
          <pc:sldMk cId="1001865620" sldId="264"/>
        </pc:sldMkLst>
      </pc:sldChg>
      <pc:sldChg chg="del">
        <pc:chgData name="Qin,Caijun" userId="ba971365-32dd-4c0c-870f-5f6b4fb542fd" providerId="ADAL" clId="{5AE97D8B-6486-4A64-9781-C2A9B699A443}" dt="2021-05-09T05:52:00.147" v="702" actId="47"/>
        <pc:sldMkLst>
          <pc:docMk/>
          <pc:sldMk cId="2914748422" sldId="265"/>
        </pc:sldMkLst>
      </pc:sldChg>
      <pc:sldChg chg="addSp delSp modSp mod modClrScheme chgLayout">
        <pc:chgData name="Qin,Caijun" userId="ba971365-32dd-4c0c-870f-5f6b4fb542fd" providerId="ADAL" clId="{5AE97D8B-6486-4A64-9781-C2A9B699A443}" dt="2021-05-09T05:56:17.661" v="983" actId="20577"/>
        <pc:sldMkLst>
          <pc:docMk/>
          <pc:sldMk cId="3049232890" sldId="266"/>
        </pc:sldMkLst>
        <pc:spChg chg="mod ord">
          <ac:chgData name="Qin,Caijun" userId="ba971365-32dd-4c0c-870f-5f6b4fb542fd" providerId="ADAL" clId="{5AE97D8B-6486-4A64-9781-C2A9B699A443}" dt="2021-05-09T05:56:13.373" v="974" actId="20577"/>
          <ac:spMkLst>
            <pc:docMk/>
            <pc:sldMk cId="3049232890" sldId="266"/>
            <ac:spMk id="2" creationId="{00000000-0000-0000-0000-000000000000}"/>
          </ac:spMkLst>
        </pc:spChg>
        <pc:spChg chg="del">
          <ac:chgData name="Qin,Caijun" userId="ba971365-32dd-4c0c-870f-5f6b4fb542fd" providerId="ADAL" clId="{5AE97D8B-6486-4A64-9781-C2A9B699A443}" dt="2021-05-09T05:56:07.066" v="965" actId="700"/>
          <ac:spMkLst>
            <pc:docMk/>
            <pc:sldMk cId="3049232890" sldId="266"/>
            <ac:spMk id="3" creationId="{00000000-0000-0000-0000-000000000000}"/>
          </ac:spMkLst>
        </pc:spChg>
        <pc:spChg chg="del mod ord">
          <ac:chgData name="Qin,Caijun" userId="ba971365-32dd-4c0c-870f-5f6b4fb542fd" providerId="ADAL" clId="{5AE97D8B-6486-4A64-9781-C2A9B699A443}" dt="2021-05-09T05:56:07.066" v="965" actId="700"/>
          <ac:spMkLst>
            <pc:docMk/>
            <pc:sldMk cId="3049232890" sldId="266"/>
            <ac:spMk id="4" creationId="{00000000-0000-0000-0000-000000000000}"/>
          </ac:spMkLst>
        </pc:spChg>
        <pc:spChg chg="add mod ord">
          <ac:chgData name="Qin,Caijun" userId="ba971365-32dd-4c0c-870f-5f6b4fb542fd" providerId="ADAL" clId="{5AE97D8B-6486-4A64-9781-C2A9B699A443}" dt="2021-05-09T05:56:17.661" v="983" actId="20577"/>
          <ac:spMkLst>
            <pc:docMk/>
            <pc:sldMk cId="3049232890" sldId="266"/>
            <ac:spMk id="5" creationId="{04729E5D-4FC8-46E5-9C91-2BE77F79089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Text retrieval / OCR</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Submit .txt file directly</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Submit image to GC Vision OCR</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Entity recognition</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err="1"/>
            <a:t>spaCy</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Automatic term recognition (ATR)</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Prediction</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Multinomial naïve bayes classifier</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Optional K-means clustering</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79365" custLinFactNeighborY="136"/>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1586"/>
          <a:ext cx="9144000" cy="112960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Prediction</a:t>
          </a:r>
        </a:p>
      </dsp:txBody>
      <dsp:txXfrm>
        <a:off x="0" y="3441586"/>
        <a:ext cx="9144000" cy="609986"/>
      </dsp:txXfrm>
    </dsp:sp>
    <dsp:sp modelId="{C4F2ADBF-C592-483D-A6FF-5DB9D2A90309}">
      <dsp:nvSpPr>
        <dsp:cNvPr id="0" name=""/>
        <dsp:cNvSpPr/>
      </dsp:nvSpPr>
      <dsp:spPr>
        <a:xfrm>
          <a:off x="0" y="4028981"/>
          <a:ext cx="4572000" cy="51961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Multinomial naïve bayes classifier</a:t>
          </a:r>
        </a:p>
      </dsp:txBody>
      <dsp:txXfrm>
        <a:off x="0" y="4028981"/>
        <a:ext cx="4572000" cy="519618"/>
      </dsp:txXfrm>
    </dsp:sp>
    <dsp:sp modelId="{0F0AC827-ACAE-4C23-875D-A4B53006A73F}">
      <dsp:nvSpPr>
        <dsp:cNvPr id="0" name=""/>
        <dsp:cNvSpPr/>
      </dsp:nvSpPr>
      <dsp:spPr>
        <a:xfrm>
          <a:off x="4572000" y="4028981"/>
          <a:ext cx="4572000" cy="519618"/>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Optional K-means clustering</a:t>
          </a:r>
        </a:p>
      </dsp:txBody>
      <dsp:txXfrm>
        <a:off x="4572000" y="4028981"/>
        <a:ext cx="4572000" cy="519618"/>
      </dsp:txXfrm>
    </dsp:sp>
    <dsp:sp modelId="{80AD606B-F25E-46DF-B405-18F7D2EAE74A}">
      <dsp:nvSpPr>
        <dsp:cNvPr id="0" name=""/>
        <dsp:cNvSpPr/>
      </dsp:nvSpPr>
      <dsp:spPr>
        <a:xfrm rot="10800000">
          <a:off x="0" y="1721197"/>
          <a:ext cx="9144000" cy="1737333"/>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Entity recognition</a:t>
          </a:r>
        </a:p>
      </dsp:txBody>
      <dsp:txXfrm rot="-10800000">
        <a:off x="0" y="1721197"/>
        <a:ext cx="9144000" cy="609803"/>
      </dsp:txXfrm>
    </dsp:sp>
    <dsp:sp modelId="{A8E0F749-66B2-490B-99E9-CC106B163B16}">
      <dsp:nvSpPr>
        <dsp:cNvPr id="0" name=""/>
        <dsp:cNvSpPr/>
      </dsp:nvSpPr>
      <dsp:spPr>
        <a:xfrm>
          <a:off x="0" y="2331001"/>
          <a:ext cx="4572000" cy="519462"/>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err="1"/>
            <a:t>spaCy</a:t>
          </a:r>
          <a:endParaRPr lang="en-US" sz="2300" kern="1200" dirty="0"/>
        </a:p>
      </dsp:txBody>
      <dsp:txXfrm>
        <a:off x="0" y="2331001"/>
        <a:ext cx="4572000" cy="519462"/>
      </dsp:txXfrm>
    </dsp:sp>
    <dsp:sp modelId="{A6EE397C-6C28-4128-BFFE-CFF44F70153F}">
      <dsp:nvSpPr>
        <dsp:cNvPr id="0" name=""/>
        <dsp:cNvSpPr/>
      </dsp:nvSpPr>
      <dsp:spPr>
        <a:xfrm>
          <a:off x="4572000" y="2331001"/>
          <a:ext cx="4572000" cy="519462"/>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Automatic term recognition (ATR)</a:t>
          </a:r>
        </a:p>
      </dsp:txBody>
      <dsp:txXfrm>
        <a:off x="4572000" y="2331001"/>
        <a:ext cx="4572000" cy="519462"/>
      </dsp:txXfrm>
    </dsp:sp>
    <dsp:sp modelId="{A48265CE-F3A3-46DB-9DD2-97590B4DBB84}">
      <dsp:nvSpPr>
        <dsp:cNvPr id="0" name=""/>
        <dsp:cNvSpPr/>
      </dsp:nvSpPr>
      <dsp:spPr>
        <a:xfrm rot="10800000">
          <a:off x="0" y="3170"/>
          <a:ext cx="9144000" cy="1737333"/>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Text retrieval / OCR</a:t>
          </a:r>
        </a:p>
      </dsp:txBody>
      <dsp:txXfrm rot="-10800000">
        <a:off x="0" y="3170"/>
        <a:ext cx="9144000" cy="609803"/>
      </dsp:txXfrm>
    </dsp:sp>
    <dsp:sp modelId="{59FFE57C-E5F2-4FBD-AA4D-8DB27381892F}">
      <dsp:nvSpPr>
        <dsp:cNvPr id="0" name=""/>
        <dsp:cNvSpPr/>
      </dsp:nvSpPr>
      <dsp:spPr>
        <a:xfrm>
          <a:off x="0" y="610612"/>
          <a:ext cx="4572000" cy="519462"/>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Submit .txt file directly</a:t>
          </a:r>
        </a:p>
      </dsp:txBody>
      <dsp:txXfrm>
        <a:off x="0" y="610612"/>
        <a:ext cx="4572000" cy="519462"/>
      </dsp:txXfrm>
    </dsp:sp>
    <dsp:sp modelId="{3EC7D028-ECEA-492B-A6F1-68E9B57B69C6}">
      <dsp:nvSpPr>
        <dsp:cNvPr id="0" name=""/>
        <dsp:cNvSpPr/>
      </dsp:nvSpPr>
      <dsp:spPr>
        <a:xfrm>
          <a:off x="4572000" y="610612"/>
          <a:ext cx="4572000" cy="519462"/>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Submit image to GC Vision OCR</a:t>
          </a:r>
        </a:p>
      </dsp:txBody>
      <dsp:txXfrm>
        <a:off x="4572000" y="610612"/>
        <a:ext cx="4572000" cy="51946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5/9/2021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5/9/2021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5/9/2021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5/9/2021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5/9/2021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5/9/2021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5/9/2021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5/9/2021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Instant Medic</a:t>
            </a:r>
          </a:p>
        </p:txBody>
      </p:sp>
      <p:sp>
        <p:nvSpPr>
          <p:cNvPr id="3" name="Subtitle 2"/>
          <p:cNvSpPr>
            <a:spLocks noGrp="1"/>
          </p:cNvSpPr>
          <p:nvPr>
            <p:ph type="subTitle" idx="1"/>
          </p:nvPr>
        </p:nvSpPr>
        <p:spPr/>
        <p:txBody>
          <a:bodyPr/>
          <a:lstStyle/>
          <a:p>
            <a:r>
              <a:rPr lang="en-US" dirty="0" err="1"/>
              <a:t>BrieF</a:t>
            </a:r>
            <a:r>
              <a:rPr lang="en-US" dirty="0"/>
              <a:t> Introduction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Inspiration and Purpose</a:t>
            </a:r>
          </a:p>
        </p:txBody>
      </p:sp>
      <p:sp>
        <p:nvSpPr>
          <p:cNvPr id="3" name="Content Placeholder 2"/>
          <p:cNvSpPr>
            <a:spLocks noGrp="1"/>
          </p:cNvSpPr>
          <p:nvPr>
            <p:ph idx="1"/>
          </p:nvPr>
        </p:nvSpPr>
        <p:spPr>
          <a:xfrm>
            <a:off x="304800" y="1828799"/>
            <a:ext cx="11430000" cy="4572001"/>
          </a:xfrm>
        </p:spPr>
        <p:txBody>
          <a:bodyPr/>
          <a:lstStyle/>
          <a:p>
            <a:r>
              <a:rPr lang="en-US" dirty="0"/>
              <a:t>Help doctors make faster diagnosis esp. during heavy patient load</a:t>
            </a:r>
          </a:p>
          <a:p>
            <a:r>
              <a:rPr lang="en-US" dirty="0"/>
              <a:t>Contribute to a growing research database of symptoms and illnesses</a:t>
            </a:r>
          </a:p>
          <a:p>
            <a:r>
              <a:rPr lang="en-US" dirty="0"/>
              <a:t>Make logical use of modern compute power and AI technologies for social good</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0" y="447526"/>
            <a:ext cx="3932237" cy="1143000"/>
          </a:xfrm>
        </p:spPr>
        <p:txBody>
          <a:bodyPr anchor="b">
            <a:normAutofit/>
          </a:bodyPr>
          <a:lstStyle/>
          <a:p>
            <a:r>
              <a:rPr lang="en-US" dirty="0"/>
              <a:t>Technologies and Tools Used</a:t>
            </a:r>
          </a:p>
        </p:txBody>
      </p:sp>
      <p:sp>
        <p:nvSpPr>
          <p:cNvPr id="3" name="Content Placeholder 2"/>
          <p:cNvSpPr>
            <a:spLocks noGrp="1"/>
          </p:cNvSpPr>
          <p:nvPr>
            <p:ph type="body" sz="half" idx="2"/>
          </p:nvPr>
        </p:nvSpPr>
        <p:spPr>
          <a:xfrm>
            <a:off x="7635240" y="1752600"/>
            <a:ext cx="3932237" cy="4651248"/>
          </a:xfrm>
        </p:spPr>
        <p:txBody>
          <a:bodyPr>
            <a:normAutofit/>
          </a:bodyPr>
          <a:lstStyle/>
          <a:p>
            <a:r>
              <a:rPr lang="en-US" dirty="0"/>
              <a:t>Google Cloud Vision – OCR</a:t>
            </a:r>
          </a:p>
          <a:p>
            <a:r>
              <a:rPr lang="en-US" dirty="0"/>
              <a:t>Storage: CSV -&gt; </a:t>
            </a:r>
            <a:r>
              <a:rPr lang="en-US" dirty="0" err="1"/>
              <a:t>CockroachDB</a:t>
            </a:r>
            <a:endParaRPr lang="en-US" dirty="0"/>
          </a:p>
          <a:p>
            <a:r>
              <a:rPr lang="en-US" dirty="0"/>
              <a:t>Extra compute power: </a:t>
            </a:r>
            <a:r>
              <a:rPr lang="en-US" dirty="0" err="1"/>
              <a:t>Linode</a:t>
            </a:r>
            <a:r>
              <a:rPr lang="en-US" dirty="0"/>
              <a:t> 4GB CPUs</a:t>
            </a:r>
          </a:p>
          <a:p>
            <a:r>
              <a:rPr lang="en-US" dirty="0"/>
              <a:t>NLP libraries in Python: </a:t>
            </a:r>
            <a:r>
              <a:rPr lang="en-US" dirty="0" err="1"/>
              <a:t>spaCy</a:t>
            </a:r>
            <a:r>
              <a:rPr lang="en-US" dirty="0"/>
              <a:t>, </a:t>
            </a:r>
            <a:r>
              <a:rPr lang="en-US" dirty="0" err="1"/>
              <a:t>texthero</a:t>
            </a:r>
            <a:r>
              <a:rPr lang="en-US" dirty="0"/>
              <a:t>, …</a:t>
            </a:r>
          </a:p>
          <a:p>
            <a:r>
              <a:rPr lang="en-US" dirty="0"/>
              <a:t>ML library: Scikit-Learn</a:t>
            </a:r>
          </a:p>
          <a:p>
            <a:r>
              <a:rPr lang="en-US" dirty="0"/>
              <a:t>Frontend (WIP): React</a:t>
            </a:r>
          </a:p>
        </p:txBody>
      </p:sp>
      <p:pic>
        <p:nvPicPr>
          <p:cNvPr id="1026" name="Picture 2" descr="Filtering Image content with Google's Cloud Vision API for iOS | by Robert  King | Medium">
            <a:extLst>
              <a:ext uri="{FF2B5EF4-FFF2-40B4-BE49-F238E27FC236}">
                <a16:creationId xmlns:a16="http://schemas.microsoft.com/office/drawing/2014/main" id="{012BFFC5-ACEC-4BC2-905E-23CDE4701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6504396" cy="2414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tailed: CockroachDB, HAProxy + PHP Web Application | by Kay | Medium">
            <a:extLst>
              <a:ext uri="{FF2B5EF4-FFF2-40B4-BE49-F238E27FC236}">
                <a16:creationId xmlns:a16="http://schemas.microsoft.com/office/drawing/2014/main" id="{FA213E5A-9341-4DFB-9FB9-E80F5BF94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49474"/>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Computing &amp; Linux Servers | Alternative to AWS | Linode">
            <a:extLst>
              <a:ext uri="{FF2B5EF4-FFF2-40B4-BE49-F238E27FC236}">
                <a16:creationId xmlns:a16="http://schemas.microsoft.com/office/drawing/2014/main" id="{099044B9-62EA-42DA-8EA6-FC073079F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046" y="3529013"/>
            <a:ext cx="3723211" cy="1474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Flow in a Nutshell</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idx="1"/>
            <p:extLst>
              <p:ext uri="{D42A27DB-BD31-4B8C-83A1-F6EECF244321}">
                <p14:modId xmlns:p14="http://schemas.microsoft.com/office/powerpoint/2010/main" val="631251166"/>
              </p:ext>
            </p:extLst>
          </p:nvPr>
        </p:nvGraphicFramePr>
        <p:xfrm>
          <a:off x="1524000" y="1828800"/>
          <a:ext cx="9144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Demo</a:t>
            </a:r>
          </a:p>
        </p:txBody>
      </p:sp>
      <p:sp>
        <p:nvSpPr>
          <p:cNvPr id="3" name="Text Placeholder 2"/>
          <p:cNvSpPr>
            <a:spLocks noGrp="1"/>
          </p:cNvSpPr>
          <p:nvPr>
            <p:ph type="body" idx="1"/>
          </p:nvPr>
        </p:nvSpPr>
        <p:spPr/>
        <p:txBody>
          <a:bodyPr/>
          <a:lstStyle/>
          <a:p>
            <a:r>
              <a:rPr lang="en-US" dirty="0"/>
              <a:t>Enjoy</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End</a:t>
            </a:r>
          </a:p>
        </p:txBody>
      </p:sp>
      <p:sp>
        <p:nvSpPr>
          <p:cNvPr id="5" name="Subtitle 4">
            <a:extLst>
              <a:ext uri="{FF2B5EF4-FFF2-40B4-BE49-F238E27FC236}">
                <a16:creationId xmlns:a16="http://schemas.microsoft.com/office/drawing/2014/main" id="{04729E5D-4FC8-46E5-9C91-2BE77F79089E}"/>
              </a:ext>
            </a:extLst>
          </p:cNvPr>
          <p:cNvSpPr>
            <a:spLocks noGrp="1"/>
          </p:cNvSpPr>
          <p:nvPr>
            <p:ph type="subTitle" idx="1"/>
          </p:nvPr>
        </p:nvSpPr>
        <p:spPr/>
        <p:txBody>
          <a:bodyPr/>
          <a:lstStyle/>
          <a:p>
            <a:r>
              <a:rPr lang="en-US"/>
              <a:t>Thank You</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14</TotalTime>
  <Words>125</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Medium</vt:lpstr>
      <vt:lpstr>Medical Design 16x9</vt:lpstr>
      <vt:lpstr>Instant Medic</vt:lpstr>
      <vt:lpstr>Inspiration and Purpose</vt:lpstr>
      <vt:lpstr>Technologies and Tools Used</vt:lpstr>
      <vt:lpstr>Pipeline Flow in a Nutshell</vt:lpstr>
      <vt:lpstr>Quick Demo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Instant Medic</dc:title>
  <dc:creator>Qin,Caijun</dc:creator>
  <cp:lastModifiedBy>Qin,Caijun</cp:lastModifiedBy>
  <cp:revision>1</cp:revision>
  <dcterms:created xsi:type="dcterms:W3CDTF">2021-05-09T05:41:33Z</dcterms:created>
  <dcterms:modified xsi:type="dcterms:W3CDTF">2021-05-09T05:56:18Z</dcterms:modified>
</cp:coreProperties>
</file>