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9255" y="288671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1555" y="5902325"/>
            <a:ext cx="592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开机即进入视频实时预览图像像素比例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显示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835525" y="1543050"/>
            <a:ext cx="918210" cy="4730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缩放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873115" y="15430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焦点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923405" y="15430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曝光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964170" y="15367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光圈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83552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全景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87311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/>
            <a:r>
              <a:rPr lang="zh-CN" altLang="en-US"/>
              <a:t>倾斜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92340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滚动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7964170" y="22352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/>
              <a:t>低亮度补偿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7964170" y="295211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/>
              <a:t>恢复本页默认值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835525" y="3902075"/>
            <a:ext cx="3148330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5366385" y="3780790"/>
            <a:ext cx="202565" cy="40576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108315" y="3710940"/>
            <a:ext cx="746760" cy="544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自动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36895" y="1956435"/>
            <a:ext cx="2470785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中文（当前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36895" y="3028950"/>
            <a:ext cx="2470785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英文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13655" y="1927225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/>
              <a:t>2017</a:t>
            </a:r>
            <a:r>
              <a:rPr lang="zh-CN" altLang="en-US"/>
              <a:t>年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350635" y="1927225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05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531735" y="1927225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26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359525" y="2565400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r>
              <a:rPr lang="zh-CN" altLang="en-US"/>
              <a:t>时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540625" y="2565400"/>
            <a:ext cx="829945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37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239385" y="38195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6403340" y="38195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7612380" y="3819525"/>
            <a:ext cx="859155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02885" y="79248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形标注 33"/>
          <p:cNvSpPr/>
          <p:nvPr/>
        </p:nvSpPr>
        <p:spPr>
          <a:xfrm>
            <a:off x="75666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系统信息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371975" y="1637665"/>
            <a:ext cx="3745865" cy="2355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系统版本、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剩余空间、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57825" y="5953125"/>
            <a:ext cx="1158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系统信息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9255" y="288671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82540" y="5828030"/>
            <a:ext cx="2552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点击屏幕弹出功能</a:t>
            </a:r>
            <a:r>
              <a:rPr lang="zh-CN" altLang="en-US"/>
              <a:t>按键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形标注 27"/>
          <p:cNvSpPr/>
          <p:nvPr/>
        </p:nvSpPr>
        <p:spPr>
          <a:xfrm>
            <a:off x="3313430" y="4627245"/>
            <a:ext cx="756920" cy="36258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关机</a:t>
            </a:r>
            <a:endParaRPr lang="zh-CN" altLang="en-US"/>
          </a:p>
        </p:txBody>
      </p:sp>
      <p:sp>
        <p:nvSpPr>
          <p:cNvPr id="29" name="椭圆形标注 28"/>
          <p:cNvSpPr/>
          <p:nvPr/>
        </p:nvSpPr>
        <p:spPr>
          <a:xfrm>
            <a:off x="4160520" y="4627245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录像</a:t>
            </a:r>
            <a:endParaRPr lang="zh-CN" altLang="en-US"/>
          </a:p>
        </p:txBody>
      </p:sp>
      <p:sp>
        <p:nvSpPr>
          <p:cNvPr id="30" name="椭圆形标注 29"/>
          <p:cNvSpPr/>
          <p:nvPr/>
        </p:nvSpPr>
        <p:spPr>
          <a:xfrm>
            <a:off x="5016500" y="4665345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拍照</a:t>
            </a:r>
            <a:endParaRPr lang="zh-CN" altLang="en-US"/>
          </a:p>
        </p:txBody>
      </p:sp>
      <p:sp>
        <p:nvSpPr>
          <p:cNvPr id="31" name="椭圆形标注 30"/>
          <p:cNvSpPr/>
          <p:nvPr/>
        </p:nvSpPr>
        <p:spPr>
          <a:xfrm>
            <a:off x="5906770" y="4495165"/>
            <a:ext cx="756920" cy="49466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4" name="椭圆形标注 33"/>
          <p:cNvSpPr/>
          <p:nvPr/>
        </p:nvSpPr>
        <p:spPr>
          <a:xfrm>
            <a:off x="75666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系统信息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1140" y="1231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88585" y="579945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关机确认界面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形标注 27"/>
          <p:cNvSpPr/>
          <p:nvPr/>
        </p:nvSpPr>
        <p:spPr>
          <a:xfrm>
            <a:off x="3313430" y="4627245"/>
            <a:ext cx="756920" cy="36258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关机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859020" y="2225040"/>
            <a:ext cx="2273300" cy="1245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78095" y="2967355"/>
            <a:ext cx="6565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确认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54115" y="2961005"/>
            <a:ext cx="6565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29885" y="2383155"/>
            <a:ext cx="1130935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/>
              <a:t>是否关机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9255" y="288671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1850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录像界面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形标注 28"/>
          <p:cNvSpPr/>
          <p:nvPr/>
        </p:nvSpPr>
        <p:spPr>
          <a:xfrm>
            <a:off x="4160520" y="4627245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录像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223885" y="952500"/>
            <a:ext cx="231775" cy="250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55660" y="933450"/>
            <a:ext cx="1594485" cy="39941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zh-CN" altLang="en-US"/>
              <a:t>帧率、录像时</a:t>
            </a:r>
            <a:r>
              <a:rPr lang="zh-CN" altLang="en-US"/>
              <a:t>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1140" y="85915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55920" y="580898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拍照界面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形标注 29"/>
          <p:cNvSpPr/>
          <p:nvPr/>
        </p:nvSpPr>
        <p:spPr>
          <a:xfrm>
            <a:off x="5016500" y="4665345"/>
            <a:ext cx="756920" cy="35242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拍照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34230" y="2002790"/>
            <a:ext cx="3120390" cy="2134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缩放图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46395" y="5828030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文件管理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60625" y="10007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缩略图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60625" y="22961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60625" y="360807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78325" y="10007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78325" y="22961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78325" y="360807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26810" y="10007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26810" y="22961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26810" y="360807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144510" y="10007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44510" y="229616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44510" y="3608070"/>
            <a:ext cx="1506220" cy="95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484755" y="1956435"/>
            <a:ext cx="145796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20170601-130050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3375025" y="5016500"/>
            <a:ext cx="5136515" cy="627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55060" y="5152390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324985" y="5155565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48885" y="5174615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18810" y="5177790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20485" y="5155565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090410" y="5158740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814310" y="5177790"/>
            <a:ext cx="405765" cy="39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形标注 47"/>
          <p:cNvSpPr/>
          <p:nvPr/>
        </p:nvSpPr>
        <p:spPr>
          <a:xfrm>
            <a:off x="3606800" y="4688205"/>
            <a:ext cx="666115" cy="3282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49" name="椭圆形标注 48"/>
          <p:cNvSpPr/>
          <p:nvPr/>
        </p:nvSpPr>
        <p:spPr>
          <a:xfrm>
            <a:off x="4333875" y="4691380"/>
            <a:ext cx="666115" cy="3282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编辑 </a:t>
            </a:r>
            <a:endParaRPr lang="zh-CN" altLang="en-US"/>
          </a:p>
        </p:txBody>
      </p:sp>
      <p:sp>
        <p:nvSpPr>
          <p:cNvPr id="50" name="椭圆形标注 49"/>
          <p:cNvSpPr/>
          <p:nvPr/>
        </p:nvSpPr>
        <p:spPr>
          <a:xfrm>
            <a:off x="5060950" y="4612005"/>
            <a:ext cx="569595" cy="45847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40000"/>
          </a:bodyPr>
          <a:p>
            <a:pPr algn="ctr"/>
            <a:r>
              <a:rPr lang="zh-CN" altLang="en-US"/>
              <a:t>向上翻页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2" name="椭圆形标注 51"/>
          <p:cNvSpPr/>
          <p:nvPr/>
        </p:nvSpPr>
        <p:spPr>
          <a:xfrm>
            <a:off x="5740400" y="4624705"/>
            <a:ext cx="569595" cy="45847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40000"/>
          </a:bodyPr>
          <a:p>
            <a:pPr algn="ctr"/>
            <a:r>
              <a:rPr lang="zh-CN" altLang="en-US"/>
              <a:t>向下</a:t>
            </a:r>
            <a:r>
              <a:rPr lang="zh-CN" altLang="en-US"/>
              <a:t>翻页 </a:t>
            </a:r>
            <a:endParaRPr lang="zh-CN" altLang="en-US"/>
          </a:p>
        </p:txBody>
      </p:sp>
      <p:sp>
        <p:nvSpPr>
          <p:cNvPr id="53" name="椭圆形标注 52"/>
          <p:cNvSpPr/>
          <p:nvPr/>
        </p:nvSpPr>
        <p:spPr>
          <a:xfrm>
            <a:off x="6432550" y="4713605"/>
            <a:ext cx="666115" cy="3282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全</a:t>
            </a:r>
            <a:r>
              <a:rPr lang="zh-CN" altLang="en-US"/>
              <a:t>选 </a:t>
            </a:r>
            <a:endParaRPr lang="zh-CN" altLang="en-US"/>
          </a:p>
        </p:txBody>
      </p:sp>
      <p:sp>
        <p:nvSpPr>
          <p:cNvPr id="54" name="椭圆形标注 53"/>
          <p:cNvSpPr/>
          <p:nvPr/>
        </p:nvSpPr>
        <p:spPr>
          <a:xfrm>
            <a:off x="7131050" y="4726305"/>
            <a:ext cx="666115" cy="32829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删除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5" name="椭圆形标注 54"/>
          <p:cNvSpPr/>
          <p:nvPr/>
        </p:nvSpPr>
        <p:spPr>
          <a:xfrm>
            <a:off x="7820025" y="4564380"/>
            <a:ext cx="993775" cy="5029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45000"/>
          </a:bodyPr>
          <a:p>
            <a:pPr algn="ctr"/>
            <a:r>
              <a:rPr lang="zh-CN" altLang="en-US"/>
              <a:t>复制到</a:t>
            </a:r>
            <a:r>
              <a:rPr lang="en-US" altLang="zh-CN"/>
              <a:t>U</a:t>
            </a:r>
            <a:r>
              <a:rPr lang="zh-CN" altLang="en-US"/>
              <a:t>盘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827895" y="720725"/>
            <a:ext cx="75565" cy="43345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738995" y="855980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17065" y="492760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240655" y="1541145"/>
            <a:ext cx="3340100" cy="328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分辨率格式</a:t>
            </a:r>
            <a:r>
              <a:rPr lang="en-US" altLang="zh-CN"/>
              <a:t>yuv/mpeg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31435" y="2110740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5134610" y="2637790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4135" y="3161665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5147310" y="3688715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058660" y="2094865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061835" y="2621915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071360" y="3145790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074535" y="3672840"/>
            <a:ext cx="1611630" cy="309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17065" y="492760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1060" y="1464310"/>
            <a:ext cx="4392295" cy="14185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74235" y="2991485"/>
            <a:ext cx="4392295" cy="1418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68215" y="2429510"/>
            <a:ext cx="4073525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4843145" y="2346960"/>
            <a:ext cx="183515" cy="28956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016625" y="1517650"/>
            <a:ext cx="1254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帧率（值）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268595" y="21145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10fps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017260" y="21145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15fps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807835" y="21145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30fps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606030" y="21145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60fps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8347710" y="2114550"/>
            <a:ext cx="608965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120fps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4674235" y="21145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073775" y="3082290"/>
            <a:ext cx="1139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时长（值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833620" y="4004310"/>
            <a:ext cx="4073525" cy="1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4908550" y="3921760"/>
            <a:ext cx="183515" cy="28956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739640" y="3689350"/>
            <a:ext cx="521970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8355965" y="3689350"/>
            <a:ext cx="608965" cy="26162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en-US" altLang="zh-CN"/>
              <a:t>60min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4365" y="501015"/>
            <a:ext cx="8265795" cy="513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595" y="6858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视频实时预览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8762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设置界面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5035" y="5120005"/>
            <a:ext cx="7730490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788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056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1905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0105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194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796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55965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973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3650" y="516763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11850" y="517525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6369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714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7710" y="5165090"/>
            <a:ext cx="436880" cy="42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形标注 32"/>
          <p:cNvSpPr/>
          <p:nvPr/>
        </p:nvSpPr>
        <p:spPr>
          <a:xfrm>
            <a:off x="6690360" y="4495800"/>
            <a:ext cx="756920" cy="521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5950" y="1367790"/>
            <a:ext cx="6023610" cy="3147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55950" y="1367790"/>
            <a:ext cx="1390015" cy="3166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835525" y="1543050"/>
            <a:ext cx="918210" cy="4730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亮度（值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873115" y="15430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/>
              <a:t>对比度（值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923405" y="15430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色调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964170" y="15367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饱和度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83552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/>
              <a:t>清晰度</a:t>
            </a:r>
            <a:r>
              <a:rPr lang="zh-CN" altLang="en-US"/>
              <a:t>（值）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87311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/>
            <a:r>
              <a:rPr lang="zh-CN" altLang="en-US"/>
              <a:t>伽玛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923405" y="224155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白平衡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7964170" y="2235200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/>
          </a:bodyPr>
          <a:p>
            <a:pPr algn="ctr"/>
            <a:r>
              <a:rPr lang="zh-CN" altLang="en-US"/>
              <a:t>逆光对比</a:t>
            </a:r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835525" y="29584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增益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5873115" y="29584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/>
          </a:bodyPr>
          <a:p>
            <a:pPr algn="ctr"/>
            <a:r>
              <a:rPr lang="zh-CN" altLang="en-US"/>
              <a:t>电力线频率（防闪烁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923405" y="295846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7964170" y="2952115"/>
            <a:ext cx="918210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r>
              <a:rPr lang="zh-CN" altLang="en-US"/>
              <a:t>恢复本页默认值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835525" y="3902075"/>
            <a:ext cx="3148330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5366385" y="3780790"/>
            <a:ext cx="202565" cy="40576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108315" y="3710940"/>
            <a:ext cx="746760" cy="544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自动</a:t>
            </a:r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3210560" y="15176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分辨率</a:t>
            </a:r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213735" y="201612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录像选项</a:t>
            </a:r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3223260" y="2530475"/>
            <a:ext cx="1283970" cy="4191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视频设置</a:t>
            </a:r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3226435" y="302895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zh-CN" altLang="en-US"/>
              <a:t>摄像头设置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3223260" y="3528060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语言设置</a:t>
            </a:r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3226435" y="4026535"/>
            <a:ext cx="1283970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时间设置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演示</Application>
  <PresentationFormat>宽屏</PresentationFormat>
  <Paragraphs>280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2015-05-05T08:02:00Z</dcterms:created>
  <dcterms:modified xsi:type="dcterms:W3CDTF">2017-05-26T09:55:29Z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