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3"/>
    <p:sldId id="259" r:id="rId4"/>
    <p:sldId id="256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70" r:id="rId14"/>
    <p:sldId id="271" r:id="rId15"/>
    <p:sldId id="273" r:id="rId16"/>
    <p:sldId id="269" r:id="rId17"/>
    <p:sldId id="274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3150" y="1411605"/>
            <a:ext cx="598614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0">
                <a:ea typeface="微软雅黑" panose="020B0503020204020204" charset="-122"/>
              </a:rPr>
              <a:t>主体功能</a:t>
            </a:r>
            <a:endParaRPr lang="zh-CN" altLang="en-US" sz="8000">
              <a:ea typeface="微软雅黑" panose="020B0503020204020204" charset="-122"/>
            </a:endParaRP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Main function</a:t>
            </a:r>
            <a:endParaRPr lang="zh-CN" altLang="en-US" sz="8000">
              <a:ea typeface="微软雅黑" panose="020B050302020402020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37590" y="539115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8260" y="51581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111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3883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1513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53330" y="52133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0517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1289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8919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3057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0687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45075" y="52133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9691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0463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8093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9175" y="1405890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89175" y="1405890"/>
            <a:ext cx="1390015" cy="316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68750" y="1581150"/>
            <a:ext cx="918210" cy="4730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亮度（值）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006340" y="15811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对比度（值）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056630" y="15811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色调（值）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097395" y="157480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饱和度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968750" y="22796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清晰度（值）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006340" y="22796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伽玛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056630" y="22796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白平衡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7097395" y="227330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逆光对比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968750" y="2996565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增益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006340" y="2996565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电力线频率</a:t>
            </a:r>
            <a:endParaRPr lang="zh-CN" altLang="en-US" sz="1000"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ea typeface="微软雅黑" panose="020B0503020204020204" charset="-122"/>
              </a:rPr>
              <a:t>（防闪烁）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056630" y="2996565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097395" y="2990215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恢复本页默认值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323715" y="3949700"/>
            <a:ext cx="2389505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>
            <a:off x="4499610" y="3828415"/>
            <a:ext cx="202565" cy="40576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241540" y="3749040"/>
            <a:ext cx="746760" cy="544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自动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3957320" y="3834130"/>
            <a:ext cx="231775" cy="412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6835775" y="3834130"/>
            <a:ext cx="261620" cy="412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43785" y="155575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分辨率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43785" y="197485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录像选项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343785" y="2390140"/>
            <a:ext cx="1283970" cy="352425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视频设置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343785" y="280289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摄像头设置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343785" y="319976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语言设置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43785" y="364553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时间设置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343785" y="407035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恢复设置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69760" y="537210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5787390" y="4581525"/>
            <a:ext cx="701040" cy="4838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56640" y="539115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087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6450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7310" y="51581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016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5788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3418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72380" y="52133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2422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3194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0824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4962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2592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64125" y="52133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1596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2368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9998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8225" y="1405890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08225" y="1405890"/>
            <a:ext cx="1390015" cy="316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87800" y="1581150"/>
            <a:ext cx="918210" cy="4730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缩放（值）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025390" y="15811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焦点（值）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075680" y="15811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曝光（值）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116445" y="157480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光圈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987800" y="22796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全景（值）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025390" y="22796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倾斜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075680" y="22796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滚动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7116445" y="227330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20000"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低亮度补偿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116445" y="2990215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20000"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恢复本页默认值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42765" y="3949700"/>
            <a:ext cx="2389505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4518660" y="3828415"/>
            <a:ext cx="202565" cy="40576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60590" y="3749040"/>
            <a:ext cx="746760" cy="544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自动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3976370" y="3834130"/>
            <a:ext cx="231775" cy="412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6854825" y="3834130"/>
            <a:ext cx="261620" cy="412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362835" y="1555750"/>
            <a:ext cx="1283970" cy="35242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分辨率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62835" y="197485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录像选项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362835" y="239014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视频设置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362835" y="2802890"/>
            <a:ext cx="1283970" cy="352425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摄像头设置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362835" y="319976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语言设置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62835" y="364553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时间设置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362835" y="407035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恢复设置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88810" y="537210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5787390" y="4581525"/>
            <a:ext cx="701040" cy="4838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8" name="直角三角形 37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47115" y="548640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1134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6450" y="556895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7785" y="5167630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40635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48355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24655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62855" y="522287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14695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22415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98715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40100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16400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54600" y="522287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06440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14160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90460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8700" y="1415415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98700" y="1415415"/>
            <a:ext cx="1390015" cy="316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79645" y="2004060"/>
            <a:ext cx="2470785" cy="6369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微软雅黑" panose="020B0503020204020204" charset="-122"/>
              </a:rPr>
              <a:t>中文（当前）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79645" y="3076575"/>
            <a:ext cx="2470785" cy="63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微软雅黑" panose="020B0503020204020204" charset="-122"/>
              </a:rPr>
              <a:t>英文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53310" y="156527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分辨率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53310" y="198437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录像选项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53310" y="239966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视频设置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353310" y="281241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摄像头设置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353310" y="3209290"/>
            <a:ext cx="1283970" cy="352425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语言设置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53310" y="365506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时间设置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53310" y="407987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恢复设置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79285" y="546735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5787390" y="4581525"/>
            <a:ext cx="701040" cy="4838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7" name="直角三角形 26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47115" y="548640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1134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6450" y="546735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7785" y="5167630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40635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48355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24655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62855" y="522287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14695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22415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98715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40100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16400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54600" y="522287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06440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14160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90460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8700" y="1415415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98700" y="1415415"/>
            <a:ext cx="1390015" cy="316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284980" y="2127250"/>
            <a:ext cx="829945" cy="4635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/>
              <a:t>2017</a:t>
            </a:r>
            <a:r>
              <a:rPr lang="zh-CN" altLang="en-US">
                <a:ea typeface="微软雅黑" panose="020B0503020204020204" charset="-122"/>
              </a:rPr>
              <a:t>年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521960" y="2127250"/>
            <a:ext cx="829945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05</a:t>
            </a:r>
            <a:r>
              <a:rPr lang="zh-CN" altLang="en-US">
                <a:ea typeface="微软雅黑" panose="020B0503020204020204" charset="-122"/>
              </a:rPr>
              <a:t>月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703060" y="2127250"/>
            <a:ext cx="829945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26</a:t>
            </a:r>
            <a:r>
              <a:rPr lang="zh-CN" altLang="en-US">
                <a:ea typeface="微软雅黑" panose="020B0503020204020204" charset="-122"/>
              </a:rPr>
              <a:t>日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530850" y="2765425"/>
            <a:ext cx="829945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r>
              <a:rPr lang="zh-CN" altLang="en-US">
                <a:ea typeface="微软雅黑" panose="020B0503020204020204" charset="-122"/>
              </a:rPr>
              <a:t>时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711950" y="2765425"/>
            <a:ext cx="829945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37</a:t>
            </a:r>
            <a:r>
              <a:rPr lang="zh-CN" altLang="en-US">
                <a:ea typeface="微软雅黑" panose="020B0503020204020204" charset="-122"/>
              </a:rPr>
              <a:t>分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353560" y="3514725"/>
            <a:ext cx="859155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517515" y="3514725"/>
            <a:ext cx="859155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6726555" y="3514725"/>
            <a:ext cx="859155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微软雅黑" panose="020B0503020204020204" charset="-122"/>
              </a:rPr>
              <a:t>应用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353310" y="1565275"/>
            <a:ext cx="1283970" cy="35242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分辨率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353310" y="198437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录像选项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53310" y="239966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视频设置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353310" y="281241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摄像头设置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353310" y="320929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语言设置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53310" y="3655060"/>
            <a:ext cx="1283970" cy="352425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时间设置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53310" y="407987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恢复设置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79285" y="546735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4339590" y="1414780"/>
            <a:ext cx="1126490" cy="57023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对选中的项进行调整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7" name="椭圆形标注 26"/>
          <p:cNvSpPr/>
          <p:nvPr/>
        </p:nvSpPr>
        <p:spPr>
          <a:xfrm>
            <a:off x="5787390" y="4581525"/>
            <a:ext cx="701040" cy="4838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8" name="直角三角形 37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56640" y="539115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087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6450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7310" y="51581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016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5788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3418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72380" y="52133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2422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3194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0824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4962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2592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64125" y="52133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1596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2368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9998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8225" y="1405890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08225" y="1405890"/>
            <a:ext cx="1390015" cy="316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362835" y="1555750"/>
            <a:ext cx="1283970" cy="35242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分辨率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362835" y="197485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录像选项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62835" y="239014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视频设置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362835" y="280289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摄像头设置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362835" y="319976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语言设置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62835" y="364553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时间设置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62835" y="4070350"/>
            <a:ext cx="1283970" cy="352425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恢复设置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499610" y="2651125"/>
            <a:ext cx="2924810" cy="656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微软雅黑" panose="020B0503020204020204" charset="-122"/>
              </a:rPr>
              <a:t>是否恢复出厂设置？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88810" y="537210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5787390" y="4581525"/>
            <a:ext cx="701040" cy="4838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4" name="直角三角形 23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47115" y="539115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5635" y="83058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7785" y="51581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4063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4835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2465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62855" y="52133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1469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2241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9871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4010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1640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54600" y="52133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0644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1416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9046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4" name="椭圆形标注 33"/>
          <p:cNvSpPr/>
          <p:nvPr/>
        </p:nvSpPr>
        <p:spPr>
          <a:xfrm>
            <a:off x="6581140" y="4438650"/>
            <a:ext cx="1012190" cy="60769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>
                <a:ea typeface="微软雅黑" panose="020B0503020204020204" charset="-122"/>
              </a:rPr>
              <a:t>系统信息</a:t>
            </a:r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14725" y="1675765"/>
            <a:ext cx="3745865" cy="2355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系统版本、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剩余空间、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686925" y="539115"/>
            <a:ext cx="1158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系统信息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79285" y="537210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直角三角形 2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0" y="1411605"/>
            <a:ext cx="549846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0">
                <a:ea typeface="微软雅黑" panose="020B0503020204020204" charset="-122"/>
              </a:rPr>
              <a:t>文件管理器</a:t>
            </a:r>
            <a:endParaRPr lang="zh-CN" altLang="en-US" sz="8000">
              <a:ea typeface="微软雅黑" panose="020B0503020204020204" charset="-122"/>
            </a:endParaRP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File manager</a:t>
            </a:r>
            <a:endParaRPr lang="zh-CN" altLang="en-US" sz="8000">
              <a:ea typeface="微软雅黑" panose="020B0503020204020204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055370" y="538480"/>
            <a:ext cx="8265160" cy="5692775"/>
            <a:chOff x="1674" y="850"/>
            <a:chExt cx="13016" cy="8965"/>
          </a:xfrm>
        </p:grpSpPr>
        <p:sp>
          <p:nvSpPr>
            <p:cNvPr id="12" name="矩形 11"/>
            <p:cNvSpPr/>
            <p:nvPr/>
          </p:nvSpPr>
          <p:spPr>
            <a:xfrm>
              <a:off x="1674" y="850"/>
              <a:ext cx="13017" cy="809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52" y="9239"/>
              <a:ext cx="186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ea typeface="微软雅黑" panose="020B0503020204020204" charset="-122"/>
                </a:rPr>
                <a:t>文件管理</a:t>
              </a:r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50" y="163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ea typeface="微软雅黑" panose="020B0503020204020204" charset="-122"/>
                </a:rPr>
                <a:t>缩略图</a:t>
              </a:r>
              <a:endParaRPr lang="zh-CN" altLang="en-US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50" y="367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50" y="5743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570" y="163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70" y="367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570" y="5743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481" y="163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481" y="367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481" y="5743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501" y="163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501" y="367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501" y="5743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588" y="3142"/>
              <a:ext cx="2296" cy="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</a:rPr>
                <a:t>20170601-130050</a:t>
              </a:r>
              <a:endParaRPr lang="en-US" altLang="zh-CN" sz="120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990" y="7961"/>
              <a:ext cx="8758" cy="9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431" y="8175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5486" y="8180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7571" y="8210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626" y="8215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9731" y="8180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0786" y="8185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1926" y="8215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64" name="椭圆形标注 63"/>
            <p:cNvSpPr/>
            <p:nvPr/>
          </p:nvSpPr>
          <p:spPr>
            <a:xfrm>
              <a:off x="4355" y="7444"/>
              <a:ext cx="1049" cy="517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返回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65" name="椭圆形标注 64"/>
            <p:cNvSpPr/>
            <p:nvPr/>
          </p:nvSpPr>
          <p:spPr>
            <a:xfrm>
              <a:off x="5500" y="7449"/>
              <a:ext cx="1049" cy="517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编辑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66" name="椭圆形标注 65"/>
            <p:cNvSpPr/>
            <p:nvPr/>
          </p:nvSpPr>
          <p:spPr>
            <a:xfrm>
              <a:off x="7590" y="7324"/>
              <a:ext cx="1035" cy="722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向上翻页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67" name="椭圆形标注 66"/>
            <p:cNvSpPr/>
            <p:nvPr/>
          </p:nvSpPr>
          <p:spPr>
            <a:xfrm>
              <a:off x="8660" y="7344"/>
              <a:ext cx="985" cy="722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向下翻页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68" name="椭圆形标注 67"/>
            <p:cNvSpPr/>
            <p:nvPr/>
          </p:nvSpPr>
          <p:spPr>
            <a:xfrm>
              <a:off x="9750" y="7484"/>
              <a:ext cx="1049" cy="517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全选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69" name="椭圆形标注 68"/>
            <p:cNvSpPr/>
            <p:nvPr/>
          </p:nvSpPr>
          <p:spPr>
            <a:xfrm>
              <a:off x="10850" y="7504"/>
              <a:ext cx="1049" cy="517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删除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70" name="椭圆形标注 69"/>
            <p:cNvSpPr/>
            <p:nvPr/>
          </p:nvSpPr>
          <p:spPr>
            <a:xfrm>
              <a:off x="11935" y="7249"/>
              <a:ext cx="1565" cy="792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复制到</a:t>
              </a:r>
              <a:r>
                <a:rPr lang="en-US" altLang="zh-CN" sz="1000"/>
                <a:t>U</a:t>
              </a:r>
              <a:r>
                <a:rPr lang="zh-CN" altLang="en-US" sz="1000">
                  <a:ea typeface="微软雅黑" panose="020B0503020204020204" charset="-122"/>
                </a:rPr>
                <a:t>盘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4152" y="1196"/>
              <a:ext cx="119" cy="68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4012" y="1409"/>
              <a:ext cx="425" cy="1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6554" y="8180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74" name="椭圆形标注 73"/>
            <p:cNvSpPr/>
            <p:nvPr/>
          </p:nvSpPr>
          <p:spPr>
            <a:xfrm>
              <a:off x="6568" y="7449"/>
              <a:ext cx="1049" cy="517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筛选器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714230" y="520065"/>
            <a:ext cx="2228850" cy="545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1</a:t>
            </a:r>
            <a:r>
              <a:rPr lang="zh-CN" altLang="en-US" sz="1600">
                <a:ea typeface="微软雅黑" panose="020B0503020204020204" charset="-122"/>
              </a:rPr>
              <a:t>、返回：返回上层预览界面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2</a:t>
            </a:r>
            <a:r>
              <a:rPr lang="zh-CN" altLang="en-US" sz="1600">
                <a:ea typeface="微软雅黑" panose="020B0503020204020204" charset="-122"/>
              </a:rPr>
              <a:t>、编辑：点击后可以对文件进行选择然后删除或者复制到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盘等操作。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3</a:t>
            </a:r>
            <a:r>
              <a:rPr lang="zh-CN" altLang="en-US" sz="1600">
                <a:ea typeface="微软雅黑" panose="020B0503020204020204" charset="-122"/>
              </a:rPr>
              <a:t>、筛选器：可以选择性的查看当前只显示图片文件或视频文件或全部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4</a:t>
            </a:r>
            <a:r>
              <a:rPr lang="zh-CN" altLang="en-US" sz="1600">
                <a:ea typeface="微软雅黑" panose="020B0503020204020204" charset="-122"/>
              </a:rPr>
              <a:t>、向上、向下：翻页操作。文件以日期时间排序，最新的放在顶端。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5</a:t>
            </a:r>
            <a:r>
              <a:rPr lang="zh-CN" altLang="en-US" sz="1600">
                <a:ea typeface="微软雅黑" panose="020B0503020204020204" charset="-122"/>
              </a:rPr>
              <a:t>、右侧滑动应该是可以进行滑动操作的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6</a:t>
            </a:r>
            <a:r>
              <a:rPr lang="zh-CN" altLang="en-US" sz="1600">
                <a:ea typeface="微软雅黑" panose="020B0503020204020204" charset="-122"/>
              </a:rPr>
              <a:t>、删除、复制到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盘操作时间较长时应该有进度条。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7</a:t>
            </a:r>
            <a:r>
              <a:rPr lang="zh-CN" altLang="en-US" sz="1600">
                <a:ea typeface="微软雅黑" panose="020B0503020204020204" charset="-122"/>
              </a:rPr>
              <a:t>、视频文件的缩略图跟图片应该有所区别。</a:t>
            </a:r>
            <a:endParaRPr lang="en-US" altLang="zh-CN" sz="1600">
              <a:ea typeface="微软雅黑" panose="020B050302020402020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901440" y="644525"/>
            <a:ext cx="1134110" cy="1118870"/>
            <a:chOff x="6273" y="820"/>
            <a:chExt cx="1786" cy="1762"/>
          </a:xfrm>
        </p:grpSpPr>
        <p:sp>
          <p:nvSpPr>
            <p:cNvPr id="6" name="椭圆 5"/>
            <p:cNvSpPr/>
            <p:nvPr/>
          </p:nvSpPr>
          <p:spPr>
            <a:xfrm>
              <a:off x="6475" y="1790"/>
              <a:ext cx="868" cy="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6749" y="2019"/>
              <a:ext cx="320" cy="33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9" name="椭圆形标注 8"/>
            <p:cNvSpPr/>
            <p:nvPr/>
          </p:nvSpPr>
          <p:spPr>
            <a:xfrm>
              <a:off x="6273" y="820"/>
              <a:ext cx="1786" cy="590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rmAutofit fontScale="50000"/>
            </a:bodyPr>
            <a:p>
              <a:pPr algn="ctr"/>
              <a:r>
                <a:rPr lang="zh-CN" altLang="en-US">
                  <a:ea typeface="微软雅黑" panose="020B0503020204020204" charset="-122"/>
                </a:rPr>
                <a:t>视频文件</a:t>
              </a:r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68070" y="542925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0595" y="2927985"/>
            <a:ext cx="124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查看图片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4640" y="5161915"/>
            <a:ext cx="4625975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70530" y="520954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846830" y="520954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685030" y="521716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36870" y="520700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920865" y="520700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00240" y="541020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>
                <a:ea typeface="微软雅黑" panose="020B0503020204020204" charset="-122"/>
              </a:rPr>
              <a:t>文件名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934835" y="4452620"/>
            <a:ext cx="876300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下一张图片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5368290" y="4452620"/>
            <a:ext cx="876300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复制到</a:t>
            </a:r>
            <a:r>
              <a:rPr lang="en-US" altLang="zh-CN" sz="1000"/>
              <a:t>U</a:t>
            </a:r>
            <a:r>
              <a:rPr lang="zh-CN" altLang="en-US" sz="1000">
                <a:ea typeface="微软雅黑" panose="020B0503020204020204" charset="-122"/>
              </a:rPr>
              <a:t>盘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2846070" y="4452620"/>
            <a:ext cx="876300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上一张图片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4" name="椭圆形标注 23"/>
          <p:cNvSpPr/>
          <p:nvPr/>
        </p:nvSpPr>
        <p:spPr>
          <a:xfrm>
            <a:off x="4664075" y="4452620"/>
            <a:ext cx="656590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删除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3741420" y="4452620"/>
            <a:ext cx="876300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返回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8011160" y="494728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点击屏幕时弹出此按钮栏再次点击时隐藏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200140" y="521017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9" name="椭圆形标注 28"/>
          <p:cNvSpPr/>
          <p:nvPr/>
        </p:nvSpPr>
        <p:spPr>
          <a:xfrm>
            <a:off x="6245225" y="4455795"/>
            <a:ext cx="675005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详情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0" name="线形标注 1 29"/>
          <p:cNvSpPr/>
          <p:nvPr/>
        </p:nvSpPr>
        <p:spPr>
          <a:xfrm>
            <a:off x="9528810" y="27368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点击屏幕时弹出文件名再次点击时隐藏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88195" y="1827530"/>
            <a:ext cx="206883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文件名、文件大小、分辨率、文件格式、创建时间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57275" y="543560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55210" y="2928620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9640" y="5162550"/>
            <a:ext cx="605028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74035" y="521017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36135" y="521017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474335" y="521779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226175" y="520763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0170" y="520763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10735" y="5814695"/>
            <a:ext cx="115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视频回看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89445" y="541655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>
                <a:ea typeface="微软雅黑" panose="020B0503020204020204" charset="-122"/>
              </a:rPr>
              <a:t>文件名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989445" y="521081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0" name="线形标注 1 29"/>
          <p:cNvSpPr/>
          <p:nvPr/>
        </p:nvSpPr>
        <p:spPr>
          <a:xfrm>
            <a:off x="9645650" y="274320"/>
            <a:ext cx="1738630" cy="653415"/>
          </a:xfrm>
          <a:prstGeom prst="borderCallout1">
            <a:avLst>
              <a:gd name="adj1" fmla="val 54324"/>
              <a:gd name="adj2" fmla="val -6341"/>
              <a:gd name="adj3" fmla="val 73663"/>
              <a:gd name="adj4" fmla="val -33055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点击屏幕时弹出文件名再次点击时隐藏跟按钮栏同步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26510" y="521017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24735" y="522287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4265" y="5005070"/>
            <a:ext cx="8153400" cy="95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9645015" y="4651375"/>
            <a:ext cx="1827530" cy="1029970"/>
          </a:xfrm>
          <a:prstGeom prst="borderCallout1">
            <a:avLst>
              <a:gd name="adj1" fmla="val 18750"/>
              <a:gd name="adj2" fmla="val -8333"/>
              <a:gd name="adj3" fmla="val 76037"/>
              <a:gd name="adj4" fmla="val -94393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点击屏幕时弹出此按钮栏再次点击时隐藏。当按钮栏隐藏时进度条下移到最下方不隐藏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4290" y="4976495"/>
            <a:ext cx="95250" cy="161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1170940" y="4378325"/>
            <a:ext cx="891540" cy="46482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进度条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51890" y="5252720"/>
            <a:ext cx="714375" cy="342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当前时间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471535" y="5246370"/>
            <a:ext cx="714375" cy="342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总的时间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7724140" y="4453255"/>
            <a:ext cx="876300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下一个视频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9" name="椭圆形标注 28"/>
          <p:cNvSpPr/>
          <p:nvPr/>
        </p:nvSpPr>
        <p:spPr>
          <a:xfrm>
            <a:off x="7034530" y="4456430"/>
            <a:ext cx="675005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详情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6157595" y="4453255"/>
            <a:ext cx="876300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复制到</a:t>
            </a:r>
            <a:r>
              <a:rPr lang="en-US" altLang="zh-CN" sz="1000"/>
              <a:t>U</a:t>
            </a:r>
            <a:r>
              <a:rPr lang="zh-CN" altLang="en-US" sz="1000">
                <a:ea typeface="微软雅黑" panose="020B0503020204020204" charset="-122"/>
              </a:rPr>
              <a:t>盘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4" name="椭圆形标注 23"/>
          <p:cNvSpPr/>
          <p:nvPr/>
        </p:nvSpPr>
        <p:spPr>
          <a:xfrm>
            <a:off x="5453380" y="4453255"/>
            <a:ext cx="656590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删除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4653915" y="4453255"/>
            <a:ext cx="705485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返回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3844925" y="4453255"/>
            <a:ext cx="705485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播放</a:t>
            </a:r>
            <a:r>
              <a:rPr lang="en-US" altLang="zh-CN" sz="1000"/>
              <a:t>/</a:t>
            </a:r>
            <a:r>
              <a:rPr lang="zh-CN" altLang="en-US" sz="1000">
                <a:ea typeface="微软雅黑" panose="020B0503020204020204" charset="-122"/>
              </a:rPr>
              <a:t>暂时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3111500" y="4465955"/>
            <a:ext cx="694690" cy="596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停止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2200275" y="4465955"/>
            <a:ext cx="876300" cy="6089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上一个视频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45015" y="1249680"/>
            <a:ext cx="216344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详情包括：文件名、文件大小、文件格式、分辨率、视频时长、帧率、创建时间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7720" y="547370"/>
            <a:ext cx="222694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开机即进入视频，实时预览图像像素比例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：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显示。</a:t>
            </a: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  <a:p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、显示器分辨率是     </a:t>
            </a:r>
            <a:r>
              <a:rPr lang="en-US" altLang="zh-CN"/>
              <a:t>1024*768</a:t>
            </a:r>
            <a:endParaRPr lang="en-US" altLang="zh-CN"/>
          </a:p>
          <a:p>
            <a:br>
              <a:rPr lang="en-US" altLang="zh-CN"/>
            </a:b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、摄像头分辨率有</a:t>
            </a:r>
            <a:r>
              <a:rPr lang="en-US" altLang="zh-CN"/>
              <a:t>320*240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640*360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640*480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920*720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1280*720</a:t>
            </a:r>
            <a:r>
              <a:rPr lang="zh-CN" altLang="en-US">
                <a:ea typeface="微软雅黑" panose="020B0503020204020204" charset="-122"/>
              </a:rPr>
              <a:t>等等，具体要看摄像头型号。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870" y="5828030"/>
            <a:ext cx="53676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点击屏幕弹出功能按键，再次点击或</a:t>
            </a:r>
            <a:r>
              <a:rPr lang="en-US" altLang="zh-CN"/>
              <a:t>20S</a:t>
            </a:r>
            <a:r>
              <a:rPr lang="zh-CN" altLang="en-US">
                <a:ea typeface="微软雅黑" panose="020B0503020204020204" charset="-122"/>
              </a:rPr>
              <a:t>后自动隐藏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4770" y="5158740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47620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55340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31640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69840" y="521398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21680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29400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05700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47085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23385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61585" y="521398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13425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21145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97445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椭圆形标注 27"/>
          <p:cNvSpPr/>
          <p:nvPr/>
        </p:nvSpPr>
        <p:spPr>
          <a:xfrm>
            <a:off x="2463165" y="4665980"/>
            <a:ext cx="756920" cy="36258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关机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9" name="椭圆形标注 28"/>
          <p:cNvSpPr/>
          <p:nvPr/>
        </p:nvSpPr>
        <p:spPr>
          <a:xfrm>
            <a:off x="3310255" y="4665980"/>
            <a:ext cx="756920" cy="35242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录像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4166235" y="4704080"/>
            <a:ext cx="756920" cy="35242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拍照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1" name="椭圆形标注 30"/>
          <p:cNvSpPr/>
          <p:nvPr/>
        </p:nvSpPr>
        <p:spPr>
          <a:xfrm>
            <a:off x="5056505" y="4466590"/>
            <a:ext cx="650875" cy="5619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文件管理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3" name="椭圆形标注 32"/>
          <p:cNvSpPr/>
          <p:nvPr/>
        </p:nvSpPr>
        <p:spPr>
          <a:xfrm>
            <a:off x="5840095" y="4534535"/>
            <a:ext cx="756920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4" name="椭圆形标注 33"/>
          <p:cNvSpPr/>
          <p:nvPr/>
        </p:nvSpPr>
        <p:spPr>
          <a:xfrm>
            <a:off x="6716395" y="4534535"/>
            <a:ext cx="650875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系统信息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7568565" y="4534535"/>
            <a:ext cx="622300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亮度调节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98355" y="547370"/>
            <a:ext cx="2353945" cy="3694430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软件可以进行串口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通讯接收下位机发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送过来的录像、拍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照、关机、亮度调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节指令。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此处的亮度等级在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此软件上只需要实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现在右上角提示即可。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53465" y="539750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0240" y="127063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3910" y="537845"/>
            <a:ext cx="1884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关机确认界面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4135" y="5158740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46985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54705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31005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69205" y="521398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21045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28765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05065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46450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22750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60950" y="521398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12790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20510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96810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椭圆形标注 27"/>
          <p:cNvSpPr/>
          <p:nvPr/>
        </p:nvSpPr>
        <p:spPr>
          <a:xfrm>
            <a:off x="2462530" y="4665980"/>
            <a:ext cx="756920" cy="36258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关机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008120" y="2263775"/>
            <a:ext cx="2273300" cy="1245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27195" y="2882265"/>
            <a:ext cx="65659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确认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03215" y="2875915"/>
            <a:ext cx="6565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取消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78985" y="2421890"/>
            <a:ext cx="1130935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是否关机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5635" y="537845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直角三角形 24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53465" y="530225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8958" y="291592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0735" y="54864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录像界面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4135" y="514921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46985" y="519684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54705" y="519684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31005" y="519684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69205" y="520446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21045" y="519430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28765" y="519430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05065" y="519430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46450" y="519684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22750" y="519684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60950" y="520446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12790" y="519430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20510" y="519430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96810" y="519430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9" name="椭圆形标注 28"/>
          <p:cNvSpPr/>
          <p:nvPr/>
        </p:nvSpPr>
        <p:spPr>
          <a:xfrm>
            <a:off x="3309620" y="4656455"/>
            <a:ext cx="756920" cy="35242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20000"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录像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04760" y="963295"/>
            <a:ext cx="1594485" cy="39941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帧率、录像时长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85635" y="528320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21245" y="1033145"/>
            <a:ext cx="183515" cy="1835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63625" y="539750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0400" y="89789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1210" y="539750"/>
            <a:ext cx="1162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拍照界面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4295" y="5158740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7145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64865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41165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79365" y="521398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31205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38925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15225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56610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32910" y="520636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71110" y="521398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22950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30670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506970" y="520382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4175760" y="4704080"/>
            <a:ext cx="756920" cy="35242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20000"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拍照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793490" y="2041525"/>
            <a:ext cx="3120390" cy="2134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缩放图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95795" y="537845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直角三角形 2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062990" y="539750"/>
            <a:ext cx="8265160" cy="5692775"/>
            <a:chOff x="1674" y="850"/>
            <a:chExt cx="13016" cy="8965"/>
          </a:xfrm>
        </p:grpSpPr>
        <p:sp>
          <p:nvSpPr>
            <p:cNvPr id="4" name="矩形 3"/>
            <p:cNvSpPr/>
            <p:nvPr/>
          </p:nvSpPr>
          <p:spPr>
            <a:xfrm>
              <a:off x="1674" y="850"/>
              <a:ext cx="13017" cy="809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52" y="9239"/>
              <a:ext cx="186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ea typeface="微软雅黑" panose="020B0503020204020204" charset="-122"/>
                </a:rPr>
                <a:t>文件管理</a:t>
              </a:r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550" y="163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ea typeface="微软雅黑" panose="020B0503020204020204" charset="-122"/>
                </a:rPr>
                <a:t>缩略图</a:t>
              </a:r>
              <a:endParaRPr lang="zh-CN" altLang="en-US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50" y="367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50" y="5743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70" y="163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570" y="367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570" y="5743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481" y="163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481" y="367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81" y="5743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501" y="163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501" y="3677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1501" y="5743"/>
              <a:ext cx="2372" cy="15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88" y="3142"/>
              <a:ext cx="2296" cy="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</a:rPr>
                <a:t>20170601-130050</a:t>
              </a:r>
              <a:endParaRPr lang="en-US" altLang="zh-CN" sz="120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90" y="7961"/>
              <a:ext cx="8758" cy="9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431" y="8175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486" y="8180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571" y="8210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8626" y="8215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9731" y="8180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0786" y="8185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1926" y="8215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48" name="椭圆形标注 47"/>
            <p:cNvSpPr/>
            <p:nvPr/>
          </p:nvSpPr>
          <p:spPr>
            <a:xfrm>
              <a:off x="4355" y="7444"/>
              <a:ext cx="1049" cy="517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返回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49" name="椭圆形标注 48"/>
            <p:cNvSpPr/>
            <p:nvPr/>
          </p:nvSpPr>
          <p:spPr>
            <a:xfrm>
              <a:off x="5500" y="7449"/>
              <a:ext cx="1049" cy="517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编辑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50" name="椭圆形标注 49"/>
            <p:cNvSpPr/>
            <p:nvPr/>
          </p:nvSpPr>
          <p:spPr>
            <a:xfrm>
              <a:off x="7590" y="7324"/>
              <a:ext cx="1035" cy="722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向上翻页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52" name="椭圆形标注 51"/>
            <p:cNvSpPr/>
            <p:nvPr/>
          </p:nvSpPr>
          <p:spPr>
            <a:xfrm>
              <a:off x="8660" y="7344"/>
              <a:ext cx="985" cy="722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向下翻页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53" name="椭圆形标注 52"/>
            <p:cNvSpPr/>
            <p:nvPr/>
          </p:nvSpPr>
          <p:spPr>
            <a:xfrm>
              <a:off x="9750" y="7484"/>
              <a:ext cx="1049" cy="517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全选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54" name="椭圆形标注 53"/>
            <p:cNvSpPr/>
            <p:nvPr/>
          </p:nvSpPr>
          <p:spPr>
            <a:xfrm>
              <a:off x="10850" y="7504"/>
              <a:ext cx="1049" cy="517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删除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55" name="椭圆形标注 54"/>
            <p:cNvSpPr/>
            <p:nvPr/>
          </p:nvSpPr>
          <p:spPr>
            <a:xfrm>
              <a:off x="11935" y="7249"/>
              <a:ext cx="1565" cy="792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复制到</a:t>
              </a:r>
              <a:r>
                <a:rPr lang="en-US" altLang="zh-CN" sz="1000"/>
                <a:t>U</a:t>
              </a:r>
              <a:r>
                <a:rPr lang="zh-CN" altLang="en-US" sz="1000">
                  <a:ea typeface="微软雅黑" panose="020B0503020204020204" charset="-122"/>
                </a:rPr>
                <a:t>盘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4152" y="1196"/>
              <a:ext cx="119" cy="68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4012" y="1409"/>
              <a:ext cx="425" cy="1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6554" y="8180"/>
              <a:ext cx="639" cy="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5" name="椭圆形标注 4"/>
            <p:cNvSpPr/>
            <p:nvPr/>
          </p:nvSpPr>
          <p:spPr>
            <a:xfrm>
              <a:off x="6568" y="7449"/>
              <a:ext cx="1049" cy="517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1000">
                  <a:ea typeface="微软雅黑" panose="020B0503020204020204" charset="-122"/>
                </a:rPr>
                <a:t>筛选器 </a:t>
              </a:r>
              <a:endParaRPr lang="zh-CN" altLang="en-US" sz="1000">
                <a:ea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690100" y="539750"/>
            <a:ext cx="179514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文件以日期时间命名中间加</a:t>
            </a:r>
            <a:r>
              <a:rPr lang="en-US" altLang="zh-CN"/>
              <a:t>“-”</a:t>
            </a:r>
            <a:r>
              <a:rPr lang="zh-CN" altLang="en-US">
                <a:ea typeface="微软雅黑" panose="020B0503020204020204" charset="-122"/>
              </a:rPr>
              <a:t>，并显示在缩放图下方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229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825" y="5923915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8735" y="5167630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21585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29305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05605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43805" y="522287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95645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03365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79665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21050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97350" y="521525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35550" y="522287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87390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95110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71410" y="5212715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9650" y="1415415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9650" y="1415415"/>
            <a:ext cx="1390015" cy="316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34260" y="1565275"/>
            <a:ext cx="1283970" cy="3524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分辨率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64355" y="1588770"/>
            <a:ext cx="3340100" cy="328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微软雅黑" panose="020B0503020204020204" charset="-122"/>
              </a:rPr>
              <a:t>分辨率格式</a:t>
            </a:r>
            <a:r>
              <a:rPr lang="en-US" altLang="zh-CN" sz="1400"/>
              <a:t>yuv/mpeg</a:t>
            </a:r>
            <a:endParaRPr lang="en-US" altLang="zh-CN" sz="1400"/>
          </a:p>
        </p:txBody>
      </p:sp>
      <p:sp>
        <p:nvSpPr>
          <p:cNvPr id="27" name="圆角矩形 26"/>
          <p:cNvSpPr/>
          <p:nvPr/>
        </p:nvSpPr>
        <p:spPr>
          <a:xfrm>
            <a:off x="4369435" y="2158365"/>
            <a:ext cx="1447165" cy="3092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640*480</a:t>
            </a:r>
            <a:endParaRPr lang="en-US" altLang="zh-CN" sz="1400"/>
          </a:p>
        </p:txBody>
      </p:sp>
      <p:sp>
        <p:nvSpPr>
          <p:cNvPr id="28" name="圆角矩形 27"/>
          <p:cNvSpPr/>
          <p:nvPr/>
        </p:nvSpPr>
        <p:spPr>
          <a:xfrm>
            <a:off x="4372610" y="2685415"/>
            <a:ext cx="1444625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微软雅黑" panose="020B0503020204020204" charset="-122"/>
              </a:rPr>
              <a:t>分辨率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9" name="圆角矩形 28"/>
          <p:cNvSpPr/>
          <p:nvPr/>
        </p:nvSpPr>
        <p:spPr>
          <a:xfrm>
            <a:off x="4382135" y="3209290"/>
            <a:ext cx="143510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微软雅黑" panose="020B0503020204020204" charset="-122"/>
              </a:rPr>
              <a:t>分辨率</a:t>
            </a:r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30" name="圆角矩形 29"/>
          <p:cNvSpPr/>
          <p:nvPr/>
        </p:nvSpPr>
        <p:spPr>
          <a:xfrm>
            <a:off x="4385310" y="3736340"/>
            <a:ext cx="143256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22" name="矩形 21"/>
          <p:cNvSpPr/>
          <p:nvPr/>
        </p:nvSpPr>
        <p:spPr>
          <a:xfrm>
            <a:off x="6960235" y="546735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34260" y="198437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录像选项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34260" y="239966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视频设置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334260" y="281241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摄像头设置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334260" y="320929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语言设置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34260" y="365506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时间设置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34260" y="407987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恢复设置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95180" y="546735"/>
            <a:ext cx="182118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此处的分辨率是设置摄像头的分辨率</a:t>
            </a: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221095" y="2158365"/>
            <a:ext cx="1447165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38" name="圆角矩形 37"/>
          <p:cNvSpPr/>
          <p:nvPr/>
        </p:nvSpPr>
        <p:spPr>
          <a:xfrm>
            <a:off x="6224270" y="2685415"/>
            <a:ext cx="1444625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39" name="圆角矩形 38"/>
          <p:cNvSpPr/>
          <p:nvPr/>
        </p:nvSpPr>
        <p:spPr>
          <a:xfrm>
            <a:off x="6233795" y="3209290"/>
            <a:ext cx="143510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40" name="圆角矩形 39"/>
          <p:cNvSpPr/>
          <p:nvPr/>
        </p:nvSpPr>
        <p:spPr>
          <a:xfrm>
            <a:off x="6236970" y="3736340"/>
            <a:ext cx="143256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33" name="椭圆形标注 32"/>
          <p:cNvSpPr/>
          <p:nvPr/>
        </p:nvSpPr>
        <p:spPr>
          <a:xfrm>
            <a:off x="5787390" y="4581525"/>
            <a:ext cx="701040" cy="4838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2" name="直角三角形 31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31875" y="530860"/>
            <a:ext cx="8265795" cy="513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2295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825" y="59143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8735" y="51581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2158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2930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05605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43805" y="52133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9564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0336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79665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2105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97350" y="52057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35550" y="52133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8739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9511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71410" y="52031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9650" y="1405890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9650" y="1405890"/>
            <a:ext cx="1390015" cy="316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94760" y="1502410"/>
            <a:ext cx="4392295" cy="14185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97935" y="3029585"/>
            <a:ext cx="4392295" cy="14185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54195" y="2566035"/>
            <a:ext cx="3266440" cy="9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4386580" y="2481580"/>
            <a:ext cx="183515" cy="28956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40325" y="1660525"/>
            <a:ext cx="1254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帧率（值）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97475" y="3225165"/>
            <a:ext cx="11398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时长（值）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253865" y="3723640"/>
            <a:ext cx="521970" cy="26162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/>
              <a:t>max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7299325" y="3723640"/>
            <a:ext cx="608965" cy="26162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/>
              <a:t>60min</a:t>
            </a:r>
            <a:endParaRPr lang="en-US" altLang="zh-CN"/>
          </a:p>
        </p:txBody>
      </p:sp>
      <p:sp>
        <p:nvSpPr>
          <p:cNvPr id="25" name="左箭头 24"/>
          <p:cNvSpPr/>
          <p:nvPr/>
        </p:nvSpPr>
        <p:spPr>
          <a:xfrm>
            <a:off x="3830955" y="2390140"/>
            <a:ext cx="315595" cy="466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7870190" y="2390140"/>
            <a:ext cx="28194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53865" y="2105025"/>
            <a:ext cx="3637915" cy="36830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/>
              <a:t>max     10fps     15fps     30fps     60fps     120fps   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2334260" y="155575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分辨率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334260" y="1974850"/>
            <a:ext cx="1283970" cy="352425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录像选项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34260" y="239014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视频设置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334260" y="280289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摄像头设置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334260" y="319976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语言设置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34260" y="3645535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ea typeface="微软雅黑" panose="020B0503020204020204" charset="-122"/>
              </a:rPr>
              <a:t>时间设置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334260" y="4070350"/>
            <a:ext cx="1283970" cy="35242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p>
            <a:pPr algn="ctr"/>
            <a:r>
              <a:rPr lang="zh-CN" altLang="en-US" sz="1600">
                <a:ea typeface="微软雅黑" panose="020B0503020204020204" charset="-122"/>
              </a:rPr>
              <a:t>恢复设置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57370" y="4121785"/>
            <a:ext cx="3266440" cy="9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>
            <a:off x="4380230" y="4037330"/>
            <a:ext cx="183515" cy="28956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2" name="左箭头 61"/>
          <p:cNvSpPr/>
          <p:nvPr/>
        </p:nvSpPr>
        <p:spPr>
          <a:xfrm>
            <a:off x="3834130" y="3945890"/>
            <a:ext cx="315595" cy="466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3" name="右箭头 62"/>
          <p:cNvSpPr/>
          <p:nvPr/>
        </p:nvSpPr>
        <p:spPr>
          <a:xfrm>
            <a:off x="7873365" y="3945890"/>
            <a:ext cx="28194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960235" y="537210"/>
            <a:ext cx="2337435" cy="386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日期时间、亮度等级、是否插有</a:t>
            </a:r>
            <a:r>
              <a:rPr lang="en-US" altLang="zh-CN"/>
              <a:t>U</a:t>
            </a:r>
            <a:r>
              <a:rPr lang="zh-CN" altLang="en-US">
                <a:ea typeface="微软雅黑" panose="020B0503020204020204" charset="-122"/>
              </a:rPr>
              <a:t>盘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7623810" y="1660525"/>
            <a:ext cx="1228725" cy="6350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6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对值进行增加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3751580" y="1717675"/>
            <a:ext cx="723265" cy="53975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60000"/>
          </a:bodyPr>
          <a:p>
            <a:pPr algn="ctr"/>
            <a:r>
              <a:rPr lang="zh-CN" altLang="en-US">
                <a:ea typeface="微软雅黑" panose="020B0503020204020204" charset="-122"/>
              </a:rPr>
              <a:t>减少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76130" y="537210"/>
            <a:ext cx="216217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、当摄像头帧率为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时滑块只能在</a:t>
            </a:r>
            <a:r>
              <a:rPr lang="en-US" altLang="zh-CN"/>
              <a:t>max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之间滑动。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、当录像时长达到设定值时，自动停止录像，中间也可手动停止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5787390" y="4581525"/>
            <a:ext cx="701040" cy="4838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WPS 演示</Application>
  <PresentationFormat>宽屏</PresentationFormat>
  <Paragraphs>460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Administrator</cp:lastModifiedBy>
  <cp:revision>57</cp:revision>
  <dcterms:created xsi:type="dcterms:W3CDTF">2015-05-05T08:02:00Z</dcterms:created>
  <dcterms:modified xsi:type="dcterms:W3CDTF">2017-06-01T02:20:53Z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