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9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95" r:id="rId12"/>
    <p:sldId id="294" r:id="rId13"/>
    <p:sldId id="296" r:id="rId14"/>
    <p:sldId id="297" r:id="rId15"/>
    <p:sldId id="298" r:id="rId16"/>
    <p:sldId id="274" r:id="rId17"/>
    <p:sldId id="291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BBA8"/>
    <a:srgbClr val="ECB112"/>
    <a:srgbClr val="E9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0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09" name="圆角矩形 108"/>
          <p:cNvSpPr/>
          <p:nvPr/>
        </p:nvSpPr>
        <p:spPr>
          <a:xfrm>
            <a:off x="4220845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29031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6" name="矩形 85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2084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4086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亮   度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25272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72735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对比度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29031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1032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色  调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220845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340860" y="296354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清晰度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525272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72735" y="296354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伽   玛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629031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410325" y="296354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白平衡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06725" y="3935730"/>
            <a:ext cx="772160" cy="266700"/>
            <a:chOff x="4735" y="6198"/>
            <a:chExt cx="1216" cy="420"/>
          </a:xfrm>
        </p:grpSpPr>
        <p:sp>
          <p:nvSpPr>
            <p:cNvPr id="80" name="圆角矩形 79"/>
            <p:cNvSpPr/>
            <p:nvPr/>
          </p:nvSpPr>
          <p:spPr>
            <a:xfrm>
              <a:off x="4735" y="6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797" y="6198"/>
              <a:ext cx="11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rPr>
                <a:t>恢复设置</a:t>
              </a: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220845" y="33648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52720" y="335153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3352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340860" y="339153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增   益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300980" y="337820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电力线频率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340860" y="254952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饱和度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2548890"/>
            <a:ext cx="631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逆光对比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323965" y="25495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241165" y="30060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52720" y="29933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41165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629031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29940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41165" y="2193290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12615" y="221932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缩   放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25272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84165" y="2205990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焦   点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29031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82080" y="220599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曝   光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383405" y="2599690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光   圈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90335" y="2599690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倾   斜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354195" y="302006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滚   动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3020060"/>
            <a:ext cx="714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低亮度补偿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325235" y="30194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4165" y="259969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全   景</a:t>
            </a:r>
          </a:p>
        </p:txBody>
      </p:sp>
      <p:sp>
        <p:nvSpPr>
          <p:cNvPr id="27" name="矩形 26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832668" y="2880995"/>
            <a:ext cx="138366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067935" y="2907030"/>
            <a:ext cx="913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中  文   Chinese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832668" y="3321685"/>
            <a:ext cx="138366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7935" y="3334385"/>
            <a:ext cx="1060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英  文  English</a:t>
            </a: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00" y="333000"/>
            <a:ext cx="11424000" cy="652499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87850" y="263080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7865" y="2656840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2017 </a:t>
            </a:r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年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204460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2643505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05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月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26785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6800" y="2643505"/>
            <a:ext cx="496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26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04460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230" y="3084195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13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时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026785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6800" y="3084195"/>
            <a:ext cx="49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37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分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387850" y="34925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55185" y="3474720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+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204460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414645" y="3479165"/>
            <a:ext cx="30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－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026785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0" y="3492500"/>
            <a:ext cx="4387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应 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10" name="矩形 9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40935" y="2814955"/>
            <a:ext cx="1222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恢复出厂设置？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948555" y="321818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815" y="324421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654675" y="321437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2935" y="324040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255" y="2715260"/>
            <a:ext cx="203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系统版本：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0215487878</a:t>
            </a:r>
          </a:p>
          <a:p>
            <a:pPr algn="l"/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剩余空间：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47526265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4842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86549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3830" y="1311910"/>
            <a:ext cx="50800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6230" y="1457008"/>
            <a:ext cx="203200" cy="2127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919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89" name="矩形 88"/>
          <p:cNvSpPr/>
          <p:nvPr/>
        </p:nvSpPr>
        <p:spPr>
          <a:xfrm>
            <a:off x="15919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919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842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842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086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086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086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009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2009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2009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5440" y="203454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05985" y="88709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89365" y="96583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681480" y="5216525"/>
            <a:ext cx="7005955" cy="459740"/>
            <a:chOff x="2648" y="8215"/>
            <a:chExt cx="11033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编   辑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筛选器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向上翻页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58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向下翻页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全   选</a:t>
              </a:r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109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8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16" name="同侧圆角矩形 115"/>
            <p:cNvSpPr/>
            <p:nvPr/>
          </p:nvSpPr>
          <p:spPr>
            <a:xfrm>
              <a:off x="1239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355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9" name="同侧圆角矩形 118"/>
            <p:cNvSpPr/>
            <p:nvPr/>
          </p:nvSpPr>
          <p:spPr>
            <a:xfrm>
              <a:off x="109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71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237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40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13" y="5216525"/>
            <a:ext cx="5223510" cy="459740"/>
            <a:chOff x="2648" y="8215"/>
            <a:chExt cx="8226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上一张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372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下一张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查看图片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sp>
        <p:nvSpPr>
          <p:cNvPr id="27" name="线形标注 1 26"/>
          <p:cNvSpPr/>
          <p:nvPr/>
        </p:nvSpPr>
        <p:spPr>
          <a:xfrm>
            <a:off x="8185785" y="481520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        频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4815" y="5216525"/>
            <a:ext cx="817880" cy="459740"/>
            <a:chOff x="2670" y="8215"/>
            <a:chExt cx="1288" cy="724"/>
          </a:xfrm>
        </p:grpSpPr>
        <p:sp>
          <p:nvSpPr>
            <p:cNvPr id="18" name="同侧圆角矩形 17"/>
            <p:cNvSpPr/>
            <p:nvPr/>
          </p:nvSpPr>
          <p:spPr>
            <a:xfrm>
              <a:off x="267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35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上一个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305" y="5216525"/>
            <a:ext cx="817880" cy="459740"/>
            <a:chOff x="4038" y="8215"/>
            <a:chExt cx="1288" cy="724"/>
          </a:xfrm>
        </p:grpSpPr>
        <p:sp>
          <p:nvSpPr>
            <p:cNvPr id="20" name="同侧圆角矩形 19"/>
            <p:cNvSpPr/>
            <p:nvPr/>
          </p:nvSpPr>
          <p:spPr>
            <a:xfrm>
              <a:off x="403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2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停   止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39795" y="5216525"/>
            <a:ext cx="842010" cy="459740"/>
            <a:chOff x="5382" y="8215"/>
            <a:chExt cx="1326" cy="724"/>
          </a:xfrm>
        </p:grpSpPr>
        <p:sp>
          <p:nvSpPr>
            <p:cNvPr id="22" name="同侧圆角矩形 21"/>
            <p:cNvSpPr/>
            <p:nvPr/>
          </p:nvSpPr>
          <p:spPr>
            <a:xfrm>
              <a:off x="54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82" y="8348"/>
              <a:ext cx="119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播放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/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暂停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6415" y="5216525"/>
            <a:ext cx="817880" cy="459740"/>
            <a:chOff x="6804" y="8215"/>
            <a:chExt cx="1288" cy="724"/>
          </a:xfrm>
        </p:grpSpPr>
        <p:sp>
          <p:nvSpPr>
            <p:cNvPr id="25" name="同侧圆角矩形 24"/>
            <p:cNvSpPr/>
            <p:nvPr/>
          </p:nvSpPr>
          <p:spPr>
            <a:xfrm>
              <a:off x="6804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24" y="8348"/>
              <a:ext cx="96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8905" y="5216525"/>
            <a:ext cx="817880" cy="459740"/>
            <a:chOff x="8205" y="8215"/>
            <a:chExt cx="1288" cy="724"/>
          </a:xfrm>
        </p:grpSpPr>
        <p:sp>
          <p:nvSpPr>
            <p:cNvPr id="28" name="同侧圆角矩形 27"/>
            <p:cNvSpPr/>
            <p:nvPr/>
          </p:nvSpPr>
          <p:spPr>
            <a:xfrm>
              <a:off x="82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93" y="8348"/>
              <a:ext cx="773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1395" y="5216525"/>
            <a:ext cx="821690" cy="459740"/>
            <a:chOff x="9602" y="8215"/>
            <a:chExt cx="1294" cy="724"/>
          </a:xfrm>
        </p:grpSpPr>
        <p:sp>
          <p:nvSpPr>
            <p:cNvPr id="31" name="同侧圆角矩形 30"/>
            <p:cNvSpPr/>
            <p:nvPr/>
          </p:nvSpPr>
          <p:spPr>
            <a:xfrm>
              <a:off x="960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02" y="8348"/>
              <a:ext cx="118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7695" y="5216525"/>
            <a:ext cx="827405" cy="459740"/>
            <a:chOff x="11005" y="8215"/>
            <a:chExt cx="1303" cy="724"/>
          </a:xfrm>
        </p:grpSpPr>
        <p:sp>
          <p:nvSpPr>
            <p:cNvPr id="33" name="同侧圆角矩形 32"/>
            <p:cNvSpPr/>
            <p:nvPr/>
          </p:nvSpPr>
          <p:spPr>
            <a:xfrm>
              <a:off x="110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208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10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19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39710" y="5216525"/>
            <a:ext cx="842010" cy="459740"/>
            <a:chOff x="12377" y="8215"/>
            <a:chExt cx="1326" cy="724"/>
          </a:xfrm>
        </p:grpSpPr>
        <p:sp>
          <p:nvSpPr>
            <p:cNvPr id="35" name="同侧圆角矩形 34"/>
            <p:cNvSpPr/>
            <p:nvPr/>
          </p:nvSpPr>
          <p:spPr>
            <a:xfrm>
              <a:off x="1241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77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1240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588" y="8348"/>
              <a:ext cx="1015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下一个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1055370" y="5005070"/>
            <a:ext cx="8265600" cy="72000"/>
          </a:xfrm>
          <a:prstGeom prst="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/>
          <a:p>
            <a:pPr lvl="0" algn="ctr"/>
            <a:endParaRPr lang="zh-CN" altLang="en-US" sz="1200" b="1"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290" y="4960108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6005" y="5216525"/>
            <a:ext cx="584200" cy="459740"/>
            <a:chOff x="1663" y="8215"/>
            <a:chExt cx="920" cy="724"/>
          </a:xfrm>
        </p:grpSpPr>
        <p:sp>
          <p:nvSpPr>
            <p:cNvPr id="2" name="同侧圆角矩形 1"/>
            <p:cNvSpPr/>
            <p:nvPr/>
          </p:nvSpPr>
          <p:spPr>
            <a:xfrm>
              <a:off x="1663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17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02:34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36330" y="5216525"/>
            <a:ext cx="584200" cy="459740"/>
            <a:chOff x="13759" y="8215"/>
            <a:chExt cx="920" cy="724"/>
          </a:xfrm>
        </p:grpSpPr>
        <p:sp>
          <p:nvSpPr>
            <p:cNvPr id="3" name="同侧圆角矩形 2"/>
            <p:cNvSpPr/>
            <p:nvPr/>
          </p:nvSpPr>
          <p:spPr>
            <a:xfrm>
              <a:off x="13759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15:50</a:t>
              </a:r>
            </a:p>
          </p:txBody>
        </p:sp>
      </p:grpSp>
      <p:sp>
        <p:nvSpPr>
          <p:cNvPr id="45" name="线形标注 1 44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</a:p>
        </p:txBody>
      </p:sp>
      <p:sp>
        <p:nvSpPr>
          <p:cNvPr id="46" name="线形标注 1 45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60604"/>
              <a:gd name="adj4" fmla="val -68346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000"/>
            <a:ext cx="9239052" cy="2794731"/>
          </a:xfrm>
        </p:spPr>
      </p:pic>
    </p:spTree>
    <p:extLst>
      <p:ext uri="{BB962C8B-B14F-4D97-AF65-F5344CB8AC3E}">
        <p14:creationId xmlns:p14="http://schemas.microsoft.com/office/powerpoint/2010/main" val="359022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870" y="5865495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406208" y="5116830"/>
            <a:ext cx="7586980" cy="570230"/>
            <a:chOff x="2178" y="8162"/>
            <a:chExt cx="12723" cy="794"/>
          </a:xfrm>
        </p:grpSpPr>
        <p:sp>
          <p:nvSpPr>
            <p:cNvPr id="22" name="同侧圆角矩形 21"/>
            <p:cNvSpPr/>
            <p:nvPr/>
          </p:nvSpPr>
          <p:spPr>
            <a:xfrm>
              <a:off x="217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84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2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80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5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6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48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33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13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3200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48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关机确认界面</a:t>
            </a: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0" name="同侧圆角矩形 19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73600" y="2787015"/>
            <a:ext cx="1017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是否关机？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488180" y="319024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6440" y="321627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94300" y="318643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42560" y="321246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录像界面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60945" y="1035685"/>
            <a:ext cx="1447800" cy="22161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</a:rPr>
              <a:t>帧率、录像时长 </a:t>
            </a:r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</a:rPr>
              <a:t>01:42</a:t>
            </a:r>
          </a:p>
        </p:txBody>
      </p:sp>
      <p:sp>
        <p:nvSpPr>
          <p:cNvPr id="21" name="椭圆 20"/>
          <p:cNvSpPr/>
          <p:nvPr/>
        </p:nvSpPr>
        <p:spPr>
          <a:xfrm>
            <a:off x="7421245" y="1076960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140652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560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27" name="同侧圆角矩形 26"/>
          <p:cNvSpPr/>
          <p:nvPr/>
        </p:nvSpPr>
        <p:spPr>
          <a:xfrm>
            <a:off x="2482850" y="511683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080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357060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856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466026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44720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41" name="同侧圆角矩形 40"/>
          <p:cNvSpPr/>
          <p:nvPr/>
        </p:nvSpPr>
        <p:spPr>
          <a:xfrm>
            <a:off x="576326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121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43" name="同侧圆角矩形 42"/>
          <p:cNvSpPr/>
          <p:nvPr/>
        </p:nvSpPr>
        <p:spPr>
          <a:xfrm>
            <a:off x="686689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1345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9" name="同侧圆角矩形 48"/>
          <p:cNvSpPr/>
          <p:nvPr/>
        </p:nvSpPr>
        <p:spPr>
          <a:xfrm>
            <a:off x="797877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2673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87015" y="1704658"/>
            <a:ext cx="4825365" cy="2807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7" name="同侧圆角矩形 26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拍照界面</a:t>
            </a: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47590" y="2882265"/>
            <a:ext cx="640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accent4">
                    <a:lumMod val="40000"/>
                    <a:lumOff val="60000"/>
                  </a:schemeClr>
                </a:solidFill>
                <a:ea typeface="微软雅黑" panose="020B0503020204020204" charset="-122"/>
                <a:sym typeface="+mn-ea"/>
              </a:rPr>
              <a:t>缩放图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5020" y="586676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16033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20" name="矩形 19"/>
          <p:cNvSpPr/>
          <p:nvPr/>
        </p:nvSpPr>
        <p:spPr>
          <a:xfrm>
            <a:off x="16033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33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6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956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0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00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00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23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123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23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6870" y="203581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56" name="矩形 55"/>
          <p:cNvSpPr/>
          <p:nvPr/>
        </p:nvSpPr>
        <p:spPr>
          <a:xfrm>
            <a:off x="9017415" y="88836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69291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68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</a:p>
        </p:txBody>
      </p:sp>
      <p:sp>
        <p:nvSpPr>
          <p:cNvPr id="13" name="同侧圆角矩形 12"/>
          <p:cNvSpPr/>
          <p:nvPr/>
        </p:nvSpPr>
        <p:spPr>
          <a:xfrm>
            <a:off x="256159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097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编   辑</a:t>
            </a:r>
          </a:p>
        </p:txBody>
      </p:sp>
      <p:sp>
        <p:nvSpPr>
          <p:cNvPr id="15" name="同侧圆角矩形 14"/>
          <p:cNvSpPr/>
          <p:nvPr/>
        </p:nvSpPr>
        <p:spPr>
          <a:xfrm>
            <a:off x="3439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8540" y="5302250"/>
            <a:ext cx="5594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筛选器</a:t>
            </a:r>
          </a:p>
        </p:txBody>
      </p:sp>
      <p:sp>
        <p:nvSpPr>
          <p:cNvPr id="17" name="同侧圆角矩形 16"/>
          <p:cNvSpPr/>
          <p:nvPr/>
        </p:nvSpPr>
        <p:spPr>
          <a:xfrm>
            <a:off x="431800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4190" y="5302250"/>
            <a:ext cx="7219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向上翻页</a:t>
            </a:r>
          </a:p>
        </p:txBody>
      </p:sp>
      <p:sp>
        <p:nvSpPr>
          <p:cNvPr id="19" name="同侧圆角矩形 18"/>
          <p:cNvSpPr/>
          <p:nvPr/>
        </p:nvSpPr>
        <p:spPr>
          <a:xfrm>
            <a:off x="5207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60" y="5302250"/>
            <a:ext cx="69786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向下翻页</a:t>
            </a:r>
          </a:p>
        </p:txBody>
      </p:sp>
      <p:sp>
        <p:nvSpPr>
          <p:cNvPr id="29" name="同侧圆角矩形 28"/>
          <p:cNvSpPr/>
          <p:nvPr/>
        </p:nvSpPr>
        <p:spPr>
          <a:xfrm>
            <a:off x="609854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66485" y="5302250"/>
            <a:ext cx="5213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全   选</a:t>
            </a:r>
          </a:p>
        </p:txBody>
      </p:sp>
      <p:sp>
        <p:nvSpPr>
          <p:cNvPr id="31" name="同侧圆角矩形 30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46" name="同侧圆角矩形 45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2" name="矩形 71"/>
          <p:cNvSpPr/>
          <p:nvPr/>
        </p:nvSpPr>
        <p:spPr>
          <a:xfrm>
            <a:off x="8900795" y="96710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3" name="同侧圆角矩形 72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5" name="同侧圆角矩形 74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7" name="同侧圆角矩形 76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9" name="同侧圆角矩形 78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81" name="同侧圆角矩形 80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83" name="同侧圆角矩形 82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0" y="503618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0520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81125" y="5114290"/>
            <a:ext cx="7585710" cy="570230"/>
            <a:chOff x="2175" y="8069"/>
            <a:chExt cx="11946" cy="898"/>
          </a:xfrm>
        </p:grpSpPr>
        <p:sp>
          <p:nvSpPr>
            <p:cNvPr id="35" name="同侧圆角矩形 34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45" name="同侧圆角矩形 44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50" name="同侧圆角矩形 49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2" name="同侧圆角矩形 51"/>
            <p:cNvSpPr/>
            <p:nvPr/>
          </p:nvSpPr>
          <p:spPr>
            <a:xfrm>
              <a:off x="9036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269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10774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907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25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400550" y="2335530"/>
            <a:ext cx="2529205" cy="248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分辨率格式   </a:t>
            </a:r>
            <a:r>
              <a:rPr lang="en-US" altLang="zh-CN" sz="1000"/>
              <a:t>yuv/ mpeg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404360" y="2766695"/>
            <a:ext cx="1096010" cy="234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640*480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40690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1388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3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41642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录像选项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06440" y="2766695"/>
            <a:ext cx="109601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580898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9" name="圆角矩形 38"/>
          <p:cNvSpPr/>
          <p:nvPr/>
        </p:nvSpPr>
        <p:spPr>
          <a:xfrm>
            <a:off x="581596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40" name="圆角矩形 39"/>
          <p:cNvSpPr/>
          <p:nvPr/>
        </p:nvSpPr>
        <p:spPr>
          <a:xfrm>
            <a:off x="581850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3721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07540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07540"/>
            <a:ext cx="1004570" cy="2700020"/>
            <a:chOff x="4557" y="3019"/>
            <a:chExt cx="1582" cy="4252"/>
          </a:xfrm>
        </p:grpSpPr>
        <p:sp>
          <p:nvSpPr>
            <p:cNvPr id="3" name="矩形 2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04765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91305" y="2814320"/>
            <a:ext cx="3128010" cy="5956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32400" y="2538730"/>
            <a:ext cx="9474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</a:rPr>
              <a:t>时长（值）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28770" y="2804160"/>
            <a:ext cx="537845" cy="271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1100"/>
              <a:t>max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20510" y="2814320"/>
            <a:ext cx="625475" cy="266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/>
              <a:t>60min</a:t>
            </a:r>
          </a:p>
        </p:txBody>
      </p:sp>
      <p:sp>
        <p:nvSpPr>
          <p:cNvPr id="86" name="矩形 85"/>
          <p:cNvSpPr/>
          <p:nvPr/>
        </p:nvSpPr>
        <p:spPr>
          <a:xfrm>
            <a:off x="4194810" y="3177540"/>
            <a:ext cx="2879725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510405" y="310832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1059</Words>
  <Application>Microsoft Office PowerPoint</Application>
  <PresentationFormat>宽屏</PresentationFormat>
  <Paragraphs>317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王亚鹏</cp:lastModifiedBy>
  <cp:revision>103</cp:revision>
  <dcterms:created xsi:type="dcterms:W3CDTF">2015-05-05T08:02:00Z</dcterms:created>
  <dcterms:modified xsi:type="dcterms:W3CDTF">2017-06-28T13:48:26Z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