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5" r:id="rId2"/>
    <p:sldId id="259" r:id="rId3"/>
    <p:sldId id="256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95" r:id="rId12"/>
    <p:sldId id="294" r:id="rId13"/>
    <p:sldId id="296" r:id="rId14"/>
    <p:sldId id="297" r:id="rId15"/>
    <p:sldId id="298" r:id="rId16"/>
    <p:sldId id="274" r:id="rId17"/>
    <p:sldId id="291" r:id="rId18"/>
    <p:sldId id="299" r:id="rId19"/>
    <p:sldId id="3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0BBA8"/>
    <a:srgbClr val="ECB112"/>
    <a:srgbClr val="E98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05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150" y="1411605"/>
            <a:ext cx="598614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0">
                <a:ea typeface="微软雅黑" panose="020B0503020204020204" charset="-122"/>
              </a:rPr>
              <a:t>主体功能</a:t>
            </a: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Main function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68" name="矩形 6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109" name="圆角矩形 108"/>
          <p:cNvSpPr/>
          <p:nvPr/>
        </p:nvSpPr>
        <p:spPr>
          <a:xfrm>
            <a:off x="4220845" y="29375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52720" y="29375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290310" y="29375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6" name="矩形 85"/>
          <p:cNvSpPr/>
          <p:nvPr/>
        </p:nvSpPr>
        <p:spPr>
          <a:xfrm>
            <a:off x="4154805" y="4100195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470400" y="4030980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220845" y="212153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340860" y="214757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亮   度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525272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72735" y="2134235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对比度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29031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10325" y="2134235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色  调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4220845" y="25228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340860" y="296354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清晰度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5252720" y="25228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72735" y="2963545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伽   玛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6290310" y="25228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410325" y="2963545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白平衡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6652260" y="4000500"/>
            <a:ext cx="482600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698615" y="4026535"/>
            <a:ext cx="423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自动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006725" y="3935730"/>
            <a:ext cx="772160" cy="266700"/>
            <a:chOff x="4735" y="6198"/>
            <a:chExt cx="1216" cy="420"/>
          </a:xfrm>
        </p:grpSpPr>
        <p:sp>
          <p:nvSpPr>
            <p:cNvPr id="80" name="圆角矩形 79"/>
            <p:cNvSpPr/>
            <p:nvPr/>
          </p:nvSpPr>
          <p:spPr>
            <a:xfrm>
              <a:off x="4735" y="6198"/>
              <a:ext cx="1217" cy="4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97500" lnSpcReduction="10000"/>
            </a:bodyPr>
            <a:lstStyle/>
            <a:p>
              <a:pPr algn="ctr"/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4797" y="6198"/>
              <a:ext cx="11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rPr>
                <a:t>恢复设置</a:t>
              </a: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220845" y="33648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52720" y="335153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90310" y="33521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340860" y="339153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增   益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5300980" y="3378200"/>
            <a:ext cx="724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电力线频率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4340860" y="2549525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饱和度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313045" y="2548890"/>
            <a:ext cx="631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逆光对比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6323965" y="2549525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52720" y="25869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241165" y="30060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52720" y="29933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41165" y="25869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8" name="矩形 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14" name="圆角矩形 13"/>
          <p:cNvSpPr/>
          <p:nvPr/>
        </p:nvSpPr>
        <p:spPr>
          <a:xfrm>
            <a:off x="6290310" y="25869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90310" y="299402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241165" y="2193290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412615" y="221932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缩   放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5252720" y="21799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84165" y="2205990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焦   点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290310" y="21799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82080" y="2205990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曝   光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4383405" y="2599690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光   圈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6490335" y="2599690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倾   斜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354195" y="3020060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滚   动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313045" y="3020060"/>
            <a:ext cx="7143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低亮度补偿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6325235" y="3019425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84165" y="259969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全   景</a:t>
            </a:r>
          </a:p>
        </p:txBody>
      </p:sp>
      <p:sp>
        <p:nvSpPr>
          <p:cNvPr id="27" name="矩形 26"/>
          <p:cNvSpPr/>
          <p:nvPr/>
        </p:nvSpPr>
        <p:spPr>
          <a:xfrm>
            <a:off x="4154805" y="4100195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470400" y="4030980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52260" y="4000500"/>
            <a:ext cx="482600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98615" y="4026535"/>
            <a:ext cx="423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8" name="矩形 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832668" y="2880995"/>
            <a:ext cx="138366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067935" y="2907030"/>
            <a:ext cx="913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中  文   Chinese</a:t>
            </a:r>
          </a:p>
        </p:txBody>
      </p:sp>
      <p:sp>
        <p:nvSpPr>
          <p:cNvPr id="100" name="圆角矩形 99"/>
          <p:cNvSpPr/>
          <p:nvPr/>
        </p:nvSpPr>
        <p:spPr>
          <a:xfrm>
            <a:off x="4832668" y="3321685"/>
            <a:ext cx="138366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67935" y="3334385"/>
            <a:ext cx="1060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英  文  English</a:t>
            </a: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768000" y="333000"/>
            <a:ext cx="11424000" cy="652499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8" name="矩形 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387850" y="263080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7865" y="2656840"/>
            <a:ext cx="576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2017 </a:t>
            </a:r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年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204460" y="261747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6230" y="2643505"/>
            <a:ext cx="511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05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月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026785" y="261747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46800" y="2643505"/>
            <a:ext cx="496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26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日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204460" y="305816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96230" y="3084195"/>
            <a:ext cx="4565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13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时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026785" y="305816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46800" y="3084195"/>
            <a:ext cx="4959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37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分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4387850" y="34925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655185" y="3474720"/>
            <a:ext cx="281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+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5204460" y="34791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414645" y="3479165"/>
            <a:ext cx="301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－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6026785" y="34791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46800" y="3492500"/>
            <a:ext cx="4387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应 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10" name="矩形 9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40935" y="2814955"/>
            <a:ext cx="1222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恢复出厂设置？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948555" y="3218180"/>
            <a:ext cx="4933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6815" y="324421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确认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654675" y="3214370"/>
            <a:ext cx="4933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2935" y="324040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取消</a:t>
            </a:r>
          </a:p>
        </p:txBody>
      </p: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26255" y="2715260"/>
            <a:ext cx="2035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系统版本：</a:t>
            </a:r>
            <a:r>
              <a:rPr lang="en-US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0215487878</a:t>
            </a:r>
          </a:p>
          <a:p>
            <a:pPr algn="l"/>
            <a:endParaRPr lang="zh-CN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剩余空间：</a:t>
            </a:r>
            <a:r>
              <a:rPr lang="en-US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47526265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3150" y="1411605"/>
            <a:ext cx="549846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0">
                <a:ea typeface="微软雅黑" panose="020B0503020204020204" charset="-122"/>
              </a:rPr>
              <a:t>文件管理器</a:t>
            </a: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File manager</a:t>
            </a:r>
          </a:p>
        </p:txBody>
      </p:sp>
      <p:sp>
        <p:nvSpPr>
          <p:cNvPr id="5" name="直角三角形 4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4842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7400" y="586549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14230" y="520065"/>
            <a:ext cx="2228850" cy="545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1</a:t>
            </a:r>
            <a:r>
              <a:rPr lang="zh-CN" altLang="en-US" sz="1600">
                <a:ea typeface="微软雅黑" panose="020B0503020204020204" charset="-122"/>
              </a:rPr>
              <a:t>、返回：返回上层预览界面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2</a:t>
            </a:r>
            <a:r>
              <a:rPr lang="zh-CN" altLang="en-US" sz="1600">
                <a:ea typeface="微软雅黑" panose="020B0503020204020204" charset="-122"/>
              </a:rPr>
              <a:t>、编辑：点击后可以对文件进行选择然后删除或者复制到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盘等操作。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3</a:t>
            </a:r>
            <a:r>
              <a:rPr lang="zh-CN" altLang="en-US" sz="1600">
                <a:ea typeface="微软雅黑" panose="020B0503020204020204" charset="-122"/>
              </a:rPr>
              <a:t>、筛选器：可以选择性的查看当前只显示图片文件或视频文件或全部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4</a:t>
            </a:r>
            <a:r>
              <a:rPr lang="zh-CN" altLang="en-US" sz="1600">
                <a:ea typeface="微软雅黑" panose="020B0503020204020204" charset="-122"/>
              </a:rPr>
              <a:t>、向上、向下：翻页操作。文件以日期时间排序，最新的放在顶端。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5</a:t>
            </a:r>
            <a:r>
              <a:rPr lang="zh-CN" altLang="en-US" sz="1600">
                <a:ea typeface="微软雅黑" panose="020B0503020204020204" charset="-122"/>
              </a:rPr>
              <a:t>、右侧滑动应该是可以进行滑动操作的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6</a:t>
            </a:r>
            <a:r>
              <a:rPr lang="zh-CN" altLang="en-US" sz="1600">
                <a:ea typeface="微软雅黑" panose="020B0503020204020204" charset="-122"/>
              </a:rPr>
              <a:t>、删除、复制到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盘操作时间较长时应该有进度条。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7</a:t>
            </a:r>
            <a:r>
              <a:rPr lang="zh-CN" altLang="en-US" sz="1600">
                <a:ea typeface="微软雅黑" panose="020B0503020204020204" charset="-122"/>
              </a:rPr>
              <a:t>、视频文件的缩略图跟图片应该有所区别。</a:t>
            </a:r>
            <a:endParaRPr lang="en-US" altLang="zh-CN" sz="1600"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73830" y="1311910"/>
            <a:ext cx="50800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26230" y="1457008"/>
            <a:ext cx="203200" cy="2127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5919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</a:p>
        </p:txBody>
      </p:sp>
      <p:sp>
        <p:nvSpPr>
          <p:cNvPr id="89" name="矩形 88"/>
          <p:cNvSpPr/>
          <p:nvPr/>
        </p:nvSpPr>
        <p:spPr>
          <a:xfrm>
            <a:off x="15919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5919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842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842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086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3086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3086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009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2009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2009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15440" y="203454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05985" y="887095"/>
            <a:ext cx="36000" cy="39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89365" y="96583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681480" y="5216525"/>
            <a:ext cx="7005955" cy="459740"/>
            <a:chOff x="2648" y="8215"/>
            <a:chExt cx="11033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编   辑</a:t>
              </a: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筛选器</a:t>
              </a: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向上翻页</a:t>
              </a: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58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向下翻页</a:t>
              </a: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全   选</a:t>
              </a:r>
            </a:p>
          </p:txBody>
        </p:sp>
        <p:sp>
          <p:nvSpPr>
            <p:cNvPr id="114" name="同侧圆角矩形 113"/>
            <p:cNvSpPr/>
            <p:nvPr/>
          </p:nvSpPr>
          <p:spPr>
            <a:xfrm>
              <a:off x="109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1186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116" name="同侧圆角矩形 115"/>
            <p:cNvSpPr/>
            <p:nvPr/>
          </p:nvSpPr>
          <p:spPr>
            <a:xfrm>
              <a:off x="1239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2355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  <p:sp>
          <p:nvSpPr>
            <p:cNvPr id="119" name="同侧圆角矩形 118"/>
            <p:cNvSpPr/>
            <p:nvPr/>
          </p:nvSpPr>
          <p:spPr>
            <a:xfrm>
              <a:off x="109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171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237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2340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76513" y="5216525"/>
            <a:ext cx="5223510" cy="459740"/>
            <a:chOff x="2648" y="8215"/>
            <a:chExt cx="8226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上一张</a:t>
              </a: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372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详   情</a:t>
              </a: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下一张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查看图片</a:t>
            </a: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</a:p>
        </p:txBody>
      </p:sp>
      <p:sp>
        <p:nvSpPr>
          <p:cNvPr id="27" name="线形标注 1 26"/>
          <p:cNvSpPr/>
          <p:nvPr/>
        </p:nvSpPr>
        <p:spPr>
          <a:xfrm>
            <a:off x="8185785" y="481520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点击屏幕时弹出此按钮栏再次点击时隐藏</a:t>
            </a:r>
          </a:p>
        </p:txBody>
      </p:sp>
      <p:sp>
        <p:nvSpPr>
          <p:cNvPr id="30" name="线形标注 1 29"/>
          <p:cNvSpPr/>
          <p:nvPr/>
        </p:nvSpPr>
        <p:spPr>
          <a:xfrm>
            <a:off x="9528810" y="27368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点击屏幕时弹出文件名再次点击时隐藏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88195" y="1827530"/>
            <a:ext cx="206883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文件名、文件大小、分辨率、文件格式、创建时间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        频</a:t>
            </a: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94815" y="5216525"/>
            <a:ext cx="817880" cy="459740"/>
            <a:chOff x="2670" y="8215"/>
            <a:chExt cx="1288" cy="724"/>
          </a:xfrm>
        </p:grpSpPr>
        <p:sp>
          <p:nvSpPr>
            <p:cNvPr id="18" name="同侧圆角矩形 17"/>
            <p:cNvSpPr/>
            <p:nvPr/>
          </p:nvSpPr>
          <p:spPr>
            <a:xfrm>
              <a:off x="267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35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上一个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7305" y="5216525"/>
            <a:ext cx="817880" cy="459740"/>
            <a:chOff x="4038" y="8215"/>
            <a:chExt cx="1288" cy="724"/>
          </a:xfrm>
        </p:grpSpPr>
        <p:sp>
          <p:nvSpPr>
            <p:cNvPr id="20" name="同侧圆角矩形 19"/>
            <p:cNvSpPr/>
            <p:nvPr/>
          </p:nvSpPr>
          <p:spPr>
            <a:xfrm>
              <a:off x="403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26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停   止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39795" y="5216525"/>
            <a:ext cx="842010" cy="459740"/>
            <a:chOff x="5382" y="8215"/>
            <a:chExt cx="1326" cy="724"/>
          </a:xfrm>
        </p:grpSpPr>
        <p:sp>
          <p:nvSpPr>
            <p:cNvPr id="22" name="同侧圆角矩形 21"/>
            <p:cNvSpPr/>
            <p:nvPr/>
          </p:nvSpPr>
          <p:spPr>
            <a:xfrm>
              <a:off x="542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82" y="8348"/>
              <a:ext cx="1190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播放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/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暂停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36415" y="5216525"/>
            <a:ext cx="817880" cy="459740"/>
            <a:chOff x="6804" y="8215"/>
            <a:chExt cx="1288" cy="724"/>
          </a:xfrm>
        </p:grpSpPr>
        <p:sp>
          <p:nvSpPr>
            <p:cNvPr id="25" name="同侧圆角矩形 24"/>
            <p:cNvSpPr/>
            <p:nvPr/>
          </p:nvSpPr>
          <p:spPr>
            <a:xfrm>
              <a:off x="6804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24" y="8348"/>
              <a:ext cx="96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8905" y="5216525"/>
            <a:ext cx="817880" cy="459740"/>
            <a:chOff x="8205" y="8215"/>
            <a:chExt cx="1288" cy="724"/>
          </a:xfrm>
        </p:grpSpPr>
        <p:sp>
          <p:nvSpPr>
            <p:cNvPr id="28" name="同侧圆角矩形 27"/>
            <p:cNvSpPr/>
            <p:nvPr/>
          </p:nvSpPr>
          <p:spPr>
            <a:xfrm>
              <a:off x="820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393" y="8348"/>
              <a:ext cx="773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1395" y="5216525"/>
            <a:ext cx="821690" cy="459740"/>
            <a:chOff x="9602" y="8215"/>
            <a:chExt cx="1294" cy="724"/>
          </a:xfrm>
        </p:grpSpPr>
        <p:sp>
          <p:nvSpPr>
            <p:cNvPr id="31" name="同侧圆角矩形 30"/>
            <p:cNvSpPr/>
            <p:nvPr/>
          </p:nvSpPr>
          <p:spPr>
            <a:xfrm>
              <a:off x="960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602" y="8348"/>
              <a:ext cx="1180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57695" y="5216525"/>
            <a:ext cx="827405" cy="459740"/>
            <a:chOff x="11005" y="8215"/>
            <a:chExt cx="1303" cy="724"/>
          </a:xfrm>
        </p:grpSpPr>
        <p:sp>
          <p:nvSpPr>
            <p:cNvPr id="33" name="同侧圆角矩形 32"/>
            <p:cNvSpPr/>
            <p:nvPr/>
          </p:nvSpPr>
          <p:spPr>
            <a:xfrm>
              <a:off x="1102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208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100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19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详   情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839710" y="5216525"/>
            <a:ext cx="842010" cy="459740"/>
            <a:chOff x="12377" y="8215"/>
            <a:chExt cx="1326" cy="724"/>
          </a:xfrm>
        </p:grpSpPr>
        <p:sp>
          <p:nvSpPr>
            <p:cNvPr id="35" name="同侧圆角矩形 34"/>
            <p:cNvSpPr/>
            <p:nvPr/>
          </p:nvSpPr>
          <p:spPr>
            <a:xfrm>
              <a:off x="1241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77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1240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588" y="8348"/>
              <a:ext cx="1015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下一个</a:t>
              </a:r>
            </a:p>
          </p:txBody>
        </p:sp>
      </p:grpSp>
      <p:sp>
        <p:nvSpPr>
          <p:cNvPr id="41" name="矩形 40"/>
          <p:cNvSpPr/>
          <p:nvPr/>
        </p:nvSpPr>
        <p:spPr>
          <a:xfrm>
            <a:off x="1055370" y="5005070"/>
            <a:ext cx="8265600" cy="72000"/>
          </a:xfrm>
          <a:prstGeom prst="rect">
            <a:avLst/>
          </a:prstGeom>
          <a:solidFill>
            <a:srgbClr val="FF99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/>
          <a:p>
            <a:pPr lvl="0" algn="ctr"/>
            <a:endParaRPr lang="zh-CN" altLang="en-US" sz="1200" b="1"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04290" y="4960108"/>
            <a:ext cx="95250" cy="161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56005" y="5216525"/>
            <a:ext cx="584200" cy="459740"/>
            <a:chOff x="1663" y="8215"/>
            <a:chExt cx="920" cy="724"/>
          </a:xfrm>
        </p:grpSpPr>
        <p:sp>
          <p:nvSpPr>
            <p:cNvPr id="2" name="同侧圆角矩形 1"/>
            <p:cNvSpPr/>
            <p:nvPr/>
          </p:nvSpPr>
          <p:spPr>
            <a:xfrm>
              <a:off x="1663" y="8215"/>
              <a:ext cx="920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17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02:34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36330" y="5216525"/>
            <a:ext cx="584200" cy="459740"/>
            <a:chOff x="13759" y="8215"/>
            <a:chExt cx="920" cy="724"/>
          </a:xfrm>
        </p:grpSpPr>
        <p:sp>
          <p:nvSpPr>
            <p:cNvPr id="3" name="同侧圆角矩形 2"/>
            <p:cNvSpPr/>
            <p:nvPr/>
          </p:nvSpPr>
          <p:spPr>
            <a:xfrm>
              <a:off x="13759" y="8215"/>
              <a:ext cx="920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15:50</a:t>
              </a:r>
            </a:p>
          </p:txBody>
        </p:sp>
      </p:grpSp>
      <p:sp>
        <p:nvSpPr>
          <p:cNvPr id="45" name="线形标注 1 44"/>
          <p:cNvSpPr/>
          <p:nvPr/>
        </p:nvSpPr>
        <p:spPr>
          <a:xfrm>
            <a:off x="9645650" y="274320"/>
            <a:ext cx="1738630" cy="653415"/>
          </a:xfrm>
          <a:prstGeom prst="borderCallout1">
            <a:avLst>
              <a:gd name="adj1" fmla="val 54324"/>
              <a:gd name="adj2" fmla="val -6341"/>
              <a:gd name="adj3" fmla="val 73663"/>
              <a:gd name="adj4" fmla="val -33055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点击屏幕时弹出文件名再次点击时隐藏跟按钮栏同步</a:t>
            </a:r>
          </a:p>
        </p:txBody>
      </p:sp>
      <p:sp>
        <p:nvSpPr>
          <p:cNvPr id="46" name="线形标注 1 45"/>
          <p:cNvSpPr/>
          <p:nvPr/>
        </p:nvSpPr>
        <p:spPr>
          <a:xfrm>
            <a:off x="9645015" y="4651375"/>
            <a:ext cx="1827530" cy="1029970"/>
          </a:xfrm>
          <a:prstGeom prst="borderCallout1">
            <a:avLst>
              <a:gd name="adj1" fmla="val 18750"/>
              <a:gd name="adj2" fmla="val -8333"/>
              <a:gd name="adj3" fmla="val 60604"/>
              <a:gd name="adj4" fmla="val -68346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点击屏幕时弹出此按钮栏再次点击时隐藏。当按钮栏隐藏时进度条下移到最下方不隐藏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645015" y="1249680"/>
            <a:ext cx="216344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详情包括：文件名、文件大小、文件格式、分辨率、视频时长、帧率、创建时间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7720" y="547370"/>
            <a:ext cx="222694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开机即进入视频，实时预览图像像素比例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：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显示。</a:t>
            </a:r>
          </a:p>
          <a:p>
            <a:endParaRPr lang="zh-CN" altLang="en-US">
              <a:ea typeface="微软雅黑" panose="020B0503020204020204" charset="-122"/>
            </a:endParaRPr>
          </a:p>
          <a:p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、显示器分辨率是     </a:t>
            </a:r>
            <a:r>
              <a:rPr lang="en-US" altLang="zh-CN"/>
              <a:t>1024*768</a:t>
            </a:r>
          </a:p>
          <a:p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、摄像头分辨率有</a:t>
            </a:r>
            <a:r>
              <a:rPr lang="en-US" altLang="zh-CN"/>
              <a:t>320*240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640*360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640*480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920*720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1280*720</a:t>
            </a:r>
            <a:r>
              <a:rPr lang="zh-CN" altLang="en-US">
                <a:ea typeface="微软雅黑" panose="020B0503020204020204" charset="-122"/>
              </a:rPr>
              <a:t>等等，具体要看摄像头型号。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5870" y="5865495"/>
            <a:ext cx="53676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点击屏幕弹出功能按键，再次点击或</a:t>
            </a:r>
            <a:r>
              <a:rPr lang="en-US" altLang="zh-CN"/>
              <a:t>20S</a:t>
            </a:r>
            <a:r>
              <a:rPr lang="zh-CN" altLang="en-US">
                <a:ea typeface="微软雅黑" panose="020B0503020204020204" charset="-122"/>
              </a:rPr>
              <a:t>后自动隐藏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98355" y="547370"/>
            <a:ext cx="2353945" cy="3694430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软件可以进行串口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通讯接收下位机发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送过来的录像、拍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照、关机、亮度调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节指令。</a:t>
            </a: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此处的亮度等级在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此软件上只需要实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现在右上角提示即可。</a:t>
            </a: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406208" y="5116830"/>
            <a:ext cx="7586980" cy="570230"/>
            <a:chOff x="2178" y="8162"/>
            <a:chExt cx="12723" cy="794"/>
          </a:xfrm>
        </p:grpSpPr>
        <p:sp>
          <p:nvSpPr>
            <p:cNvPr id="22" name="同侧圆角矩形 21"/>
            <p:cNvSpPr/>
            <p:nvPr/>
          </p:nvSpPr>
          <p:spPr>
            <a:xfrm>
              <a:off x="217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4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84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32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80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5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6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48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733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13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4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3200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3448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3695" y="1917065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3910" y="537845"/>
            <a:ext cx="1884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关机确认界面</a:t>
            </a:r>
          </a:p>
        </p:txBody>
      </p:sp>
      <p:sp>
        <p:nvSpPr>
          <p:cNvPr id="25" name="直角三角形 24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0" name="同侧圆角矩形 19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673600" y="2787015"/>
            <a:ext cx="1017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是否关机？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488180" y="3190240"/>
            <a:ext cx="4933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36440" y="321627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确认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194300" y="3186430"/>
            <a:ext cx="4933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42560" y="321246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58958" y="291592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90735" y="54864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录像界面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560945" y="1035685"/>
            <a:ext cx="1447800" cy="221615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/>
          <a:p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</a:rPr>
              <a:t>帧率、录像时长 </a:t>
            </a:r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</a:rPr>
              <a:t>01:42</a:t>
            </a:r>
          </a:p>
        </p:txBody>
      </p:sp>
      <p:sp>
        <p:nvSpPr>
          <p:cNvPr id="21" name="椭圆 20"/>
          <p:cNvSpPr/>
          <p:nvPr/>
        </p:nvSpPr>
        <p:spPr>
          <a:xfrm>
            <a:off x="7421245" y="1076960"/>
            <a:ext cx="1397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同侧圆角矩形 22"/>
          <p:cNvSpPr/>
          <p:nvPr/>
        </p:nvSpPr>
        <p:spPr>
          <a:xfrm>
            <a:off x="140652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560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</a:p>
        </p:txBody>
      </p:sp>
      <p:sp>
        <p:nvSpPr>
          <p:cNvPr id="27" name="同侧圆角矩形 26"/>
          <p:cNvSpPr/>
          <p:nvPr/>
        </p:nvSpPr>
        <p:spPr>
          <a:xfrm>
            <a:off x="2482850" y="511683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3080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</a:p>
        </p:txBody>
      </p:sp>
      <p:sp>
        <p:nvSpPr>
          <p:cNvPr id="35" name="同侧圆角矩形 34"/>
          <p:cNvSpPr/>
          <p:nvPr/>
        </p:nvSpPr>
        <p:spPr>
          <a:xfrm>
            <a:off x="357060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1856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</a:p>
        </p:txBody>
      </p:sp>
      <p:sp>
        <p:nvSpPr>
          <p:cNvPr id="37" name="同侧圆角矩形 36"/>
          <p:cNvSpPr/>
          <p:nvPr/>
        </p:nvSpPr>
        <p:spPr>
          <a:xfrm>
            <a:off x="466026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44720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41" name="同侧圆角矩形 40"/>
          <p:cNvSpPr/>
          <p:nvPr/>
        </p:nvSpPr>
        <p:spPr>
          <a:xfrm>
            <a:off x="576326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121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</a:p>
        </p:txBody>
      </p:sp>
      <p:sp>
        <p:nvSpPr>
          <p:cNvPr id="43" name="同侧圆角矩形 42"/>
          <p:cNvSpPr/>
          <p:nvPr/>
        </p:nvSpPr>
        <p:spPr>
          <a:xfrm>
            <a:off x="686689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51345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</a:p>
        </p:txBody>
      </p:sp>
      <p:sp>
        <p:nvSpPr>
          <p:cNvPr id="49" name="同侧圆角矩形 48"/>
          <p:cNvSpPr/>
          <p:nvPr/>
        </p:nvSpPr>
        <p:spPr>
          <a:xfrm>
            <a:off x="797877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12673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</a:p>
        </p:txBody>
      </p: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87015" y="1704658"/>
            <a:ext cx="4825365" cy="28079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7" name="同侧圆角矩形 26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2" name="同侧圆角矩形 31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81210" y="539750"/>
            <a:ext cx="1162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拍照界面</a:t>
            </a:r>
          </a:p>
        </p:txBody>
      </p:sp>
      <p:sp>
        <p:nvSpPr>
          <p:cNvPr id="21" name="直角三角形 2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847590" y="2882265"/>
            <a:ext cx="6400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200">
                <a:solidFill>
                  <a:schemeClr val="accent4">
                    <a:lumMod val="40000"/>
                    <a:lumOff val="60000"/>
                  </a:schemeClr>
                </a:solidFill>
                <a:ea typeface="微软雅黑" panose="020B0503020204020204" charset="-122"/>
                <a:sym typeface="+mn-ea"/>
              </a:rPr>
              <a:t>缩放图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05020" y="586676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16033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</a:p>
        </p:txBody>
      </p:sp>
      <p:sp>
        <p:nvSpPr>
          <p:cNvPr id="20" name="矩形 19"/>
          <p:cNvSpPr/>
          <p:nvPr/>
        </p:nvSpPr>
        <p:spPr>
          <a:xfrm>
            <a:off x="16033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033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56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956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956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200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00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200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23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123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123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26870" y="203581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</a:p>
        </p:txBody>
      </p:sp>
      <p:sp>
        <p:nvSpPr>
          <p:cNvPr id="56" name="矩形 55"/>
          <p:cNvSpPr/>
          <p:nvPr/>
        </p:nvSpPr>
        <p:spPr>
          <a:xfrm>
            <a:off x="9017415" y="888365"/>
            <a:ext cx="36000" cy="39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90100" y="539750"/>
            <a:ext cx="17951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文件以日期时间命名中间加</a:t>
            </a:r>
            <a:r>
              <a:rPr lang="en-US" altLang="zh-CN"/>
              <a:t>“-”</a:t>
            </a:r>
            <a:r>
              <a:rPr lang="zh-CN" altLang="en-US">
                <a:ea typeface="微软雅黑" panose="020B0503020204020204" charset="-122"/>
              </a:rPr>
              <a:t>，并显示在缩放图下方</a:t>
            </a:r>
          </a:p>
        </p:txBody>
      </p:sp>
      <p:sp>
        <p:nvSpPr>
          <p:cNvPr id="10" name="直角三角形 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侧圆角矩形 10"/>
          <p:cNvSpPr/>
          <p:nvPr/>
        </p:nvSpPr>
        <p:spPr>
          <a:xfrm>
            <a:off x="169291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768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返   回</a:t>
            </a:r>
          </a:p>
        </p:txBody>
      </p:sp>
      <p:sp>
        <p:nvSpPr>
          <p:cNvPr id="13" name="同侧圆角矩形 12"/>
          <p:cNvSpPr/>
          <p:nvPr/>
        </p:nvSpPr>
        <p:spPr>
          <a:xfrm>
            <a:off x="256159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8097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编   辑</a:t>
            </a:r>
          </a:p>
        </p:txBody>
      </p:sp>
      <p:sp>
        <p:nvSpPr>
          <p:cNvPr id="15" name="同侧圆角矩形 14"/>
          <p:cNvSpPr/>
          <p:nvPr/>
        </p:nvSpPr>
        <p:spPr>
          <a:xfrm>
            <a:off x="3439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58540" y="5302250"/>
            <a:ext cx="5594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筛选器</a:t>
            </a:r>
          </a:p>
        </p:txBody>
      </p:sp>
      <p:sp>
        <p:nvSpPr>
          <p:cNvPr id="17" name="同侧圆角矩形 16"/>
          <p:cNvSpPr/>
          <p:nvPr/>
        </p:nvSpPr>
        <p:spPr>
          <a:xfrm>
            <a:off x="431800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14190" y="5302250"/>
            <a:ext cx="7219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向上翻页</a:t>
            </a:r>
          </a:p>
        </p:txBody>
      </p:sp>
      <p:sp>
        <p:nvSpPr>
          <p:cNvPr id="19" name="同侧圆角矩形 18"/>
          <p:cNvSpPr/>
          <p:nvPr/>
        </p:nvSpPr>
        <p:spPr>
          <a:xfrm>
            <a:off x="5207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55260" y="5302250"/>
            <a:ext cx="69786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向下翻页</a:t>
            </a:r>
          </a:p>
        </p:txBody>
      </p:sp>
      <p:sp>
        <p:nvSpPr>
          <p:cNvPr id="29" name="同侧圆角矩形 28"/>
          <p:cNvSpPr/>
          <p:nvPr/>
        </p:nvSpPr>
        <p:spPr>
          <a:xfrm>
            <a:off x="609854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66485" y="5302250"/>
            <a:ext cx="5213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全   选</a:t>
            </a:r>
          </a:p>
        </p:txBody>
      </p:sp>
      <p:sp>
        <p:nvSpPr>
          <p:cNvPr id="31" name="同侧圆角矩形 30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46" name="同侧圆角矩形 45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72" name="矩形 71"/>
          <p:cNvSpPr/>
          <p:nvPr/>
        </p:nvSpPr>
        <p:spPr>
          <a:xfrm>
            <a:off x="8900795" y="96710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3" name="同侧圆角矩形 72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75" name="同侧圆角矩形 74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77" name="同侧圆角矩形 76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79" name="同侧圆角矩形 78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  <p:sp>
        <p:nvSpPr>
          <p:cNvPr id="81" name="同侧圆角矩形 80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</a:p>
        </p:txBody>
      </p:sp>
      <p:sp>
        <p:nvSpPr>
          <p:cNvPr id="83" name="同侧圆角矩形 82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1400" y="503618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93695" y="1917065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0520" y="1917065"/>
            <a:ext cx="1004570" cy="2700020"/>
            <a:chOff x="4557" y="3019"/>
            <a:chExt cx="1582" cy="4252"/>
          </a:xfrm>
        </p:grpSpPr>
        <p:sp>
          <p:nvSpPr>
            <p:cNvPr id="68" name="矩形 6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381125" y="5114290"/>
            <a:ext cx="7585710" cy="570230"/>
            <a:chOff x="2175" y="8069"/>
            <a:chExt cx="11946" cy="898"/>
          </a:xfrm>
        </p:grpSpPr>
        <p:sp>
          <p:nvSpPr>
            <p:cNvPr id="35" name="同侧圆角矩形 34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45" name="同侧圆角矩形 44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50" name="同侧圆角矩形 49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2" name="同侧圆角矩形 51"/>
            <p:cNvSpPr/>
            <p:nvPr/>
          </p:nvSpPr>
          <p:spPr>
            <a:xfrm>
              <a:off x="9036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269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10774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907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125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7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95825" y="5923915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95180" y="546735"/>
            <a:ext cx="182118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此处的分辨率是设置摄像头的分辨率</a:t>
            </a: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400550" y="2335530"/>
            <a:ext cx="2529205" cy="248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分辨率格式   </a:t>
            </a:r>
            <a:r>
              <a:rPr lang="en-US" altLang="zh-CN" sz="1000"/>
              <a:t>yuv/ mpeg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4404360" y="2766695"/>
            <a:ext cx="1096010" cy="2343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640*480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406900" y="3166110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2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413885" y="3562350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3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416425" y="3961765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录像选项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视频设置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806440" y="2766695"/>
            <a:ext cx="109601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8" name="圆角矩形 37"/>
          <p:cNvSpPr/>
          <p:nvPr/>
        </p:nvSpPr>
        <p:spPr>
          <a:xfrm>
            <a:off x="5808980" y="3166110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9" name="圆角矩形 38"/>
          <p:cNvSpPr/>
          <p:nvPr/>
        </p:nvSpPr>
        <p:spPr>
          <a:xfrm>
            <a:off x="5815965" y="3562350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40" name="圆角矩形 39"/>
          <p:cNvSpPr/>
          <p:nvPr/>
        </p:nvSpPr>
        <p:spPr>
          <a:xfrm>
            <a:off x="5818505" y="3961765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32" name="直角三角形 31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41400" y="53721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07540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07540"/>
            <a:ext cx="1004570" cy="2700020"/>
            <a:chOff x="4557" y="3019"/>
            <a:chExt cx="1582" cy="4252"/>
          </a:xfrm>
        </p:grpSpPr>
        <p:sp>
          <p:nvSpPr>
            <p:cNvPr id="3" name="矩形 2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7500" lnSpcReduction="10000"/>
              </a:bodyPr>
              <a:lstStyle/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95825" y="59143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微软雅黑" panose="020B0503020204020204" charset="-122"/>
              </a:rPr>
              <a:t>设置界面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676130" y="537210"/>
            <a:ext cx="216217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、当摄像头帧率为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时滑块只能在</a:t>
            </a:r>
            <a:r>
              <a:rPr lang="en-US" altLang="zh-CN"/>
              <a:t>max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之间滑动。</a:t>
            </a:r>
          </a:p>
          <a:p>
            <a:pPr>
              <a:lnSpc>
                <a:spcPct val="150000"/>
              </a:lnSpc>
            </a:pPr>
            <a:endParaRPr lang="en-US" altLang="zh-CN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、当录像时长达到设定值时，自动停止录像，中间也可手动停止</a:t>
            </a:r>
          </a:p>
        </p:txBody>
      </p:sp>
      <p:sp>
        <p:nvSpPr>
          <p:cNvPr id="30" name="直角三角形 2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04765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</a:p>
          </p:txBody>
        </p:sp>
        <p:sp>
          <p:nvSpPr>
            <p:cNvPr id="58" name="同侧圆角矩形 5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7500" lnSpcReduction="20000"/>
          </a:bodyPr>
          <a:lstStyle/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视频设置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7500" lnSpcReduction="10000"/>
          </a:bodyPr>
          <a:lstStyle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91305" y="2814320"/>
            <a:ext cx="3128010" cy="5956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32400" y="2538730"/>
            <a:ext cx="9474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</a:rPr>
              <a:t>时长（值）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128770" y="2804160"/>
            <a:ext cx="537845" cy="271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1100"/>
              <a:t>max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620510" y="2814320"/>
            <a:ext cx="625475" cy="266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100"/>
              <a:t>60min</a:t>
            </a:r>
          </a:p>
        </p:txBody>
      </p:sp>
      <p:sp>
        <p:nvSpPr>
          <p:cNvPr id="86" name="矩形 85"/>
          <p:cNvSpPr/>
          <p:nvPr/>
        </p:nvSpPr>
        <p:spPr>
          <a:xfrm>
            <a:off x="4194810" y="3177540"/>
            <a:ext cx="2879725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510405" y="3108325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1059</Words>
  <Application>Microsoft Office PowerPoint</Application>
  <PresentationFormat>宽屏</PresentationFormat>
  <Paragraphs>317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王亚鹏</cp:lastModifiedBy>
  <cp:revision>102</cp:revision>
  <dcterms:created xsi:type="dcterms:W3CDTF">2015-05-05T08:02:00Z</dcterms:created>
  <dcterms:modified xsi:type="dcterms:W3CDTF">2017-06-28T08:19:22Z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