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78" r:id="rId6"/>
    <p:sldId id="261" r:id="rId7"/>
    <p:sldId id="279" r:id="rId8"/>
    <p:sldId id="275" r:id="rId9"/>
    <p:sldId id="280" r:id="rId10"/>
    <p:sldId id="283" r:id="rId11"/>
    <p:sldId id="281" r:id="rId12"/>
    <p:sldId id="282" r:id="rId13"/>
    <p:sldId id="284" r:id="rId14"/>
    <p:sldId id="285" r:id="rId15"/>
    <p:sldId id="288" r:id="rId16"/>
    <p:sldId id="286" r:id="rId17"/>
    <p:sldId id="287" r:id="rId18"/>
    <p:sldId id="289" r:id="rId19"/>
    <p:sldId id="290" r:id="rId20"/>
    <p:sldId id="291" r:id="rId21"/>
    <p:sldId id="277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372" autoAdjust="0"/>
  </p:normalViewPr>
  <p:slideViewPr>
    <p:cSldViewPr>
      <p:cViewPr varScale="1">
        <p:scale>
          <a:sx n="66" d="100"/>
          <a:sy n="66" d="100"/>
        </p:scale>
        <p:origin x="-20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040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555EE-5FAC-4FD8-B68A-6C183236A7D5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81825-F135-4AC5-B942-9AB4848A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CE5CE-9ACB-4DED-8A1E-2D8376E574DF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9431B-77CC-42C6-97D6-621B1C4A68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9431B-77CC-42C6-97D6-621B1C4A68D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9431B-77CC-42C6-97D6-621B1C4A68D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9431B-77CC-42C6-97D6-621B1C4A68D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9431B-77CC-42C6-97D6-621B1C4A68D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90600" y="6305550"/>
            <a:ext cx="2133600" cy="47625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extLst/>
          </a:lstStyle>
          <a:p>
            <a:pPr algn="l"/>
            <a:r>
              <a:rPr lang="en-US" smtClean="0"/>
              <a:t>GIS Department - IOIT</a:t>
            </a: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4038600" y="6305550"/>
            <a:ext cx="3810000" cy="47625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extLst/>
          </a:lstStyle>
          <a:p>
            <a:pPr algn="ctr"/>
            <a:r>
              <a:rPr lang="en-US" smtClean="0"/>
              <a:t>Lập trình ứng dụng Java trên Smartphone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extLst/>
          </a:lstStyle>
          <a:p>
            <a:fld id="{50204F32-7255-4ABB-B57C-36A837D359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GIS Department - IOIT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Lập trình ứng dụng Java trên Smartphone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204F32-7255-4ABB-B57C-36A837D359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GIS Department - IOIT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Lập trình ứng dụng Java trên Smartphone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204F32-7255-4ABB-B57C-36A837D359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47800" y="6305550"/>
            <a:ext cx="2133600" cy="47625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extLst/>
          </a:lstStyle>
          <a:p>
            <a:pPr algn="l"/>
            <a:r>
              <a:rPr lang="en-US" smtClean="0"/>
              <a:t>GIS Department - IOIT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6200" y="6305550"/>
            <a:ext cx="4419600" cy="47625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extLst/>
          </a:lstStyle>
          <a:p>
            <a:pPr algn="ctr"/>
            <a:r>
              <a:rPr lang="en-US" smtClean="0"/>
              <a:t>Lập trình ứng dụng Java trên Smartphone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extLst/>
          </a:lstStyle>
          <a:p>
            <a:fld id="{50204F32-7255-4ABB-B57C-36A837D359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GIS Department - IOIT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Lập trình ứng dụng Java trên Smartphone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204F32-7255-4ABB-B57C-36A837D359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GIS Department - IOIT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Lập trình ứng dụng Java trên Smartphone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204F32-7255-4ABB-B57C-36A837D359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GIS Department - IOIT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Lập trình ứng dụng Java trên Smartphone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204F32-7255-4ABB-B57C-36A837D359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GIS Department - IOIT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Lập trình ứng dụng Java trên Smartphone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204F32-7255-4ABB-B57C-36A837D359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GIS Department - IOIT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Lập trình ứng dụng Java trên Smartphone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204F32-7255-4ABB-B57C-36A837D359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GIS Department - IOIT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Lập trình ứng dụng Java trên Smartphone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204F32-7255-4ABB-B57C-36A837D359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GIS Department - IOIT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Lập trình ứng dụng Java trên Smartphone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204F32-7255-4ABB-B57C-36A837D359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r>
              <a:rPr lang="en-US" smtClean="0"/>
              <a:t>GIS Department - IOIT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Lập trình ứng dụng Java trên Smartphone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0204F32-7255-4ABB-B57C-36A837D359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12" Type="http://schemas.openxmlformats.org/officeDocument/2006/relationships/image" Target="http://handheldclub.com/images/sections/palm-logo.gif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netbeans.org/downloads" TargetMode="External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914400"/>
            <a:ext cx="7406640" cy="917682"/>
          </a:xfrm>
        </p:spPr>
        <p:txBody>
          <a:bodyPr/>
          <a:lstStyle/>
          <a:p>
            <a:pPr algn="ctr"/>
            <a:r>
              <a:rPr lang="en-US" smtClean="0">
                <a:latin typeface="Tahoma" pitchFamily="34" charset="0"/>
                <a:cs typeface="Tahoma" pitchFamily="34" charset="0"/>
              </a:rPr>
              <a:t>LẬP TRÌNH ỨNG DỤNG JAVA</a:t>
            </a:r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Tran Manh Truong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4F32-7255-4ABB-B57C-36A837D3590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Lập trình ứng dụng Java </a:t>
            </a:r>
            <a:endParaRPr lang="en-US"/>
          </a:p>
        </p:txBody>
      </p:sp>
      <p:graphicFrame>
        <p:nvGraphicFramePr>
          <p:cNvPr id="8" name="Group 95"/>
          <p:cNvGraphicFramePr>
            <a:graphicFrameLocks noGrp="1"/>
          </p:cNvGraphicFramePr>
          <p:nvPr/>
        </p:nvGraphicFramePr>
        <p:xfrm>
          <a:off x="3733800" y="1981200"/>
          <a:ext cx="3733800" cy="883920"/>
        </p:xfrm>
        <a:graphic>
          <a:graphicData uri="http://schemas.openxmlformats.org/drawingml/2006/table">
            <a:tbl>
              <a:tblPr/>
              <a:tblGrid>
                <a:gridCol w="1371600"/>
                <a:gridCol w="23622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ahoma" charset="0"/>
                        </a:rPr>
                        <a:t>Prepared by: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ahoma" charset="0"/>
                        </a:rPr>
                        <a:t>Tran Manh Truong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ahoma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ahoma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ahoma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ahoma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ahoma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Picture 6" descr="mobile-game-contes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3246828"/>
            <a:ext cx="3200400" cy="3230171"/>
          </a:xfrm>
          <a:prstGeom prst="rect">
            <a:avLst/>
          </a:prstGeom>
        </p:spPr>
      </p:pic>
      <p:pic>
        <p:nvPicPr>
          <p:cNvPr id="9" name="Picture 8" descr="java_su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3000" y="4267200"/>
            <a:ext cx="3696365" cy="1848183"/>
          </a:xfrm>
          <a:prstGeom prst="rect">
            <a:avLst/>
          </a:prstGeom>
        </p:spPr>
      </p:pic>
      <p:pic>
        <p:nvPicPr>
          <p:cNvPr id="10" name="Picture 9" descr="logoitplus_300x11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1599" y="381000"/>
            <a:ext cx="1618407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Tạo Project mới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mtClean="0"/>
              <a:t>File -&gt; New -&gt; Project</a:t>
            </a:r>
          </a:p>
          <a:p>
            <a:pPr lvl="1"/>
            <a:r>
              <a:rPr lang="en-US" smtClean="0"/>
              <a:t>Chọn loại Project là Java ME</a:t>
            </a:r>
          </a:p>
          <a:p>
            <a:pPr lvl="1"/>
            <a:r>
              <a:rPr lang="en-US" smtClean="0"/>
              <a:t>Nhấn Next</a:t>
            </a:r>
          </a:p>
          <a:p>
            <a:pPr lvl="1"/>
            <a:r>
              <a:rPr lang="en-US" smtClean="0"/>
              <a:t>Nhập Tên Project và chọn thư mục chứa Project</a:t>
            </a:r>
          </a:p>
          <a:p>
            <a:pPr lvl="1"/>
            <a:r>
              <a:rPr lang="en-US" smtClean="0"/>
              <a:t>Finish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Lập trình ứng dụng Java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4F32-7255-4ABB-B57C-36A837D3590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mtClean="0"/>
              <a:t>Chọn loại Project là Java 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Lập trình ứng dụng Java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4F32-7255-4ABB-B57C-36A837D3590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5251" y="1448100"/>
            <a:ext cx="7019048" cy="4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mtClean="0"/>
              <a:t>Nhập Tên Project và chọn thư mục chứa Project</a:t>
            </a:r>
            <a:br>
              <a:rPr lang="en-US" smtClean="0"/>
            </a:b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Lập trình ứng dụng Java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4F32-7255-4ABB-B57C-36A837D3590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1441" y="1614766"/>
            <a:ext cx="6866667" cy="446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Thiết kế giao diện </a:t>
            </a:r>
            <a:br>
              <a:rPr lang="en-US" smtClean="0"/>
            </a:b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Lập trình ứng dụng Java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4F32-7255-4ABB-B57C-36A837D3590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447800"/>
            <a:ext cx="6172200" cy="51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Thiết kế giao diện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Lập trình ứng dụng Java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4F32-7255-4ABB-B57C-36A837D3590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143000"/>
            <a:ext cx="3429000" cy="5417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Thiết kế giao diện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Lập trình ứng dụng </a:t>
            </a:r>
            <a:r>
              <a:rPr lang="en-US" smtClean="0"/>
              <a:t>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4F32-7255-4ABB-B57C-36A837D3590D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828800"/>
            <a:ext cx="583119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Viết mã code java</a:t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Import thư viện</a:t>
            </a:r>
          </a:p>
          <a:p>
            <a:pPr lvl="1"/>
            <a:r>
              <a:rPr lang="en-US" smtClean="0"/>
              <a:t>import javax.microedition.midlet.*;</a:t>
            </a:r>
          </a:p>
          <a:p>
            <a:pPr lvl="1"/>
            <a:r>
              <a:rPr lang="en-US" smtClean="0"/>
              <a:t>import javax.microedition.lcdui.*;</a:t>
            </a:r>
          </a:p>
          <a:p>
            <a:r>
              <a:rPr lang="en-US" smtClean="0"/>
              <a:t>Tạo lớp kế thừa từ lớp MIDlet</a:t>
            </a:r>
          </a:p>
          <a:p>
            <a:pPr lvl="1"/>
            <a:r>
              <a:rPr lang="en-US" smtClean="0"/>
              <a:t>public class HelloMIDlet extends MIDlet {…}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Lập trình ứng dụng </a:t>
            </a:r>
            <a:r>
              <a:rPr lang="en-US" smtClean="0"/>
              <a:t>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4F32-7255-4ABB-B57C-36A837D3590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Viết mã code java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Phát triển các phương thức kế thừa từ lớp MIDlet</a:t>
            </a:r>
          </a:p>
          <a:p>
            <a:pPr lvl="1"/>
            <a:r>
              <a:rPr lang="en-US" b="1" smtClean="0"/>
              <a:t>startApp()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Được gọi khi MIDlet bắt đầu vào trạng thái Active.</a:t>
            </a:r>
          </a:p>
          <a:p>
            <a:pPr lvl="1"/>
            <a:r>
              <a:rPr lang="en-US" b="1" smtClean="0"/>
              <a:t>pauseApp()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Được gọi khi MIDlet bắt đầu vào trạng thái Paused .</a:t>
            </a:r>
          </a:p>
          <a:p>
            <a:pPr lvl="1"/>
            <a:r>
              <a:rPr lang="en-US" b="1" smtClean="0"/>
              <a:t>destroyApp(boolean unconditional) </a:t>
            </a:r>
            <a:r>
              <a:rPr lang="en-US" smtClean="0"/>
              <a:t>Được gọi khi MIDlet bắt đầu vào trạng thái Destroyed.</a:t>
            </a:r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Lập trình ứng dụng Java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4F32-7255-4ABB-B57C-36A837D3590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Chạy thử trên máy giả lập</a:t>
            </a:r>
            <a:br>
              <a:rPr lang="en-US" smtClean="0"/>
            </a:b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Lập trình ứng dụng </a:t>
            </a:r>
            <a:r>
              <a:rPr lang="en-US" smtClean="0"/>
              <a:t>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4F32-7255-4ABB-B57C-36A837D3590D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795138"/>
            <a:ext cx="2023471" cy="606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Cài đặt và chạy thử trên mobile </a:t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Gửi file TenMIDlet.jar từ thư mục</a:t>
            </a:r>
          </a:p>
          <a:p>
            <a:pPr>
              <a:buNone/>
            </a:pPr>
            <a:r>
              <a:rPr lang="en-US" smtClean="0"/>
              <a:t>ThuMucProject\dist\ TenMIDlet.jar vào mobile qua Bluetooth hoặc qua cáp,..</a:t>
            </a:r>
          </a:p>
          <a:p>
            <a:pPr>
              <a:buNone/>
            </a:pPr>
            <a:r>
              <a:rPr lang="en-US" smtClean="0"/>
              <a:t>Cài đặt và chạy thử trên máy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Lập trình ứng dụng Java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4F32-7255-4ABB-B57C-36A837D3590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 trình bày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Java và lập trình hướng đối tượng</a:t>
            </a:r>
            <a:endParaRPr lang="en-US" dirty="0" smtClean="0"/>
          </a:p>
          <a:p>
            <a:r>
              <a:rPr lang="en-US" smtClean="0"/>
              <a:t>Tại sao Java trở nên phổ biến</a:t>
            </a:r>
            <a:endParaRPr lang="en-US" dirty="0" smtClean="0"/>
          </a:p>
          <a:p>
            <a:r>
              <a:rPr lang="en-US" smtClean="0"/>
              <a:t>Cài đặt môi trường phát triển</a:t>
            </a:r>
          </a:p>
          <a:p>
            <a:r>
              <a:rPr lang="en-US" smtClean="0"/>
              <a:t>Xây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Lập trình ứng dụng Java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4F32-7255-4ABB-B57C-36A837D3590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274638"/>
            <a:ext cx="498348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Xây dựng ví dụ mẫu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4431792" cy="4800600"/>
          </a:xfrm>
        </p:spPr>
        <p:txBody>
          <a:bodyPr/>
          <a:lstStyle/>
          <a:p>
            <a:r>
              <a:rPr lang="en-US" smtClean="0"/>
              <a:t>Viết chương trình giải phương trình bậc 2 chạy trên mobile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Lập trình ứng dụng </a:t>
            </a:r>
            <a:r>
              <a:rPr lang="en-US" smtClean="0"/>
              <a:t>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4F32-7255-4ABB-B57C-36A837D3590D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609600"/>
            <a:ext cx="2547257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Nguồn tài liệu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Java.sun.com/</a:t>
            </a:r>
            <a:r>
              <a:rPr lang="en-US" dirty="0" err="1" smtClean="0"/>
              <a:t>javame</a:t>
            </a:r>
            <a:r>
              <a:rPr lang="en-US" dirty="0" smtClean="0"/>
              <a:t>/technology</a:t>
            </a:r>
          </a:p>
          <a:p>
            <a:r>
              <a:rPr lang="en-US" dirty="0" smtClean="0"/>
              <a:t>JavaVietnam.org</a:t>
            </a:r>
          </a:p>
          <a:p>
            <a:r>
              <a:rPr lang="en-US" smtClean="0"/>
              <a:t>Netbeans.org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Lập trình ứng dụng Java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4F32-7255-4ABB-B57C-36A837D3590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Trao đổi và thảo luận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Lập trình ứng dụng Java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4F32-7255-4ABB-B57C-36A837D3590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Java và lập trình hướng đối tượng</a:t>
            </a:r>
            <a:br>
              <a:rPr lang="en-US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Lập trình hướng thủ tục vs Lập trình hướng đối tượng</a:t>
            </a:r>
            <a:endParaRPr lang="en-US" dirty="0" smtClean="0"/>
          </a:p>
          <a:p>
            <a:r>
              <a:rPr lang="en-US" smtClean="0"/>
              <a:t>Ví dụ </a:t>
            </a:r>
            <a:endParaRPr lang="en-AU" sz="2000" dirty="0" smtClean="0"/>
          </a:p>
          <a:p>
            <a:pPr lvl="1"/>
            <a:endParaRPr lang="en-AU" sz="2000" dirty="0" smtClean="0"/>
          </a:p>
          <a:p>
            <a:pPr lvl="1"/>
            <a:endParaRPr lang="en-AU" sz="2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Lập trình ứng dụng Java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4F32-7255-4ABB-B57C-36A837D3590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1032" descr="Fig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295400" y="3200400"/>
            <a:ext cx="4800600" cy="3244850"/>
          </a:xfrm>
          <a:prstGeom prst="rect">
            <a:avLst/>
          </a:prstGeom>
          <a:noFill/>
          <a:ln/>
        </p:spPr>
      </p:pic>
      <p:pic>
        <p:nvPicPr>
          <p:cNvPr id="8" name="Picture 1034" descr="j030125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6400800" y="3208337"/>
            <a:ext cx="2058988" cy="2947988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714488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Java và lập trình hướng đối tượng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Các ngôn ngữ Lập trình hướng đối tượng: C++, C#, Java,...</a:t>
            </a:r>
          </a:p>
          <a:p>
            <a:r>
              <a:rPr lang="en-US" smtClean="0"/>
              <a:t>Được giới thiệu từ 1995 bởi Sun Microsystems</a:t>
            </a:r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Lập trình ứng dụng Java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4F32-7255-4ABB-B57C-36A837D3590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 descr="java_su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267200"/>
            <a:ext cx="3696365" cy="18481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Tại sao Java trở nên phổ biến</a:t>
            </a:r>
            <a:endParaRPr lang="en-US" dirty="0" smtClean="0"/>
          </a:p>
        </p:txBody>
      </p:sp>
      <p:pic>
        <p:nvPicPr>
          <p:cNvPr id="8" name="Content Placeholder 7" descr="Noki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524000"/>
            <a:ext cx="1057275" cy="1057275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Lập trình ứng dụng Java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4F32-7255-4ABB-B57C-36A837D3590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Picture 8" descr="Motorol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43400" y="1676400"/>
            <a:ext cx="1123950" cy="1123950"/>
          </a:xfrm>
          <a:prstGeom prst="rect">
            <a:avLst/>
          </a:prstGeom>
        </p:spPr>
      </p:pic>
      <p:pic>
        <p:nvPicPr>
          <p:cNvPr id="10" name="Picture 9" descr="Samsun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91000" y="3276600"/>
            <a:ext cx="1428750" cy="476250"/>
          </a:xfrm>
          <a:prstGeom prst="rect">
            <a:avLst/>
          </a:prstGeom>
        </p:spPr>
      </p:pic>
      <p:pic>
        <p:nvPicPr>
          <p:cNvPr id="11" name="Picture 10" descr="O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10400" y="2895600"/>
            <a:ext cx="1028700" cy="1028700"/>
          </a:xfrm>
          <a:prstGeom prst="rect">
            <a:avLst/>
          </a:prstGeom>
        </p:spPr>
      </p:pic>
      <p:pic>
        <p:nvPicPr>
          <p:cNvPr id="12" name="Picture 11" descr="LG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81800" y="1676400"/>
            <a:ext cx="1171575" cy="876300"/>
          </a:xfrm>
          <a:prstGeom prst="rect">
            <a:avLst/>
          </a:prstGeom>
        </p:spPr>
      </p:pic>
      <p:pic>
        <p:nvPicPr>
          <p:cNvPr id="13" name="Picture 12" descr="Sony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76400" y="2819400"/>
            <a:ext cx="1181100" cy="885825"/>
          </a:xfrm>
          <a:prstGeom prst="rect">
            <a:avLst/>
          </a:prstGeom>
        </p:spPr>
      </p:pic>
      <p:pic>
        <p:nvPicPr>
          <p:cNvPr id="14" name="Picture 13" descr="Window_Mobile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43000" y="4724400"/>
            <a:ext cx="1447800" cy="1337375"/>
          </a:xfrm>
          <a:prstGeom prst="rect">
            <a:avLst/>
          </a:prstGeom>
        </p:spPr>
      </p:pic>
      <p:pic>
        <p:nvPicPr>
          <p:cNvPr id="16" name="Picture 15" descr="symbian_OS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00400" y="5029200"/>
            <a:ext cx="1540626" cy="609600"/>
          </a:xfrm>
          <a:prstGeom prst="rect">
            <a:avLst/>
          </a:prstGeom>
        </p:spPr>
      </p:pic>
      <p:pic>
        <p:nvPicPr>
          <p:cNvPr id="17" name="Picture 16" descr="Mobi_Linux_OS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953000" y="4953000"/>
            <a:ext cx="2209800" cy="62979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43000" y="4110335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hành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endParaRPr lang="en-US" sz="2400" dirty="0"/>
          </a:p>
        </p:txBody>
      </p:sp>
      <p:pic>
        <p:nvPicPr>
          <p:cNvPr id="19" name="Picture 793" descr="http://handheldclub.com/images/sections/palm-logo.gif"/>
          <p:cNvPicPr>
            <a:picLocks noChangeAspect="1" noChangeArrowheads="1"/>
          </p:cNvPicPr>
          <p:nvPr/>
        </p:nvPicPr>
        <p:blipFill>
          <a:blip r:embed="rId11" r:link="rId12" cstate="print"/>
          <a:srcRect/>
          <a:stretch>
            <a:fillRect/>
          </a:stretch>
        </p:blipFill>
        <p:spPr bwMode="auto">
          <a:xfrm>
            <a:off x="7239000" y="5029200"/>
            <a:ext cx="16764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Tại sao Java trở nên phổ biến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Viết mã lệnh một lần, chạy được trên nhiều nền tảng khác nhau</a:t>
            </a:r>
          </a:p>
          <a:p>
            <a:r>
              <a:rPr lang="en-US" smtClean="0"/>
              <a:t>Máy ảo Java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Bảo mật cao</a:t>
            </a:r>
          </a:p>
          <a:p>
            <a:r>
              <a:rPr lang="en-US" smtClean="0"/>
              <a:t>Hỗ trợ nhiều thư viện tiện ích</a:t>
            </a:r>
          </a:p>
          <a:p>
            <a:r>
              <a:rPr lang="en-US" smtClean="0"/>
              <a:t>Xây dựng được nhiều loại ứng dụng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Lập trình ứng dụng Java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4F32-7255-4ABB-B57C-36A837D3590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WordArt 2053"/>
          <p:cNvSpPr>
            <a:spLocks noChangeArrowheads="1" noChangeShapeType="1" noTextEdit="1"/>
          </p:cNvSpPr>
          <p:nvPr/>
        </p:nvSpPr>
        <p:spPr bwMode="auto">
          <a:xfrm>
            <a:off x="2209800" y="3200400"/>
            <a:ext cx="5353050" cy="723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miter lim="800000"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Java Virtual Machine (JVM)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Cài đặt môi trường phát triển</a:t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Cài đặt JDK</a:t>
            </a:r>
          </a:p>
          <a:p>
            <a:pPr lvl="1"/>
            <a:r>
              <a:rPr lang="en-US" smtClean="0"/>
              <a:t>Download JDK tại địa chỉ </a:t>
            </a:r>
            <a:r>
              <a:rPr lang="en-US" smtClean="0">
                <a:hlinkClick r:id="rId2"/>
              </a:rPr>
              <a:t>http://www.oracle.com/technetwork/java/javase/downloads/index.html</a:t>
            </a:r>
            <a:r>
              <a:rPr lang="en-US" smtClean="0"/>
              <a:t> </a:t>
            </a:r>
          </a:p>
          <a:p>
            <a:r>
              <a:rPr lang="en-US" smtClean="0"/>
              <a:t>Cài đặt NetBeans</a:t>
            </a:r>
          </a:p>
          <a:p>
            <a:pPr lvl="1"/>
            <a:r>
              <a:rPr lang="en-US" smtClean="0"/>
              <a:t>Download tại địa chỉ </a:t>
            </a:r>
            <a:r>
              <a:rPr lang="en-US" smtClean="0">
                <a:hlinkClick r:id="rId3"/>
              </a:rPr>
              <a:t>http://netbeans.org/downloads</a:t>
            </a:r>
            <a:endParaRPr lang="en-US" smtClean="0"/>
          </a:p>
          <a:p>
            <a:pPr lvl="1"/>
            <a:r>
              <a:rPr lang="en-US" smtClean="0"/>
              <a:t>Chú ý download bản có hỗ trợ J2ME trong danh sách download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en-US" smtClean="0"/>
              <a:t>GIS Department - IOIT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Lập trình ứng dụng Java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4F32-7255-4ABB-B57C-36A837D3590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Xây dựng ứng dụng Java trên Smartphone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Xây dựng chương trình</a:t>
            </a:r>
          </a:p>
          <a:p>
            <a:r>
              <a:rPr lang="en-US" smtClean="0"/>
              <a:t>Chạy thử trên máy giả lập</a:t>
            </a:r>
          </a:p>
          <a:p>
            <a:r>
              <a:rPr lang="en-US" smtClean="0"/>
              <a:t>Cài đặt và chạy thử trên mobile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Lập trình ứng dụng Java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4F32-7255-4ABB-B57C-36A837D3590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Xây dựng chương trình</a:t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Khởi động Netbeans</a:t>
            </a:r>
          </a:p>
          <a:p>
            <a:r>
              <a:rPr lang="en-US" smtClean="0"/>
              <a:t>Tạo Project mới</a:t>
            </a:r>
          </a:p>
          <a:p>
            <a:r>
              <a:rPr lang="en-US" smtClean="0"/>
              <a:t>Thiết kế giao diện </a:t>
            </a:r>
          </a:p>
          <a:p>
            <a:r>
              <a:rPr lang="en-US" smtClean="0"/>
              <a:t>Viết mã code java</a:t>
            </a:r>
          </a:p>
          <a:p>
            <a:pPr lvl="1"/>
            <a:endParaRPr lang="en-US" smtClean="0"/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Lập trình ứng dụng Java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4F32-7255-4ABB-B57C-36A837D3590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633</TotalTime>
  <Words>536</Words>
  <Application>Microsoft Office PowerPoint</Application>
  <PresentationFormat>On-screen Show (4:3)</PresentationFormat>
  <Paragraphs>124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Solstice</vt:lpstr>
      <vt:lpstr>LẬP TRÌNH ỨNG DỤNG JAVA</vt:lpstr>
      <vt:lpstr>Nội dung trình bày</vt:lpstr>
      <vt:lpstr>Java và lập trình hướng đối tượng </vt:lpstr>
      <vt:lpstr>Java và lập trình hướng đối tượng</vt:lpstr>
      <vt:lpstr>Tại sao Java trở nên phổ biến</vt:lpstr>
      <vt:lpstr>Tại sao Java trở nên phổ biến</vt:lpstr>
      <vt:lpstr>Cài đặt môi trường phát triển </vt:lpstr>
      <vt:lpstr>Xây dựng ứng dụng Java trên Smartphone</vt:lpstr>
      <vt:lpstr>Xây dựng chương trình </vt:lpstr>
      <vt:lpstr>Tạo Project mới</vt:lpstr>
      <vt:lpstr>Chọn loại Project là Java ME</vt:lpstr>
      <vt:lpstr>Nhập Tên Project và chọn thư mục chứa Project </vt:lpstr>
      <vt:lpstr>Thiết kế giao diện  </vt:lpstr>
      <vt:lpstr>Thiết kế giao diện</vt:lpstr>
      <vt:lpstr>Thiết kế giao diện</vt:lpstr>
      <vt:lpstr>Viết mã code java </vt:lpstr>
      <vt:lpstr>Viết mã code java</vt:lpstr>
      <vt:lpstr>Chạy thử trên máy giả lập </vt:lpstr>
      <vt:lpstr>Cài đặt và chạy thử trên mobile  </vt:lpstr>
      <vt:lpstr>Xây dựng ví dụ mẫu</vt:lpstr>
      <vt:lpstr>Nguồn tài liệu</vt:lpstr>
      <vt:lpstr>Trao đổi và thảo luận</vt:lpstr>
    </vt:vector>
  </TitlesOfParts>
  <Company>Institute of Information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J2ME Overview</dc:title>
  <dc:creator>Tran Manh Truong</dc:creator>
  <cp:lastModifiedBy>Tran Manh Truong</cp:lastModifiedBy>
  <cp:revision>77</cp:revision>
  <dcterms:created xsi:type="dcterms:W3CDTF">2008-01-21T00:43:53Z</dcterms:created>
  <dcterms:modified xsi:type="dcterms:W3CDTF">2012-11-19T11:16:09Z</dcterms:modified>
</cp:coreProperties>
</file>