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2C0C-553F-401A-BCE1-9011FE0F67F8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7F59-66EE-4F88-B39F-C57AAE0F9E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2C0C-553F-401A-BCE1-9011FE0F67F8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7F59-66EE-4F88-B39F-C57AAE0F9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2C0C-553F-401A-BCE1-9011FE0F67F8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7F59-66EE-4F88-B39F-C57AAE0F9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2C0C-553F-401A-BCE1-9011FE0F67F8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7F59-66EE-4F88-B39F-C57AAE0F9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2C0C-553F-401A-BCE1-9011FE0F67F8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7F59-66EE-4F88-B39F-C57AAE0F9E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2C0C-553F-401A-BCE1-9011FE0F67F8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7F59-66EE-4F88-B39F-C57AAE0F9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2C0C-553F-401A-BCE1-9011FE0F67F8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7F59-66EE-4F88-B39F-C57AAE0F9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2C0C-553F-401A-BCE1-9011FE0F67F8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7F59-66EE-4F88-B39F-C57AAE0F9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2C0C-553F-401A-BCE1-9011FE0F67F8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7F59-66EE-4F88-B39F-C57AAE0F9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2C0C-553F-401A-BCE1-9011FE0F67F8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7F59-66EE-4F88-B39F-C57AAE0F9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2C0C-553F-401A-BCE1-9011FE0F67F8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907F59-66EE-4F88-B39F-C57AAE0F9E2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1C2C0C-553F-401A-BCE1-9011FE0F67F8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907F59-66EE-4F88-B39F-C57AAE0F9E2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 NOI SKILL 2013  MODULE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Hưng</a:t>
            </a:r>
            <a:endParaRPr lang="en-US" dirty="0" smtClean="0"/>
          </a:p>
          <a:p>
            <a:r>
              <a:rPr lang="en-US" dirty="0" err="1" smtClean="0"/>
              <a:t>Trường</a:t>
            </a:r>
            <a:r>
              <a:rPr lang="en-US" dirty="0" smtClean="0"/>
              <a:t>: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38400"/>
            <a:ext cx="2590800" cy="1143000"/>
          </a:xfrm>
        </p:spPr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0"/>
            <a:ext cx="6019800" cy="6858000"/>
          </a:xfrm>
        </p:spPr>
      </p:pic>
    </p:spTree>
    <p:extLst>
      <p:ext uri="{BB962C8B-B14F-4D97-AF65-F5344CB8AC3E}">
        <p14:creationId xmlns:p14="http://schemas.microsoft.com/office/powerpoint/2010/main" val="231451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. “Ha </a:t>
            </a:r>
            <a:r>
              <a:rPr lang="en-US" dirty="0" err="1" smtClean="0"/>
              <a:t>Noi</a:t>
            </a:r>
            <a:r>
              <a:rPr lang="en-US" dirty="0" smtClean="0"/>
              <a:t> showing to the world”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đẹp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quảng</a:t>
            </a:r>
            <a:r>
              <a:rPr lang="en-US" dirty="0" smtClean="0"/>
              <a:t> </a:t>
            </a:r>
            <a:r>
              <a:rPr lang="en-US" dirty="0" err="1" smtClean="0"/>
              <a:t>bá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“Ha </a:t>
            </a:r>
            <a:r>
              <a:rPr lang="en-US" dirty="0" err="1" smtClean="0"/>
              <a:t>noi</a:t>
            </a:r>
            <a:r>
              <a:rPr lang="en-US" dirty="0" smtClean="0"/>
              <a:t> showing to the world”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website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quảng</a:t>
            </a:r>
            <a:r>
              <a:rPr lang="en-US" dirty="0" smtClean="0"/>
              <a:t> </a:t>
            </a:r>
            <a:r>
              <a:rPr lang="en-US" dirty="0" err="1" smtClean="0"/>
              <a:t>bá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.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bè</a:t>
            </a:r>
            <a:r>
              <a:rPr lang="en-US" dirty="0" smtClean="0"/>
              <a:t> 5 </a:t>
            </a:r>
            <a:r>
              <a:rPr lang="en-US" dirty="0" err="1" smtClean="0"/>
              <a:t>châu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chuyến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thú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du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,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hay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#0146b7: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xanh</a:t>
            </a:r>
            <a:r>
              <a:rPr lang="en-US" dirty="0" smtClean="0"/>
              <a:t> da </a:t>
            </a:r>
            <a:r>
              <a:rPr lang="en-US" dirty="0" err="1" smtClean="0"/>
              <a:t>trời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giác</a:t>
            </a:r>
            <a:r>
              <a:rPr lang="en-US" dirty="0" smtClean="0"/>
              <a:t> </a:t>
            </a:r>
            <a:r>
              <a:rPr lang="en-US" dirty="0" err="1" smtClean="0"/>
              <a:t>tươi</a:t>
            </a:r>
            <a:r>
              <a:rPr lang="en-US" dirty="0" smtClean="0"/>
              <a:t> </a:t>
            </a:r>
            <a:r>
              <a:rPr lang="en-US" dirty="0" err="1" smtClean="0"/>
              <a:t>mát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#f5f5f5: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xám</a:t>
            </a:r>
            <a:r>
              <a:rPr lang="en-US" dirty="0" smtClean="0"/>
              <a:t> </a:t>
            </a:r>
            <a:r>
              <a:rPr lang="en-US" dirty="0" err="1" smtClean="0"/>
              <a:t>nhẹ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giác</a:t>
            </a:r>
            <a:r>
              <a:rPr lang="en-US" dirty="0" smtClean="0"/>
              <a:t> </a:t>
            </a:r>
            <a:r>
              <a:rPr lang="en-US" dirty="0" err="1" smtClean="0"/>
              <a:t>nhẹ</a:t>
            </a:r>
            <a:r>
              <a:rPr lang="en-US" dirty="0" smtClean="0"/>
              <a:t> </a:t>
            </a:r>
            <a:r>
              <a:rPr lang="en-US" dirty="0" err="1" smtClean="0"/>
              <a:t>nhàng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3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Font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/>
          <a:lstStyle/>
          <a:p>
            <a:r>
              <a:rPr lang="en-US" dirty="0" smtClean="0"/>
              <a:t>Font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font </a:t>
            </a:r>
            <a:r>
              <a:rPr lang="en-US" dirty="0" err="1" smtClean="0"/>
              <a:t>arial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font </a:t>
            </a:r>
            <a:r>
              <a:rPr lang="en-US" dirty="0" err="1" smtClean="0"/>
              <a:t>Myaril</a:t>
            </a:r>
            <a:r>
              <a:rPr lang="en-US" dirty="0" smtClean="0"/>
              <a:t> Pro</a:t>
            </a:r>
          </a:p>
          <a:p>
            <a:r>
              <a:rPr lang="en-US" dirty="0" smtClean="0"/>
              <a:t>Size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12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size 11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hài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7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71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</TotalTime>
  <Words>253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HA NOI SKILL 2013  MODULE C</vt:lpstr>
      <vt:lpstr>Trang Chủ</vt:lpstr>
      <vt:lpstr>1. Giới thiệu</vt:lpstr>
      <vt:lpstr>2. Mục đích</vt:lpstr>
      <vt:lpstr>3. Đối tượng</vt:lpstr>
      <vt:lpstr>4. Màu sắc</vt:lpstr>
      <vt:lpstr>5. Font chữ và size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 NOI SKILL 2013  MODULE C</dc:title>
  <dc:creator>Chiko</dc:creator>
  <cp:lastModifiedBy>Chiko</cp:lastModifiedBy>
  <cp:revision>15</cp:revision>
  <dcterms:created xsi:type="dcterms:W3CDTF">2013-05-11T15:56:54Z</dcterms:created>
  <dcterms:modified xsi:type="dcterms:W3CDTF">2013-05-12T16:24:12Z</dcterms:modified>
</cp:coreProperties>
</file>