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55B8-7040-4DBA-A7C7-5DAC5B3CEBD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CBDC-705A-43DB-A2CF-5ED99B44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auditory training for people with hearing loss and cochlear implants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Evan Currier</a:t>
            </a:r>
          </a:p>
          <a:p>
            <a:r>
              <a:rPr lang="en-US" dirty="0" smtClean="0"/>
              <a:t>Christopher Guevara</a:t>
            </a:r>
          </a:p>
          <a:p>
            <a:r>
              <a:rPr lang="en-US" dirty="0" smtClean="0"/>
              <a:t>Analil Mamucod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1" y="2305607"/>
            <a:ext cx="7430537" cy="3391373"/>
          </a:xfrm>
        </p:spPr>
      </p:pic>
    </p:spTree>
    <p:extLst>
      <p:ext uri="{BB962C8B-B14F-4D97-AF65-F5344CB8AC3E}">
        <p14:creationId xmlns:p14="http://schemas.microsoft.com/office/powerpoint/2010/main" val="99585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Online auditory training for people with hearing loss and cochlear implants </vt:lpstr>
      <vt:lpstr>Homepage</vt:lpstr>
      <vt:lpstr>About Us</vt:lpstr>
      <vt:lpstr>Contact</vt:lpstr>
      <vt:lpstr>Register</vt:lpstr>
      <vt:lpstr>Login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auditory training for people with hearing loss and cochlear implants </dc:title>
  <dc:creator>Analil</dc:creator>
  <cp:lastModifiedBy>Analil</cp:lastModifiedBy>
  <cp:revision>1</cp:revision>
  <dcterms:created xsi:type="dcterms:W3CDTF">2015-03-15T22:07:21Z</dcterms:created>
  <dcterms:modified xsi:type="dcterms:W3CDTF">2015-03-15T22:10:15Z</dcterms:modified>
</cp:coreProperties>
</file>