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ABC5-F835-4775-9F8A-8B028385CAE6}" type="datetimeFigureOut">
              <a:rPr lang="fr-FR" smtClean="0"/>
              <a:t>10/02/2018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A994-E986-4E20-99D1-8C93629ACB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7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ABC5-F835-4775-9F8A-8B028385CAE6}" type="datetimeFigureOut">
              <a:rPr lang="fr-FR" smtClean="0"/>
              <a:t>10/02/2018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A994-E986-4E20-99D1-8C93629ACB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34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ABC5-F835-4775-9F8A-8B028385CAE6}" type="datetimeFigureOut">
              <a:rPr lang="fr-FR" smtClean="0"/>
              <a:t>10/02/2018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A994-E986-4E20-99D1-8C93629ACB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72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ABC5-F835-4775-9F8A-8B028385CAE6}" type="datetimeFigureOut">
              <a:rPr lang="fr-FR" smtClean="0"/>
              <a:t>10/02/2018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A994-E986-4E20-99D1-8C93629ACB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88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ABC5-F835-4775-9F8A-8B028385CAE6}" type="datetimeFigureOut">
              <a:rPr lang="fr-FR" smtClean="0"/>
              <a:t>10/02/2018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A994-E986-4E20-99D1-8C93629ACB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54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ABC5-F835-4775-9F8A-8B028385CAE6}" type="datetimeFigureOut">
              <a:rPr lang="fr-FR" smtClean="0"/>
              <a:t>10/02/2018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A994-E986-4E20-99D1-8C93629ACB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3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ABC5-F835-4775-9F8A-8B028385CAE6}" type="datetimeFigureOut">
              <a:rPr lang="fr-FR" smtClean="0"/>
              <a:t>10/02/2018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A994-E986-4E20-99D1-8C93629ACB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67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ABC5-F835-4775-9F8A-8B028385CAE6}" type="datetimeFigureOut">
              <a:rPr lang="fr-FR" smtClean="0"/>
              <a:t>10/02/2018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A994-E986-4E20-99D1-8C93629ACB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1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ABC5-F835-4775-9F8A-8B028385CAE6}" type="datetimeFigureOut">
              <a:rPr lang="fr-FR" smtClean="0"/>
              <a:t>10/02/2018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A994-E986-4E20-99D1-8C93629ACB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96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ABC5-F835-4775-9F8A-8B028385CAE6}" type="datetimeFigureOut">
              <a:rPr lang="fr-FR" smtClean="0"/>
              <a:t>10/02/2018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A994-E986-4E20-99D1-8C93629ACB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00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ABC5-F835-4775-9F8A-8B028385CAE6}" type="datetimeFigureOut">
              <a:rPr lang="fr-FR" smtClean="0"/>
              <a:t>10/02/2018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A994-E986-4E20-99D1-8C93629ACB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28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1ABC5-F835-4775-9F8A-8B028385CAE6}" type="datetimeFigureOut">
              <a:rPr lang="fr-FR" smtClean="0"/>
              <a:t>10/02/2018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8A994-E986-4E20-99D1-8C93629ACB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75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98491" y="837128"/>
            <a:ext cx="1957588" cy="195758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824248" y="4056845"/>
            <a:ext cx="1957588" cy="195758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741311" y="2286000"/>
            <a:ext cx="1017431" cy="10174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>
            <a:off x="0" y="3387144"/>
            <a:ext cx="1093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-154546" y="540913"/>
            <a:ext cx="110887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0" y="6400800"/>
            <a:ext cx="116553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2781836" y="528034"/>
            <a:ext cx="292996" cy="58727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10934163" y="540913"/>
            <a:ext cx="721217" cy="58598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0773173" y="2878428"/>
            <a:ext cx="1017431" cy="10174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5692458" y="2286000"/>
            <a:ext cx="1017431" cy="10174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7643605" y="2286000"/>
            <a:ext cx="1017431" cy="10174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713946" y="5145110"/>
            <a:ext cx="1017431" cy="10174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5665093" y="5145110"/>
            <a:ext cx="1017431" cy="10174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7616240" y="5145110"/>
            <a:ext cx="1017431" cy="10174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3731654" y="3499834"/>
            <a:ext cx="1017431" cy="10174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82801" y="3499834"/>
            <a:ext cx="1017431" cy="10174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7633948" y="3499834"/>
            <a:ext cx="1017431" cy="10174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3713946" y="624626"/>
            <a:ext cx="1017431" cy="10174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5665093" y="624626"/>
            <a:ext cx="1017431" cy="10174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7616240" y="624626"/>
            <a:ext cx="1017431" cy="10174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9208389" y="2286000"/>
            <a:ext cx="1017431" cy="10174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9181024" y="5145110"/>
            <a:ext cx="1017431" cy="10174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9198732" y="3499834"/>
            <a:ext cx="1017431" cy="10174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9181024" y="624626"/>
            <a:ext cx="1017431" cy="10174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8246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Planques</dc:creator>
  <cp:lastModifiedBy>Thomas Planques</cp:lastModifiedBy>
  <cp:revision>3</cp:revision>
  <dcterms:created xsi:type="dcterms:W3CDTF">2018-02-10T09:58:31Z</dcterms:created>
  <dcterms:modified xsi:type="dcterms:W3CDTF">2018-02-10T10:12:48Z</dcterms:modified>
</cp:coreProperties>
</file>