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481"/>
  </p:normalViewPr>
  <p:slideViewPr>
    <p:cSldViewPr snapToGrid="0" snapToObjects="1">
      <p:cViewPr varScale="1">
        <p:scale>
          <a:sx n="74" d="100"/>
          <a:sy n="74" d="100"/>
        </p:scale>
        <p:origin x="2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9673-BDC5-6E48-8761-715CF29E2BC3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C59CE-DCD4-1F4F-8040-4E75B9DD91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07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can’t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homologous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unrelated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25%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20–35%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“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implying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clamp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from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DNA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polymerase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III. It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dissociating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DNA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joke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12%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amino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3D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resemblance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12%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“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midnight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homologous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isn’t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family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WG/GW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Argonaute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eukaryotes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59CE-DCD4-1F4F-8040-4E75B9DD911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8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6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6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8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2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7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8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6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9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7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8497-DA68-8E4C-8E11-4FA0D2221E58}" type="datetimeFigureOut">
              <a:rPr lang="pl-PL" smtClean="0"/>
              <a:t>21.04.2019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4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5E643-B854-7344-9E6F-B01B7BE88ABB}"/>
              </a:ext>
            </a:extLst>
          </p:cNvPr>
          <p:cNvSpPr txBox="1"/>
          <p:nvPr/>
        </p:nvSpPr>
        <p:spPr>
          <a:xfrm>
            <a:off x="681644" y="409595"/>
            <a:ext cx="54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4787FD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Przyrównanie sekwencji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433CF-09C2-504D-A111-CF372588D6AF}"/>
              </a:ext>
            </a:extLst>
          </p:cNvPr>
          <p:cNvSpPr/>
          <p:nvPr/>
        </p:nvSpPr>
        <p:spPr>
          <a:xfrm flipH="1">
            <a:off x="556953" y="487294"/>
            <a:ext cx="45719" cy="651550"/>
          </a:xfrm>
          <a:prstGeom prst="rect">
            <a:avLst/>
          </a:prstGeom>
          <a:solidFill>
            <a:srgbClr val="478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B52B9-13CD-3A40-AF72-7C7833C877A2}"/>
              </a:ext>
            </a:extLst>
          </p:cNvPr>
          <p:cNvSpPr txBox="1"/>
          <p:nvPr/>
        </p:nvSpPr>
        <p:spPr>
          <a:xfrm>
            <a:off x="681644" y="813069"/>
            <a:ext cx="758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Mało wiarygodne dla dalekich homologów (&lt;35% </a:t>
            </a:r>
            <a:r>
              <a:rPr lang="pl-PL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ident</a:t>
            </a:r>
            <a:r>
              <a:rPr lang="pl-PL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pl-PL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sekw</a:t>
            </a:r>
            <a:r>
              <a:rPr lang="pl-PL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D04F6-ECE0-BB49-9DAE-B6A45767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56953" y="6130963"/>
            <a:ext cx="407323" cy="407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8A8F6-B093-A043-8442-F26C383A8DEF}"/>
              </a:ext>
            </a:extLst>
          </p:cNvPr>
          <p:cNvSpPr/>
          <p:nvPr/>
        </p:nvSpPr>
        <p:spPr>
          <a:xfrm>
            <a:off x="540379" y="2770882"/>
            <a:ext cx="4572000" cy="31008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50" dirty="0">
                <a:latin typeface="Courier" pitchFamily="2" charset="0"/>
              </a:rPr>
              <a:t>1PLQ      MLEAKF--EEASLFKRIID------GFKDCVQLVN---FQCKEDGIIAQA</a:t>
            </a:r>
          </a:p>
          <a:p>
            <a:r>
              <a:rPr lang="pl-PL" sz="850" dirty="0">
                <a:latin typeface="Courier" pitchFamily="2" charset="0"/>
              </a:rPr>
              <a:t>            |  |    |   || |          |     |   |          |</a:t>
            </a:r>
          </a:p>
          <a:p>
            <a:r>
              <a:rPr lang="pl-PL" sz="850" dirty="0">
                <a:latin typeface="Courier" pitchFamily="2" charset="0"/>
              </a:rPr>
              <a:t>2POL      --EVEFTLPQATM-KRLIEATQFSMAHQDVRYYLNGMLFETEGEELRTVA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VDDSRVLLVSLEIGVEAFQEYRCDHPVTLGMDLTSLSKILRCGNNTDTLT</a:t>
            </a:r>
          </a:p>
          <a:p>
            <a:r>
              <a:rPr lang="pl-PL" sz="850" dirty="0">
                <a:latin typeface="Courier" pitchFamily="2" charset="0"/>
              </a:rPr>
              <a:t>           |  |    |  ||    |                |   |  | |     </a:t>
            </a:r>
          </a:p>
          <a:p>
            <a:r>
              <a:rPr lang="pl-PL" sz="850" dirty="0">
                <a:latin typeface="Courier" pitchFamily="2" charset="0"/>
              </a:rPr>
              <a:t>2POL      TDGHRLAVCSMPIG----QSLPSHSVIVPRKGVIELMRMLDGGDNPLRVQ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LIADNTPDSI-ILLFEDTKKD-RIAEYSL-------KLMDIDADFLKIEE</a:t>
            </a:r>
          </a:p>
          <a:p>
            <a:r>
              <a:rPr lang="pl-PL" sz="850" dirty="0">
                <a:latin typeface="Courier" pitchFamily="2" charset="0"/>
              </a:rPr>
              <a:t>              |         |     | |   |         |      | ||   </a:t>
            </a:r>
          </a:p>
          <a:p>
            <a:r>
              <a:rPr lang="pl-PL" sz="850" dirty="0">
                <a:latin typeface="Courier" pitchFamily="2" charset="0"/>
              </a:rPr>
              <a:t>2POL      IGSNNIRAHVGDFIFTSKLVDGRFPDYRRVLPKNPDKHLEAGCDLLK---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LQYDSTLSLPSSEFSKIVRDLSQLSDSINIMITKETIKFVADGDIGSGSV</a:t>
            </a:r>
          </a:p>
          <a:p>
            <a:r>
              <a:rPr lang="pl-PL" sz="850" dirty="0">
                <a:latin typeface="Courier" pitchFamily="2" charset="0"/>
              </a:rPr>
              <a:t>           |        | |    ||                  |  |         </a:t>
            </a:r>
          </a:p>
          <a:p>
            <a:r>
              <a:rPr lang="pl-PL" sz="850" dirty="0">
                <a:latin typeface="Courier" pitchFamily="2" charset="0"/>
              </a:rPr>
              <a:t>2POL      -QAFARAAILSNEKFRGVR----------LYVSENQLKITAN--------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IIKPFVDMEHPETSIKLEMDQPVDLT---------FGAKYLLDIIKG---</a:t>
            </a:r>
          </a:p>
          <a:p>
            <a:r>
              <a:rPr lang="pl-PL" sz="850" dirty="0">
                <a:latin typeface="Courier" pitchFamily="2" charset="0"/>
              </a:rPr>
              <a:t>                    ||     |     | |         |   | ||       </a:t>
            </a:r>
          </a:p>
          <a:p>
            <a:r>
              <a:rPr lang="pl-PL" sz="850" dirty="0">
                <a:latin typeface="Courier" pitchFamily="2" charset="0"/>
              </a:rPr>
              <a:t>2POL      ---------NPEQE---EAEEILDVTYSGAEMEIGFNVSYVLDVLNALKC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----SSLSDRV-GIRL---SSEAPALFQFDLKSGFLQFFLAPKFNDEE</a:t>
            </a:r>
          </a:p>
          <a:p>
            <a:r>
              <a:rPr lang="pl-PL" sz="850" dirty="0">
                <a:latin typeface="Courier" pitchFamily="2" charset="0"/>
              </a:rPr>
              <a:t>                | | |         |   |                       </a:t>
            </a:r>
          </a:p>
          <a:p>
            <a:r>
              <a:rPr lang="pl-PL" sz="850" dirty="0">
                <a:latin typeface="Courier" pitchFamily="2" charset="0"/>
              </a:rPr>
              <a:t>2POL      ENVRMMLTDSVSSVQIEDAASQSAAYVVMPMRL---------------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5D38F-ED54-5E4A-89F0-77FA652F64AA}"/>
              </a:ext>
            </a:extLst>
          </p:cNvPr>
          <p:cNvSpPr/>
          <p:nvPr/>
        </p:nvSpPr>
        <p:spPr>
          <a:xfrm>
            <a:off x="540379" y="1865492"/>
            <a:ext cx="236795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solidFill>
                  <a:srgbClr val="4787F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SLIDING CAMP PROTEIN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69D2-59B4-2C44-8842-9F9AE7E0982B}"/>
              </a:ext>
            </a:extLst>
          </p:cNvPr>
          <p:cNvSpPr/>
          <p:nvPr/>
        </p:nvSpPr>
        <p:spPr>
          <a:xfrm>
            <a:off x="5344738" y="4090564"/>
            <a:ext cx="14366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S. </a:t>
            </a:r>
            <a:r>
              <a:rPr lang="pl-PL" sz="17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cerevisiaea</a:t>
            </a:r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EBDA5-EBDA-4248-B8AC-41951C688A2C}"/>
              </a:ext>
            </a:extLst>
          </p:cNvPr>
          <p:cNvSpPr/>
          <p:nvPr/>
        </p:nvSpPr>
        <p:spPr>
          <a:xfrm>
            <a:off x="540379" y="2227752"/>
            <a:ext cx="187423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12% identyczności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9852A-540C-1E4F-B7C6-F80A9F769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044" y="1301653"/>
            <a:ext cx="2442914" cy="2683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812D2-89A5-CD46-8310-BBB5882E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044" y="4066774"/>
            <a:ext cx="2331421" cy="2685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32E81A-5C54-2244-8EB4-AC100DD49E57}"/>
              </a:ext>
            </a:extLst>
          </p:cNvPr>
          <p:cNvSpPr/>
          <p:nvPr/>
        </p:nvSpPr>
        <p:spPr>
          <a:xfrm>
            <a:off x="6916191" y="2475442"/>
            <a:ext cx="66717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1PLQ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7E4A1-9C98-574E-A926-64A5DCB2D21D}"/>
              </a:ext>
            </a:extLst>
          </p:cNvPr>
          <p:cNvSpPr/>
          <p:nvPr/>
        </p:nvSpPr>
        <p:spPr>
          <a:xfrm>
            <a:off x="6847459" y="5159250"/>
            <a:ext cx="66717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2POL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7C9E4-C0A8-E646-8A7F-C4EC15D3858A}"/>
              </a:ext>
            </a:extLst>
          </p:cNvPr>
          <p:cNvSpPr/>
          <p:nvPr/>
        </p:nvSpPr>
        <p:spPr>
          <a:xfrm>
            <a:off x="5381509" y="2416939"/>
            <a:ext cx="70083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8204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139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Source Sans Pro</vt:lpstr>
      <vt:lpstr>Source Sans Pro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Zielezinski</dc:creator>
  <cp:lastModifiedBy>Andrzej Zielezinski</cp:lastModifiedBy>
  <cp:revision>6</cp:revision>
  <dcterms:created xsi:type="dcterms:W3CDTF">2019-04-09T05:30:56Z</dcterms:created>
  <dcterms:modified xsi:type="dcterms:W3CDTF">2019-04-21T05:16:38Z</dcterms:modified>
</cp:coreProperties>
</file>