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3" r:id="rId4"/>
    <p:sldId id="260" r:id="rId5"/>
    <p:sldId id="264" r:id="rId6"/>
    <p:sldId id="261" r:id="rId7"/>
    <p:sldId id="262" r:id="rId8"/>
    <p:sldId id="25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85177B"/>
    <a:srgbClr val="6666FF"/>
    <a:srgbClr val="FF5050"/>
    <a:srgbClr val="C4B930"/>
    <a:srgbClr val="DA26C9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2485" autoAdjust="0"/>
  </p:normalViewPr>
  <p:slideViewPr>
    <p:cSldViewPr snapToGrid="0">
      <p:cViewPr varScale="1">
        <p:scale>
          <a:sx n="46" d="100"/>
          <a:sy n="46" d="100"/>
        </p:scale>
        <p:origin x="12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F0924B-D219-4557-A073-9359DC8A0EA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5F41C2ED-97BA-4557-AE0A-0083A88C7DA1}">
      <dgm:prSet phldrT="[Text]"/>
      <dgm:spPr>
        <a:solidFill>
          <a:srgbClr val="FF5050"/>
        </a:solidFill>
      </dgm:spPr>
      <dgm:t>
        <a:bodyPr/>
        <a:lstStyle/>
        <a:p>
          <a:r>
            <a:rPr lang="de-DE" dirty="0"/>
            <a:t>1. Create </a:t>
          </a:r>
          <a:r>
            <a:rPr lang="de-DE" dirty="0" err="1"/>
            <a:t>survey</a:t>
          </a:r>
          <a:endParaRPr lang="de-DE" dirty="0"/>
        </a:p>
      </dgm:t>
    </dgm:pt>
    <dgm:pt modelId="{C34EB1B5-6AAC-407A-B730-8A7DF15E68AA}" type="parTrans" cxnId="{CF57F5ED-CEFE-47D2-8958-B0F88D8052A5}">
      <dgm:prSet/>
      <dgm:spPr/>
      <dgm:t>
        <a:bodyPr/>
        <a:lstStyle/>
        <a:p>
          <a:endParaRPr lang="de-DE"/>
        </a:p>
      </dgm:t>
    </dgm:pt>
    <dgm:pt modelId="{1238C6C3-DBCB-4C6A-9AB5-693C2B18A643}" type="sibTrans" cxnId="{CF57F5ED-CEFE-47D2-8958-B0F88D8052A5}">
      <dgm:prSet/>
      <dgm:spPr/>
      <dgm:t>
        <a:bodyPr/>
        <a:lstStyle/>
        <a:p>
          <a:endParaRPr lang="de-DE"/>
        </a:p>
      </dgm:t>
    </dgm:pt>
    <dgm:pt modelId="{8206DB15-3563-4D94-A5D8-C9E623C6108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dirty="0"/>
            <a:t>2. Upload </a:t>
          </a:r>
          <a:r>
            <a:rPr lang="de-DE" dirty="0" err="1"/>
            <a:t>items</a:t>
          </a:r>
          <a:r>
            <a:rPr lang="de-DE" dirty="0"/>
            <a:t> and </a:t>
          </a:r>
          <a:r>
            <a:rPr lang="de-DE" dirty="0" err="1"/>
            <a:t>create</a:t>
          </a:r>
          <a:r>
            <a:rPr lang="de-DE" dirty="0"/>
            <a:t> </a:t>
          </a:r>
          <a:r>
            <a:rPr lang="de-DE" dirty="0" err="1"/>
            <a:t>run</a:t>
          </a:r>
          <a:endParaRPr lang="de-DE" dirty="0"/>
        </a:p>
      </dgm:t>
    </dgm:pt>
    <dgm:pt modelId="{5D871394-97BD-49FC-A762-B9F176273978}" type="parTrans" cxnId="{D86E5D68-78DE-4879-8B4F-DCCE29067045}">
      <dgm:prSet/>
      <dgm:spPr/>
      <dgm:t>
        <a:bodyPr/>
        <a:lstStyle/>
        <a:p>
          <a:endParaRPr lang="de-DE"/>
        </a:p>
      </dgm:t>
    </dgm:pt>
    <dgm:pt modelId="{3C7F0AEA-F66D-4677-9ADD-C77CACAA827A}" type="sibTrans" cxnId="{D86E5D68-78DE-4879-8B4F-DCCE29067045}">
      <dgm:prSet/>
      <dgm:spPr/>
      <dgm:t>
        <a:bodyPr/>
        <a:lstStyle/>
        <a:p>
          <a:endParaRPr lang="de-DE"/>
        </a:p>
      </dgm:t>
    </dgm:pt>
    <dgm:pt modelId="{1A6A6E94-5F97-421C-BBE4-92437EDE3FDC}">
      <dgm:prSet phldrT="[Text]"/>
      <dgm:spPr>
        <a:solidFill>
          <a:srgbClr val="85177B"/>
        </a:solidFill>
      </dgm:spPr>
      <dgm:t>
        <a:bodyPr/>
        <a:lstStyle/>
        <a:p>
          <a:r>
            <a:rPr lang="de-DE" dirty="0"/>
            <a:t>3. </a:t>
          </a:r>
          <a:r>
            <a:rPr lang="de-DE" dirty="0" err="1"/>
            <a:t>Prepare</a:t>
          </a:r>
          <a:r>
            <a:rPr lang="de-DE" dirty="0"/>
            <a:t> </a:t>
          </a:r>
          <a:r>
            <a:rPr lang="de-DE" dirty="0" err="1"/>
            <a:t>analysis</a:t>
          </a:r>
          <a:r>
            <a:rPr lang="de-DE" dirty="0"/>
            <a:t> code</a:t>
          </a:r>
        </a:p>
      </dgm:t>
    </dgm:pt>
    <dgm:pt modelId="{3360A84F-FCAC-4F8D-8D10-34D21780644A}" type="parTrans" cxnId="{AA779C1F-A1D3-405C-A942-F0678CC385B0}">
      <dgm:prSet/>
      <dgm:spPr/>
      <dgm:t>
        <a:bodyPr/>
        <a:lstStyle/>
        <a:p>
          <a:endParaRPr lang="de-DE"/>
        </a:p>
      </dgm:t>
    </dgm:pt>
    <dgm:pt modelId="{A6E13445-59F4-4E4B-B20C-3654FE80C03F}" type="sibTrans" cxnId="{AA779C1F-A1D3-405C-A942-F0678CC385B0}">
      <dgm:prSet/>
      <dgm:spPr/>
      <dgm:t>
        <a:bodyPr/>
        <a:lstStyle/>
        <a:p>
          <a:endParaRPr lang="de-DE"/>
        </a:p>
      </dgm:t>
    </dgm:pt>
    <dgm:pt modelId="{440EB5DA-FA28-4E04-95F8-2296D9510A51}">
      <dgm:prSet phldrT="[Text]"/>
      <dgm:spPr>
        <a:solidFill>
          <a:srgbClr val="CC0066"/>
        </a:solidFill>
      </dgm:spPr>
      <dgm:t>
        <a:bodyPr/>
        <a:lstStyle/>
        <a:p>
          <a:r>
            <a:rPr lang="de-DE" dirty="0"/>
            <a:t>4. Run </a:t>
          </a:r>
          <a:r>
            <a:rPr lang="de-DE" dirty="0" err="1"/>
            <a:t>survey</a:t>
          </a:r>
          <a:r>
            <a:rPr lang="de-DE" dirty="0"/>
            <a:t> and </a:t>
          </a:r>
          <a:r>
            <a:rPr lang="de-DE" dirty="0" err="1"/>
            <a:t>show</a:t>
          </a:r>
          <a:endParaRPr lang="de-DE" dirty="0"/>
        </a:p>
      </dgm:t>
    </dgm:pt>
    <dgm:pt modelId="{783A10B7-9605-4EEF-8EBB-5317C6C2D4A4}" type="parTrans" cxnId="{D11D480A-DF52-4674-890F-376ED1F2C469}">
      <dgm:prSet/>
      <dgm:spPr/>
      <dgm:t>
        <a:bodyPr/>
        <a:lstStyle/>
        <a:p>
          <a:endParaRPr lang="de-DE"/>
        </a:p>
      </dgm:t>
    </dgm:pt>
    <dgm:pt modelId="{DADE86E0-3DFE-4D37-B41F-D71097B737E7}" type="sibTrans" cxnId="{D11D480A-DF52-4674-890F-376ED1F2C469}">
      <dgm:prSet/>
      <dgm:spPr/>
      <dgm:t>
        <a:bodyPr/>
        <a:lstStyle/>
        <a:p>
          <a:endParaRPr lang="de-DE"/>
        </a:p>
      </dgm:t>
    </dgm:pt>
    <dgm:pt modelId="{19976E6F-4054-4BEA-BC61-06B12E029EF5}" type="pres">
      <dgm:prSet presAssocID="{E3F0924B-D219-4557-A073-9359DC8A0EAE}" presName="CompostProcess" presStyleCnt="0">
        <dgm:presLayoutVars>
          <dgm:dir/>
          <dgm:resizeHandles val="exact"/>
        </dgm:presLayoutVars>
      </dgm:prSet>
      <dgm:spPr/>
    </dgm:pt>
    <dgm:pt modelId="{24DE99CF-9068-4076-A2CE-0465B98F1687}" type="pres">
      <dgm:prSet presAssocID="{E3F0924B-D219-4557-A073-9359DC8A0EAE}" presName="arrow" presStyleLbl="bgShp" presStyleIdx="0" presStyleCnt="1"/>
      <dgm:spPr>
        <a:solidFill>
          <a:schemeClr val="bg1">
            <a:lumMod val="75000"/>
          </a:schemeClr>
        </a:solidFill>
      </dgm:spPr>
    </dgm:pt>
    <dgm:pt modelId="{4F1A2BCF-81AA-4DF6-845D-4DD4655C1D06}" type="pres">
      <dgm:prSet presAssocID="{E3F0924B-D219-4557-A073-9359DC8A0EAE}" presName="linearProcess" presStyleCnt="0"/>
      <dgm:spPr/>
    </dgm:pt>
    <dgm:pt modelId="{33C510D5-C290-41E0-9100-CDC6D40FF7C7}" type="pres">
      <dgm:prSet presAssocID="{5F41C2ED-97BA-4557-AE0A-0083A88C7DA1}" presName="textNode" presStyleLbl="node1" presStyleIdx="0" presStyleCnt="4">
        <dgm:presLayoutVars>
          <dgm:bulletEnabled val="1"/>
        </dgm:presLayoutVars>
      </dgm:prSet>
      <dgm:spPr/>
    </dgm:pt>
    <dgm:pt modelId="{55A49873-789B-4ABE-BF45-A2CDC2195A11}" type="pres">
      <dgm:prSet presAssocID="{1238C6C3-DBCB-4C6A-9AB5-693C2B18A643}" presName="sibTrans" presStyleCnt="0"/>
      <dgm:spPr/>
    </dgm:pt>
    <dgm:pt modelId="{F9DB2682-601E-4E46-81B1-F8E4905CAE46}" type="pres">
      <dgm:prSet presAssocID="{8206DB15-3563-4D94-A5D8-C9E623C61080}" presName="textNode" presStyleLbl="node1" presStyleIdx="1" presStyleCnt="4">
        <dgm:presLayoutVars>
          <dgm:bulletEnabled val="1"/>
        </dgm:presLayoutVars>
      </dgm:prSet>
      <dgm:spPr/>
    </dgm:pt>
    <dgm:pt modelId="{E482CC08-D24A-4862-891C-157A8E7A218E}" type="pres">
      <dgm:prSet presAssocID="{3C7F0AEA-F66D-4677-9ADD-C77CACAA827A}" presName="sibTrans" presStyleCnt="0"/>
      <dgm:spPr/>
    </dgm:pt>
    <dgm:pt modelId="{D2C89F14-8C66-4A43-8EC7-F10A244E4C3F}" type="pres">
      <dgm:prSet presAssocID="{1A6A6E94-5F97-421C-BBE4-92437EDE3FDC}" presName="textNode" presStyleLbl="node1" presStyleIdx="2" presStyleCnt="4">
        <dgm:presLayoutVars>
          <dgm:bulletEnabled val="1"/>
        </dgm:presLayoutVars>
      </dgm:prSet>
      <dgm:spPr/>
    </dgm:pt>
    <dgm:pt modelId="{3C028811-CA31-49D2-B61E-504A643E863D}" type="pres">
      <dgm:prSet presAssocID="{A6E13445-59F4-4E4B-B20C-3654FE80C03F}" presName="sibTrans" presStyleCnt="0"/>
      <dgm:spPr/>
    </dgm:pt>
    <dgm:pt modelId="{7B0CFE1F-CFF2-4A38-A298-D14BAC51409C}" type="pres">
      <dgm:prSet presAssocID="{440EB5DA-FA28-4E04-95F8-2296D9510A51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3A9D001-05F3-4BE8-9685-17C95D7A5227}" type="presOf" srcId="{1A6A6E94-5F97-421C-BBE4-92437EDE3FDC}" destId="{D2C89F14-8C66-4A43-8EC7-F10A244E4C3F}" srcOrd="0" destOrd="0" presId="urn:microsoft.com/office/officeart/2005/8/layout/hProcess9"/>
    <dgm:cxn modelId="{D11D480A-DF52-4674-890F-376ED1F2C469}" srcId="{E3F0924B-D219-4557-A073-9359DC8A0EAE}" destId="{440EB5DA-FA28-4E04-95F8-2296D9510A51}" srcOrd="3" destOrd="0" parTransId="{783A10B7-9605-4EEF-8EBB-5317C6C2D4A4}" sibTransId="{DADE86E0-3DFE-4D37-B41F-D71097B737E7}"/>
    <dgm:cxn modelId="{C1BA4316-6F5D-47AA-B5A1-8A980CD86AB3}" type="presOf" srcId="{5F41C2ED-97BA-4557-AE0A-0083A88C7DA1}" destId="{33C510D5-C290-41E0-9100-CDC6D40FF7C7}" srcOrd="0" destOrd="0" presId="urn:microsoft.com/office/officeart/2005/8/layout/hProcess9"/>
    <dgm:cxn modelId="{AA779C1F-A1D3-405C-A942-F0678CC385B0}" srcId="{E3F0924B-D219-4557-A073-9359DC8A0EAE}" destId="{1A6A6E94-5F97-421C-BBE4-92437EDE3FDC}" srcOrd="2" destOrd="0" parTransId="{3360A84F-FCAC-4F8D-8D10-34D21780644A}" sibTransId="{A6E13445-59F4-4E4B-B20C-3654FE80C03F}"/>
    <dgm:cxn modelId="{D86E5D68-78DE-4879-8B4F-DCCE29067045}" srcId="{E3F0924B-D219-4557-A073-9359DC8A0EAE}" destId="{8206DB15-3563-4D94-A5D8-C9E623C61080}" srcOrd="1" destOrd="0" parTransId="{5D871394-97BD-49FC-A762-B9F176273978}" sibTransId="{3C7F0AEA-F66D-4677-9ADD-C77CACAA827A}"/>
    <dgm:cxn modelId="{ECF5FC6C-6E0B-4529-AA6E-5ECD00E51022}" type="presOf" srcId="{E3F0924B-D219-4557-A073-9359DC8A0EAE}" destId="{19976E6F-4054-4BEA-BC61-06B12E029EF5}" srcOrd="0" destOrd="0" presId="urn:microsoft.com/office/officeart/2005/8/layout/hProcess9"/>
    <dgm:cxn modelId="{71F246B9-EF82-40FC-A4CD-57DF4BAD2BE3}" type="presOf" srcId="{8206DB15-3563-4D94-A5D8-C9E623C61080}" destId="{F9DB2682-601E-4E46-81B1-F8E4905CAE46}" srcOrd="0" destOrd="0" presId="urn:microsoft.com/office/officeart/2005/8/layout/hProcess9"/>
    <dgm:cxn modelId="{AB7DEBC3-AFF4-409C-817E-B002530461F9}" type="presOf" srcId="{440EB5DA-FA28-4E04-95F8-2296D9510A51}" destId="{7B0CFE1F-CFF2-4A38-A298-D14BAC51409C}" srcOrd="0" destOrd="0" presId="urn:microsoft.com/office/officeart/2005/8/layout/hProcess9"/>
    <dgm:cxn modelId="{CF57F5ED-CEFE-47D2-8958-B0F88D8052A5}" srcId="{E3F0924B-D219-4557-A073-9359DC8A0EAE}" destId="{5F41C2ED-97BA-4557-AE0A-0083A88C7DA1}" srcOrd="0" destOrd="0" parTransId="{C34EB1B5-6AAC-407A-B730-8A7DF15E68AA}" sibTransId="{1238C6C3-DBCB-4C6A-9AB5-693C2B18A643}"/>
    <dgm:cxn modelId="{80E5CC50-4615-42E2-A177-D6D20ABA329E}" type="presParOf" srcId="{19976E6F-4054-4BEA-BC61-06B12E029EF5}" destId="{24DE99CF-9068-4076-A2CE-0465B98F1687}" srcOrd="0" destOrd="0" presId="urn:microsoft.com/office/officeart/2005/8/layout/hProcess9"/>
    <dgm:cxn modelId="{E938E532-6EA3-4A5C-84E7-749405BBAAB7}" type="presParOf" srcId="{19976E6F-4054-4BEA-BC61-06B12E029EF5}" destId="{4F1A2BCF-81AA-4DF6-845D-4DD4655C1D06}" srcOrd="1" destOrd="0" presId="urn:microsoft.com/office/officeart/2005/8/layout/hProcess9"/>
    <dgm:cxn modelId="{8958FFA8-F860-45D3-9F5F-8E6E44F232AE}" type="presParOf" srcId="{4F1A2BCF-81AA-4DF6-845D-4DD4655C1D06}" destId="{33C510D5-C290-41E0-9100-CDC6D40FF7C7}" srcOrd="0" destOrd="0" presId="urn:microsoft.com/office/officeart/2005/8/layout/hProcess9"/>
    <dgm:cxn modelId="{27FBCC9F-99DA-4F72-8CA8-850D1C820CD5}" type="presParOf" srcId="{4F1A2BCF-81AA-4DF6-845D-4DD4655C1D06}" destId="{55A49873-789B-4ABE-BF45-A2CDC2195A11}" srcOrd="1" destOrd="0" presId="urn:microsoft.com/office/officeart/2005/8/layout/hProcess9"/>
    <dgm:cxn modelId="{A4728AF6-A39F-494B-A808-EA17E4775FEA}" type="presParOf" srcId="{4F1A2BCF-81AA-4DF6-845D-4DD4655C1D06}" destId="{F9DB2682-601E-4E46-81B1-F8E4905CAE46}" srcOrd="2" destOrd="0" presId="urn:microsoft.com/office/officeart/2005/8/layout/hProcess9"/>
    <dgm:cxn modelId="{B1A17A03-A8F3-439D-81EF-D4E50534A48B}" type="presParOf" srcId="{4F1A2BCF-81AA-4DF6-845D-4DD4655C1D06}" destId="{E482CC08-D24A-4862-891C-157A8E7A218E}" srcOrd="3" destOrd="0" presId="urn:microsoft.com/office/officeart/2005/8/layout/hProcess9"/>
    <dgm:cxn modelId="{A87D199B-B344-45FF-8FD9-E3880E6D89E7}" type="presParOf" srcId="{4F1A2BCF-81AA-4DF6-845D-4DD4655C1D06}" destId="{D2C89F14-8C66-4A43-8EC7-F10A244E4C3F}" srcOrd="4" destOrd="0" presId="urn:microsoft.com/office/officeart/2005/8/layout/hProcess9"/>
    <dgm:cxn modelId="{A3EF665E-EFB5-4586-BFE6-0590A4D231D4}" type="presParOf" srcId="{4F1A2BCF-81AA-4DF6-845D-4DD4655C1D06}" destId="{3C028811-CA31-49D2-B61E-504A643E863D}" srcOrd="5" destOrd="0" presId="urn:microsoft.com/office/officeart/2005/8/layout/hProcess9"/>
    <dgm:cxn modelId="{73D0FFB0-6A0F-467C-8A0F-B5DFC8E5091A}" type="presParOf" srcId="{4F1A2BCF-81AA-4DF6-845D-4DD4655C1D06}" destId="{7B0CFE1F-CFF2-4A38-A298-D14BAC51409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E99CF-9068-4076-A2CE-0465B98F1687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510D5-C290-41E0-9100-CDC6D40FF7C7}">
      <dsp:nvSpPr>
        <dsp:cNvPr id="0" name=""/>
        <dsp:cNvSpPr/>
      </dsp:nvSpPr>
      <dsp:spPr>
        <a:xfrm>
          <a:off x="5262" y="1305401"/>
          <a:ext cx="2531343" cy="1740535"/>
        </a:xfrm>
        <a:prstGeom prst="roundRect">
          <a:avLst/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1. Create </a:t>
          </a:r>
          <a:r>
            <a:rPr lang="de-DE" sz="3100" kern="1200" dirty="0" err="1"/>
            <a:t>survey</a:t>
          </a:r>
          <a:endParaRPr lang="de-DE" sz="3100" kern="1200" dirty="0"/>
        </a:p>
      </dsp:txBody>
      <dsp:txXfrm>
        <a:off x="90228" y="1390367"/>
        <a:ext cx="2361411" cy="1570603"/>
      </dsp:txXfrm>
    </dsp:sp>
    <dsp:sp modelId="{F9DB2682-601E-4E46-81B1-F8E4905CAE46}">
      <dsp:nvSpPr>
        <dsp:cNvPr id="0" name=""/>
        <dsp:cNvSpPr/>
      </dsp:nvSpPr>
      <dsp:spPr>
        <a:xfrm>
          <a:off x="2663173" y="1305401"/>
          <a:ext cx="2531343" cy="1740535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2. Upload </a:t>
          </a:r>
          <a:r>
            <a:rPr lang="de-DE" sz="3100" kern="1200" dirty="0" err="1"/>
            <a:t>items</a:t>
          </a:r>
          <a:r>
            <a:rPr lang="de-DE" sz="3100" kern="1200" dirty="0"/>
            <a:t> and </a:t>
          </a:r>
          <a:r>
            <a:rPr lang="de-DE" sz="3100" kern="1200" dirty="0" err="1"/>
            <a:t>create</a:t>
          </a:r>
          <a:r>
            <a:rPr lang="de-DE" sz="3100" kern="1200" dirty="0"/>
            <a:t> </a:t>
          </a:r>
          <a:r>
            <a:rPr lang="de-DE" sz="3100" kern="1200" dirty="0" err="1"/>
            <a:t>run</a:t>
          </a:r>
          <a:endParaRPr lang="de-DE" sz="3100" kern="1200" dirty="0"/>
        </a:p>
      </dsp:txBody>
      <dsp:txXfrm>
        <a:off x="2748139" y="1390367"/>
        <a:ext cx="2361411" cy="1570603"/>
      </dsp:txXfrm>
    </dsp:sp>
    <dsp:sp modelId="{D2C89F14-8C66-4A43-8EC7-F10A244E4C3F}">
      <dsp:nvSpPr>
        <dsp:cNvPr id="0" name=""/>
        <dsp:cNvSpPr/>
      </dsp:nvSpPr>
      <dsp:spPr>
        <a:xfrm>
          <a:off x="5321083" y="1305401"/>
          <a:ext cx="2531343" cy="1740535"/>
        </a:xfrm>
        <a:prstGeom prst="roundRect">
          <a:avLst/>
        </a:prstGeom>
        <a:solidFill>
          <a:srgbClr val="8517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3. </a:t>
          </a:r>
          <a:r>
            <a:rPr lang="de-DE" sz="3100" kern="1200" dirty="0" err="1"/>
            <a:t>Prepare</a:t>
          </a:r>
          <a:r>
            <a:rPr lang="de-DE" sz="3100" kern="1200" dirty="0"/>
            <a:t> </a:t>
          </a:r>
          <a:r>
            <a:rPr lang="de-DE" sz="3100" kern="1200" dirty="0" err="1"/>
            <a:t>analysis</a:t>
          </a:r>
          <a:r>
            <a:rPr lang="de-DE" sz="3100" kern="1200" dirty="0"/>
            <a:t> code</a:t>
          </a:r>
        </a:p>
      </dsp:txBody>
      <dsp:txXfrm>
        <a:off x="5406049" y="1390367"/>
        <a:ext cx="2361411" cy="1570603"/>
      </dsp:txXfrm>
    </dsp:sp>
    <dsp:sp modelId="{7B0CFE1F-CFF2-4A38-A298-D14BAC51409C}">
      <dsp:nvSpPr>
        <dsp:cNvPr id="0" name=""/>
        <dsp:cNvSpPr/>
      </dsp:nvSpPr>
      <dsp:spPr>
        <a:xfrm>
          <a:off x="7978993" y="1305401"/>
          <a:ext cx="2531343" cy="1740535"/>
        </a:xfrm>
        <a:prstGeom prst="roundRect">
          <a:avLst/>
        </a:prstGeom>
        <a:solidFill>
          <a:srgbClr val="CC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4. Run </a:t>
          </a:r>
          <a:r>
            <a:rPr lang="de-DE" sz="3100" kern="1200" dirty="0" err="1"/>
            <a:t>survey</a:t>
          </a:r>
          <a:r>
            <a:rPr lang="de-DE" sz="3100" kern="1200" dirty="0"/>
            <a:t> and </a:t>
          </a:r>
          <a:r>
            <a:rPr lang="de-DE" sz="3100" kern="1200" dirty="0" err="1"/>
            <a:t>show</a:t>
          </a:r>
          <a:endParaRPr lang="de-DE" sz="3100" kern="1200" dirty="0"/>
        </a:p>
      </dsp:txBody>
      <dsp:txXfrm>
        <a:off x="8063959" y="1390367"/>
        <a:ext cx="2361411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25F4A-DD6B-41BB-B8ED-F3C544AC3097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9D207-BB39-4B65-8A7C-B56BEE92CD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9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Online </a:t>
            </a:r>
            <a:r>
              <a:rPr lang="de-DE" dirty="0" err="1">
                <a:solidFill>
                  <a:schemeClr val="bg1"/>
                </a:solidFill>
              </a:rPr>
              <a:t>Online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teaching</a:t>
            </a:r>
            <a:r>
              <a:rPr lang="de-DE" dirty="0">
                <a:solidFill>
                  <a:schemeClr val="bg1"/>
                </a:solidFill>
              </a:rPr>
              <a:t> via zoom</a:t>
            </a:r>
          </a:p>
          <a:p>
            <a:r>
              <a:rPr lang="de-DE" dirty="0">
                <a:solidFill>
                  <a:schemeClr val="bg1"/>
                </a:solidFill>
              </a:rPr>
              <a:t>New </a:t>
            </a:r>
            <a:r>
              <a:rPr lang="de-DE" dirty="0" err="1">
                <a:solidFill>
                  <a:schemeClr val="bg1"/>
                </a:solidFill>
              </a:rPr>
              <a:t>content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 err="1">
                <a:solidFill>
                  <a:schemeClr val="bg1"/>
                </a:solidFill>
              </a:rPr>
              <a:t>format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No</a:t>
            </a:r>
            <a:r>
              <a:rPr lang="de-DE" dirty="0">
                <a:solidFill>
                  <a:schemeClr val="bg1"/>
                </a:solidFill>
              </a:rPr>
              <a:t> real face-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-face </a:t>
            </a:r>
            <a:r>
              <a:rPr lang="de-DE" dirty="0" err="1">
                <a:solidFill>
                  <a:schemeClr val="bg1"/>
                </a:solidFill>
              </a:rPr>
              <a:t>interaction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9D207-BB39-4B65-8A7C-B56BEE92CDE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27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9D207-BB39-4B65-8A7C-B56BEE92CDE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36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23026-1254-4700-BEEE-C285DC9D4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EDE508-F6DA-48EE-9D89-FE17EA835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3DEBBF-B4F5-4E81-8858-10B78E95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00DF-0EC5-4467-B8EA-4A1EDED26528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50AD82-A708-4F08-BEDC-91B52075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20C4C-78E7-486F-A0A4-4E8C975E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671-CE8A-4D9F-BB57-B87566E45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72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54B2D-4F28-4E8C-9E33-E3AD8D87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168255-FB8F-4A4C-A1BD-CC77886C9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FAD46-1CB9-469C-AAA6-24252146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00DF-0EC5-4467-B8EA-4A1EDED26528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481769-7974-43DB-8B36-0DA9A8A3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2FF1EE-7DB0-4028-B12B-4C7ED5A7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671-CE8A-4D9F-BB57-B87566E45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59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C1E0C2-B76F-4163-B523-D5E0075A5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43FDEC-C158-4CE7-867E-DB1CA9A62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10C111-9AEB-4547-9CF5-61BE29B6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00DF-0EC5-4467-B8EA-4A1EDED26528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E81A46-6BFB-4968-9467-4C9A3BCC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B5F11B-A9B7-40A1-B5BF-8EDE0079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671-CE8A-4D9F-BB57-B87566E45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91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32EED-8986-4577-B1A1-6FAB3431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77C28-E182-444E-B743-A20CA2B6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A33C3-E186-4AD1-846D-5B05BF43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00DF-0EC5-4467-B8EA-4A1EDED26528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C13AAE-E84C-445D-AE27-CD99E78B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331E68-42A9-4F2C-BDF5-6985625D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671-CE8A-4D9F-BB57-B87566E45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01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E7737-2AD5-4B80-AD43-CEA8FDAB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95C5E-A40C-4812-858E-B3FBC8000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8BD8E-E131-4C05-900D-10F984E7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00DF-0EC5-4467-B8EA-4A1EDED26528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1F17D-7825-4C66-A3BF-5B9A6FF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941B49-61D7-49EB-A269-75466AD7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671-CE8A-4D9F-BB57-B87566E45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36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35C9F-38E1-4A2F-9921-8BA56FCD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761B0E-1038-433B-B185-BE8077E01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6CE1F6-86BC-4F46-A887-A39FFA900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3FBE15-2B4C-492B-AD7C-83530CE4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00DF-0EC5-4467-B8EA-4A1EDED26528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E9BAE3-5211-460C-8FCE-C1B449C9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8607AA-6531-4F2C-AD23-0DD67286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671-CE8A-4D9F-BB57-B87566E45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37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A2DFA-0AF7-42D9-A649-BAAA844B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ED6C1-D711-494D-A6EE-5DED2985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6A4685-B637-4B8A-BAEB-6BA16CBC8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D90823-1068-4958-8D02-F53E57D64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287A2A-3A86-4CAA-AB80-4DCE094D1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E578C7-3181-4BF2-A23D-6D6AF257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00DF-0EC5-4467-B8EA-4A1EDED26528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D20442-C831-40E9-8832-8AB56CDB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4442F5-C7FA-4F29-A9E8-83D51D81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671-CE8A-4D9F-BB57-B87566E45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99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C8EAA-C8E8-4CB2-A021-882882B5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E2DEAC-09E8-4A78-913F-C06BA848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00DF-0EC5-4467-B8EA-4A1EDED26528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0DC544-D4BA-4A14-B57C-1789C95D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001902-9AEF-4094-B85C-900DD768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671-CE8A-4D9F-BB57-B87566E45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60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F43D50-877A-4918-B459-2B07D31D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00DF-0EC5-4467-B8EA-4A1EDED26528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BF4343-B74F-4B82-A6EB-C8D4D467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2217BE-7976-447D-9687-653DF38E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671-CE8A-4D9F-BB57-B87566E45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83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F3F8D-9327-4C49-9969-DFC4E0CA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9E06CE-5405-49B5-AA3D-AF1F6994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043337-A5EF-4D5F-8D23-06012709D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03BDF1-0EBC-4A03-B3BC-4A7A1E22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00DF-0EC5-4467-B8EA-4A1EDED26528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831854-0D22-4C60-8700-7A2ACB28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94B2CA-69A0-4EE0-8472-47DCCC1D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671-CE8A-4D9F-BB57-B87566E45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45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351C3-6E13-4FC5-B0D7-3B710682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AE22DC-1BE3-422E-BAAD-C5413AEAA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1FC58D-0CD7-468B-82DA-CA1722D38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B95F6C-C657-4223-9C0D-788B8E6A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00DF-0EC5-4467-B8EA-4A1EDED26528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5CF59D-0BCC-48FB-984C-30D63E90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115E63-196A-473F-B9FE-13FB7CA1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671-CE8A-4D9F-BB57-B87566E45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35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FA7242-7AE9-45A8-AEBC-B008C4E3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7006AA-5632-4F27-A93F-BC23B22BF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AA450-63BF-4C08-B6E8-D5AD94231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00DF-0EC5-4467-B8EA-4A1EDED26528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5C9B1C-8580-4735-8CE9-C98FBE6C0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D18F56-198E-49A5-A7DB-34C0DBCBC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89671-CE8A-4D9F-BB57-B87566E45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63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08C68-A261-4060-8D41-BE30EC24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031" y="343159"/>
            <a:ext cx="6985518" cy="2514082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R and form{´r} </a:t>
            </a:r>
            <a:br>
              <a:rPr lang="en-GB" dirty="0"/>
            </a:br>
            <a:r>
              <a:rPr lang="en-GB" dirty="0"/>
              <a:t>for short polls </a:t>
            </a:r>
            <a:br>
              <a:rPr lang="en-GB" dirty="0"/>
            </a:br>
            <a:r>
              <a:rPr lang="en-GB" dirty="0"/>
              <a:t>‘on the fly’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F40747-4098-47EA-8B08-94CFDCB93D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2554" y="1194318"/>
            <a:ext cx="7734091" cy="5663682"/>
          </a:xfrm>
          <a:prstGeom prst="rect">
            <a:avLst/>
          </a:prstGeom>
        </p:spPr>
      </p:pic>
      <p:pic>
        <p:nvPicPr>
          <p:cNvPr id="2052" name="Picture 4" descr="Website-Logo">
            <a:extLst>
              <a:ext uri="{FF2B5EF4-FFF2-40B4-BE49-F238E27FC236}">
                <a16:creationId xmlns:a16="http://schemas.microsoft.com/office/drawing/2014/main" id="{67D1CB62-A46E-4F9D-AE07-B38995140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9" y="4780638"/>
            <a:ext cx="435937" cy="35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A02C08D-36D5-4E6E-9D68-18839D49EAB8}"/>
              </a:ext>
            </a:extLst>
          </p:cNvPr>
          <p:cNvSpPr/>
          <p:nvPr/>
        </p:nvSpPr>
        <p:spPr>
          <a:xfrm>
            <a:off x="283031" y="4214718"/>
            <a:ext cx="5097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/>
              <a:t>R-</a:t>
            </a:r>
            <a:r>
              <a:rPr lang="de-DE" sz="2400" dirty="0" err="1"/>
              <a:t>ladies</a:t>
            </a:r>
            <a:r>
              <a:rPr lang="de-DE" sz="2400" dirty="0"/>
              <a:t> Göttingen </a:t>
            </a:r>
            <a:r>
              <a:rPr lang="de-DE" sz="2400" dirty="0" err="1"/>
              <a:t>meetup</a:t>
            </a:r>
            <a:r>
              <a:rPr lang="de-DE" sz="2400" dirty="0"/>
              <a:t> March 2021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333B38C-56F0-43FE-9CF2-FC469BA4E1DE}"/>
              </a:ext>
            </a:extLst>
          </p:cNvPr>
          <p:cNvSpPr/>
          <p:nvPr/>
        </p:nvSpPr>
        <p:spPr>
          <a:xfrm>
            <a:off x="854066" y="4672954"/>
            <a:ext cx="2078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/>
              <a:t>@</a:t>
            </a:r>
            <a:r>
              <a:rPr lang="de-DE" sz="2400" dirty="0" err="1"/>
              <a:t>annikaziereis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2269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eware, the black wall of death">
            <a:extLst>
              <a:ext uri="{FF2B5EF4-FFF2-40B4-BE49-F238E27FC236}">
                <a16:creationId xmlns:a16="http://schemas.microsoft.com/office/drawing/2014/main" id="{F94B4AAF-65B4-4D32-905C-E977A37AB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667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C9728E-1BC0-4E41-BBC2-2B1CC855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0" y="3136900"/>
            <a:ext cx="2222500" cy="1358900"/>
          </a:xfrm>
          <a:solidFill>
            <a:srgbClr val="343434"/>
          </a:solidFill>
        </p:spPr>
        <p:txBody>
          <a:bodyPr>
            <a:noAutofit/>
          </a:bodyPr>
          <a:lstStyle/>
          <a:p>
            <a:pPr algn="ctr"/>
            <a:r>
              <a:rPr lang="de-DE" sz="4000" dirty="0">
                <a:solidFill>
                  <a:srgbClr val="DA26C9"/>
                </a:solidFill>
                <a:latin typeface="Arial Narrow" panose="020B060602020203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5330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5A998-EDAA-4FAD-ADCC-1092980D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…in 4 </a:t>
            </a:r>
            <a:r>
              <a:rPr lang="de-DE" dirty="0" err="1"/>
              <a:t>steps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E4405C-98E7-44E6-8AC9-A4B8BD364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3498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2" name="Picture 2" descr="R (Programmiersprache) – Wikipedia">
            <a:extLst>
              <a:ext uri="{FF2B5EF4-FFF2-40B4-BE49-F238E27FC236}">
                <a16:creationId xmlns:a16="http://schemas.microsoft.com/office/drawing/2014/main" id="{EF6DA783-65F6-4BDD-B555-E3257625C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9" y="1391040"/>
            <a:ext cx="1744662" cy="13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ffice, spreadsheet Free Icon of Papirus Mimetypes">
            <a:extLst>
              <a:ext uri="{FF2B5EF4-FFF2-40B4-BE49-F238E27FC236}">
                <a16:creationId xmlns:a16="http://schemas.microsoft.com/office/drawing/2014/main" id="{29DC09B1-330F-4514-9FDA-24570C34C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350962"/>
            <a:ext cx="1528761" cy="152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14D85C4-78C0-4D51-A250-0BA74DD9B1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9994" y="1619445"/>
            <a:ext cx="2038350" cy="8953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F9E6F7B-9972-4376-9DD8-6EEE14F2A1F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1147" y="1118392"/>
            <a:ext cx="2383482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2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DE99CF-9068-4076-A2CE-0465B98F16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C510D5-C290-41E0-9100-CDC6D40FF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DB2682-601E-4E46-81B1-F8E4905CA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C89F14-8C66-4A43-8EC7-F10A244E4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0CFE1F-CFF2-4A38-A298-D14BAC5140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53A64F0-48F1-46A9-BA72-9AEE89D76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58"/>
          <a:stretch/>
        </p:blipFill>
        <p:spPr>
          <a:xfrm>
            <a:off x="698500" y="1580017"/>
            <a:ext cx="10185400" cy="4912858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C851279A-78D4-456A-93D4-79D296F7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1: Create </a:t>
            </a:r>
            <a:r>
              <a:rPr lang="de-DE" dirty="0" err="1"/>
              <a:t>survey</a:t>
            </a:r>
            <a:r>
              <a:rPr lang="de-DE" dirty="0"/>
              <a:t> (</a:t>
            </a:r>
            <a:r>
              <a:rPr lang="de-DE" dirty="0" err="1"/>
              <a:t>items</a:t>
            </a:r>
            <a:r>
              <a:rPr lang="de-DE" dirty="0"/>
              <a:t>)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sheet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921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8CA54-20EF-4066-B113-B9A2225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2: Upload on form{´r} and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run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A4C57A-8A4B-4E36-B934-3C521DD10AB4}"/>
              </a:ext>
            </a:extLst>
          </p:cNvPr>
          <p:cNvSpPr/>
          <p:nvPr/>
        </p:nvSpPr>
        <p:spPr>
          <a:xfrm>
            <a:off x="10883900" y="3113717"/>
            <a:ext cx="266700" cy="15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78B3A26-BD8C-489E-89D6-F67D867F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62" y="1497036"/>
            <a:ext cx="5585514" cy="35432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F81A100-1539-41C8-99E7-4CC90B0FA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902" y="3113717"/>
            <a:ext cx="6743097" cy="3285414"/>
          </a:xfrm>
          <a:prstGeom prst="rect">
            <a:avLst/>
          </a:prstGeom>
        </p:spPr>
      </p:pic>
      <p:sp>
        <p:nvSpPr>
          <p:cNvPr id="11" name="Bogen 10">
            <a:extLst>
              <a:ext uri="{FF2B5EF4-FFF2-40B4-BE49-F238E27FC236}">
                <a16:creationId xmlns:a16="http://schemas.microsoft.com/office/drawing/2014/main" id="{A1CF1CCA-2733-4598-9DFF-DC7335951714}"/>
              </a:ext>
            </a:extLst>
          </p:cNvPr>
          <p:cNvSpPr/>
          <p:nvPr/>
        </p:nvSpPr>
        <p:spPr>
          <a:xfrm>
            <a:off x="5562600" y="1930399"/>
            <a:ext cx="1841500" cy="1498601"/>
          </a:xfrm>
          <a:prstGeom prst="arc">
            <a:avLst>
              <a:gd name="adj1" fmla="val 15967289"/>
              <a:gd name="adj2" fmla="val 442910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3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8CA54-20EF-4066-B113-B9A2225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2: Upload on form{´r} and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run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868089-49AA-403F-A906-1A199B23D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8" y="1639887"/>
            <a:ext cx="5958713" cy="37988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B054350-ECA7-42A0-80C5-8BAB5DCD2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72" y="3051175"/>
            <a:ext cx="5365750" cy="3302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FC18693-D99E-4FEC-8FE0-98D6AE71F8E7}"/>
              </a:ext>
            </a:extLst>
          </p:cNvPr>
          <p:cNvSpPr/>
          <p:nvPr/>
        </p:nvSpPr>
        <p:spPr>
          <a:xfrm>
            <a:off x="941294" y="1639887"/>
            <a:ext cx="685800" cy="309937"/>
          </a:xfrm>
          <a:prstGeom prst="rect">
            <a:avLst/>
          </a:prstGeom>
          <a:noFill/>
          <a:ln w="381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2811A7D-6AD9-4960-9C4C-748CE6BF7A07}"/>
              </a:ext>
            </a:extLst>
          </p:cNvPr>
          <p:cNvSpPr/>
          <p:nvPr/>
        </p:nvSpPr>
        <p:spPr>
          <a:xfrm>
            <a:off x="7494494" y="3042211"/>
            <a:ext cx="685800" cy="309937"/>
          </a:xfrm>
          <a:prstGeom prst="rect">
            <a:avLst/>
          </a:prstGeom>
          <a:noFill/>
          <a:ln w="381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A4C57A-8A4B-4E36-B934-3C521DD10AB4}"/>
              </a:ext>
            </a:extLst>
          </p:cNvPr>
          <p:cNvSpPr/>
          <p:nvPr/>
        </p:nvSpPr>
        <p:spPr>
          <a:xfrm>
            <a:off x="10883900" y="3113717"/>
            <a:ext cx="266700" cy="15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FCEBBC68-3C02-411C-A68C-CAF61760A673}"/>
              </a:ext>
            </a:extLst>
          </p:cNvPr>
          <p:cNvSpPr/>
          <p:nvPr/>
        </p:nvSpPr>
        <p:spPr>
          <a:xfrm>
            <a:off x="5562600" y="1930399"/>
            <a:ext cx="1841500" cy="1498601"/>
          </a:xfrm>
          <a:prstGeom prst="arc">
            <a:avLst>
              <a:gd name="adj1" fmla="val 15967289"/>
              <a:gd name="adj2" fmla="val 442910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36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C614A-BAB9-4D5A-ACDF-9DA8DCAF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3: </a:t>
            </a:r>
            <a:r>
              <a:rPr lang="de-DE" dirty="0" err="1"/>
              <a:t>Prepare</a:t>
            </a:r>
            <a:r>
              <a:rPr lang="de-DE" dirty="0"/>
              <a:t> 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/</a:t>
            </a:r>
            <a:r>
              <a:rPr lang="de-DE" dirty="0" err="1"/>
              <a:t>visualization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9E131F-E32B-427F-8855-9DAFEFAB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481137"/>
            <a:ext cx="7922137" cy="3895725"/>
          </a:xfrm>
          <a:prstGeom prst="rect">
            <a:avLst/>
          </a:prstGeom>
        </p:spPr>
      </p:pic>
      <p:pic>
        <p:nvPicPr>
          <p:cNvPr id="4098" name="Picture 2" descr="👩‍💻 Woman Technologist Emoji">
            <a:extLst>
              <a:ext uri="{FF2B5EF4-FFF2-40B4-BE49-F238E27FC236}">
                <a16:creationId xmlns:a16="http://schemas.microsoft.com/office/drawing/2014/main" id="{8B85002C-3ADF-49AB-9FD9-90CB674C7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289083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61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9B83A-4151-4548-AEB3-5B3DFA3B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984" y="2393302"/>
            <a:ext cx="5725885" cy="2387600"/>
          </a:xfrm>
        </p:spPr>
        <p:txBody>
          <a:bodyPr anchor="ctr"/>
          <a:lstStyle/>
          <a:p>
            <a:r>
              <a:rPr lang="de-DE" dirty="0"/>
              <a:t>littlepoll.</a:t>
            </a:r>
            <a:r>
              <a:rPr lang="de-DE" dirty="0">
                <a:solidFill>
                  <a:srgbClr val="85177B"/>
                </a:solidFill>
              </a:rPr>
              <a:t>formr</a:t>
            </a:r>
            <a:r>
              <a:rPr lang="de-DE" dirty="0"/>
              <a:t>.org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570385B-3C1A-43B2-AAD1-41C7BE56A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099" y="1690688"/>
            <a:ext cx="4787901" cy="4787901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595C1AD2-85DD-4709-A966-F62EDF4292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Step</a:t>
            </a:r>
            <a:r>
              <a:rPr lang="de-DE" dirty="0"/>
              <a:t> 4: Run </a:t>
            </a:r>
            <a:r>
              <a:rPr lang="de-DE" dirty="0" err="1"/>
              <a:t>survey</a:t>
            </a:r>
            <a:r>
              <a:rPr lang="de-DE" dirty="0"/>
              <a:t> and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410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20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Office</vt:lpstr>
      <vt:lpstr>Using R and form{´r}  for short polls  ‘on the fly’</vt:lpstr>
      <vt:lpstr>Motivation</vt:lpstr>
      <vt:lpstr>…in 4 steps</vt:lpstr>
      <vt:lpstr>Step 1: Create survey (items) with a spread sheet </vt:lpstr>
      <vt:lpstr>Step 2: Upload on form{´r} and create run</vt:lpstr>
      <vt:lpstr>Step 2: Upload on form{´r} and create run</vt:lpstr>
      <vt:lpstr>Step 3: Prepare code for analysis/visualization</vt:lpstr>
      <vt:lpstr>littlepoll.formr.org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littlepoll.formr.org</dc:title>
  <dc:creator>Ziereis, Annika Carina</dc:creator>
  <cp:lastModifiedBy>Ziereis, Annika Carina</cp:lastModifiedBy>
  <cp:revision>43</cp:revision>
  <dcterms:created xsi:type="dcterms:W3CDTF">2021-03-18T22:01:00Z</dcterms:created>
  <dcterms:modified xsi:type="dcterms:W3CDTF">2021-03-19T15:26:48Z</dcterms:modified>
</cp:coreProperties>
</file>