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7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CD3E-E809-4061-80E3-2DF3AE39E6AB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450-799D-4D0D-99D4-BE8E90B206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CD3E-E809-4061-80E3-2DF3AE39E6AB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450-799D-4D0D-99D4-BE8E90B20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CD3E-E809-4061-80E3-2DF3AE39E6AB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450-799D-4D0D-99D4-BE8E90B20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CD3E-E809-4061-80E3-2DF3AE39E6AB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450-799D-4D0D-99D4-BE8E90B20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CD3E-E809-4061-80E3-2DF3AE39E6AB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450-799D-4D0D-99D4-BE8E90B206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CD3E-E809-4061-80E3-2DF3AE39E6AB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450-799D-4D0D-99D4-BE8E90B20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CD3E-E809-4061-80E3-2DF3AE39E6AB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450-799D-4D0D-99D4-BE8E90B20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CD3E-E809-4061-80E3-2DF3AE39E6AB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EE9450-799D-4D0D-99D4-BE8E90B206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CD3E-E809-4061-80E3-2DF3AE39E6AB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450-799D-4D0D-99D4-BE8E90B20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CD3E-E809-4061-80E3-2DF3AE39E6AB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EEE9450-799D-4D0D-99D4-BE8E90B20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89ECD3E-E809-4061-80E3-2DF3AE39E6AB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9450-799D-4D0D-99D4-BE8E90B20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89ECD3E-E809-4061-80E3-2DF3AE39E6AB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EEE9450-799D-4D0D-99D4-BE8E90B206C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2103120" cy="2815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00" y="15240"/>
            <a:ext cx="5312000" cy="3390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7558"/>
            <a:ext cx="5120640" cy="3116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02" y="3486370"/>
            <a:ext cx="481609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78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Technic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Biroli</dc:creator>
  <cp:lastModifiedBy>Pietro Biroli</cp:lastModifiedBy>
  <cp:revision>1</cp:revision>
  <cp:lastPrinted>2011-12-20T06:21:57Z</cp:lastPrinted>
  <dcterms:created xsi:type="dcterms:W3CDTF">2011-12-20T06:18:53Z</dcterms:created>
  <dcterms:modified xsi:type="dcterms:W3CDTF">2011-12-20T06:22:38Z</dcterms:modified>
</cp:coreProperties>
</file>