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41414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EFA34-8AE2-4CD1-A1C2-71E7616BC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757046-DEC2-43CE-8590-F5ED96EE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314C30-B7FE-4849-A0EE-DDF4A771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011DF0-BC0C-4C5D-8506-C24EA9D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B03EE7-61DB-48AD-89E9-3974457A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0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36EEB-CE7C-4090-B826-D5B2461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9A944E-33C1-4151-B2A9-072DE9D9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AFE17B-9FCA-4632-A258-4722C46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AFE8B2-A6F3-4114-A466-453FDF7C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84E8C7-6D31-497D-B37A-A393B1F9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26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8EF373-8B14-44B0-B27E-F2CB0D90B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8CFCDD-63E8-4C0D-9481-ABFDD4693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4E8E16-83DA-4223-9B34-A09DB5F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61C81A-9739-4259-AE4B-93018567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FEB7AB-8C9B-4D67-9547-9A5DB45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3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F37A5-283D-4180-BD96-1D2BE35F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56F14-60C8-47C2-BF96-D8658BEC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00F668-831F-453E-A282-33167973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B9396-D936-4795-952B-E0E6261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701A27-F278-49CE-9598-1A612CA8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10380-8AD8-48F9-ACCC-04258BB1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C9FCD4-9D69-4693-8345-ED7AD657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199B50-2E06-4936-9401-A88B01D6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EBD829-F381-4D4E-906A-5C957468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0FFDA2-DCCD-498F-A2B9-A893C821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3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18727C-95FB-4611-A6D7-57F965E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E3452-D71A-472A-92FA-985A528B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045DED-26B1-4EE6-8082-62CD4D40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110BE0-42A9-4B2A-A188-3E2575E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4B998C-4891-4114-A4F0-BF6C380B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F11188-5E8F-40A0-B29D-7FE0AB04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4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1E6C78-69E6-4D78-BEDF-B28C5EF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0EADA3-5E31-44D1-9ACC-71F5E5C2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2BFDE5-69DD-4369-A656-D58320608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3C823B-7BB4-42F1-BC72-37653B648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23F906-CAD5-4C7C-8C01-BA1A3BADF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D398E4D-E22B-4158-B085-0F3C06E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FE475E2-5108-4FE8-9B7C-F8188EE4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6F905A9-5F93-4FD2-9A83-43020596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9C4D5E-7680-496C-873E-A0C3ED69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F025B2-4879-46C3-9DF8-BE243B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32E1A18-3776-462A-92A8-6D69C189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C33D63-BE3C-4DC8-B529-E00B3F8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443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46C22AE-0604-46CE-99AB-501B3245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262A107-84BD-499F-82B7-93EFE319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14B685-240B-44AC-8A7A-5CC3D10D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3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9B752F-72BD-43EA-B7F7-B90B9669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72BC6-937C-4307-92EA-F1A67A4C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FC4EA41-9013-4579-8337-DEDA40AF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F819AA-A6D2-4514-89A4-49A0A5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B28607-443E-43A3-A836-94E552E5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4DF3A6-5A8F-4658-9BC1-06311381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1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727D7-30EF-42F9-AF68-9DD5E4F6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556D943-3994-4248-9E09-8D37C090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257E31-9E09-4209-89D2-6EA73F0E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5C7782-C88B-443E-8238-AA0D221B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D57A87-E901-469F-9850-EBCAB6E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29BD5E-6AD5-4671-BA5B-50EFACE6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9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935E7B4-7C1B-44ED-BCE4-2CC4B3BE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B0B99A0-6D43-4459-BEA9-5336C4A0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94F0BA-5993-4CCA-B11C-0487365F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0C9B-20FE-414F-86F9-2CF7ED32F3DA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C1DD6C-AFC6-4CB2-B84D-4D41C7A1A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0BA063-3F75-4684-9CF4-2889A575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B55F-182C-4112-A8C0-18324D06AA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52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1DCFB-8104-4F86-AAFE-6A9B8025E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2863"/>
            <a:ext cx="9144000" cy="2387600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2023/24 Projektmunka I.</a:t>
            </a:r>
            <a:endParaRPr lang="hu-HU" dirty="0">
              <a:solidFill>
                <a:schemeClr val="bg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F61770-0F66-4475-A7DA-8B827D94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717256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Kolozsvári Barnabás, Szlonkai Benedek</a:t>
            </a:r>
          </a:p>
        </p:txBody>
      </p:sp>
    </p:spTree>
    <p:extLst>
      <p:ext uri="{BB962C8B-B14F-4D97-AF65-F5344CB8AC3E}">
        <p14:creationId xmlns:p14="http://schemas.microsoft.com/office/powerpoint/2010/main" val="13609981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5F40E4-F650-4A43-8359-79B1EFDD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81CB8-568B-4DE4-BF1F-6791897A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Egyszerű navigálás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82C3F4-F194-43D8-8913-961BCFE6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1750012"/>
            <a:ext cx="3240000" cy="2160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626752E-F27F-49FE-9436-FC59D4E6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87" y="4410256"/>
            <a:ext cx="3473899" cy="144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0D0ED2F-D40D-4A03-A438-66FA6730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797" y="4410256"/>
            <a:ext cx="4714614" cy="1440000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DFC7AC8-4E36-4C64-8E33-69FAC7E8FB0B}"/>
              </a:ext>
            </a:extLst>
          </p:cNvPr>
          <p:cNvCxnSpPr>
            <a:cxnSpLocks/>
          </p:cNvCxnSpPr>
          <p:nvPr/>
        </p:nvCxnSpPr>
        <p:spPr>
          <a:xfrm flipH="1">
            <a:off x="5376386" y="3552825"/>
            <a:ext cx="400527" cy="8574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CB12FAAC-4D92-4D55-AF21-D17C438F0D12}"/>
              </a:ext>
            </a:extLst>
          </p:cNvPr>
          <p:cNvCxnSpPr>
            <a:cxnSpLocks/>
          </p:cNvCxnSpPr>
          <p:nvPr/>
        </p:nvCxnSpPr>
        <p:spPr>
          <a:xfrm>
            <a:off x="7953375" y="3552825"/>
            <a:ext cx="1" cy="8574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052DA3AE-5795-4E80-95F9-BB8EF722FA5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096000" y="3981540"/>
            <a:ext cx="0" cy="6440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CD378EA1-F02D-4FE3-93D7-D1A09B242595}"/>
              </a:ext>
            </a:extLst>
          </p:cNvPr>
          <p:cNvCxnSpPr>
            <a:cxnSpLocks/>
          </p:cNvCxnSpPr>
          <p:nvPr/>
        </p:nvCxnSpPr>
        <p:spPr>
          <a:xfrm flipV="1">
            <a:off x="2176463" y="3552825"/>
            <a:ext cx="3275905" cy="120770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Kör: üres 33">
            <a:extLst>
              <a:ext uri="{FF2B5EF4-FFF2-40B4-BE49-F238E27FC236}">
                <a16:creationId xmlns:a16="http://schemas.microsoft.com/office/drawing/2014/main" id="{015ED60A-6E10-45C6-A68E-60949BFC0AD2}"/>
              </a:ext>
            </a:extLst>
          </p:cNvPr>
          <p:cNvSpPr/>
          <p:nvPr/>
        </p:nvSpPr>
        <p:spPr>
          <a:xfrm>
            <a:off x="1938942" y="4686302"/>
            <a:ext cx="278610" cy="278610"/>
          </a:xfrm>
          <a:prstGeom prst="donut">
            <a:avLst>
              <a:gd name="adj" fmla="val 11126"/>
            </a:avLst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  <p:sp>
        <p:nvSpPr>
          <p:cNvPr id="35" name="Kör: üres 34">
            <a:extLst>
              <a:ext uri="{FF2B5EF4-FFF2-40B4-BE49-F238E27FC236}">
                <a16:creationId xmlns:a16="http://schemas.microsoft.com/office/drawing/2014/main" id="{5145C734-8BB5-4FA4-8C30-381AD7DD0D8B}"/>
              </a:ext>
            </a:extLst>
          </p:cNvPr>
          <p:cNvSpPr/>
          <p:nvPr/>
        </p:nvSpPr>
        <p:spPr>
          <a:xfrm>
            <a:off x="5956695" y="4625572"/>
            <a:ext cx="278610" cy="278610"/>
          </a:xfrm>
          <a:prstGeom prst="donut">
            <a:avLst>
              <a:gd name="adj" fmla="val 11126"/>
            </a:avLst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05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6E9C26-24A2-4497-A938-754B27D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Átváltás ablak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0DBE6-38B2-4A3D-B4F7-4D7744B2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Bemeneti hibák ellenőrzése </a:t>
            </a:r>
          </a:p>
          <a:p>
            <a:r>
              <a:rPr lang="hu-HU" dirty="0">
                <a:solidFill>
                  <a:schemeClr val="bg1"/>
                </a:solidFill>
              </a:rPr>
              <a:t>Listából választható számrendszerek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538A1D-9FB6-4D68-AEE5-B7BF412F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16" y="2875228"/>
            <a:ext cx="4067743" cy="16861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0E246D4-CADD-4795-A39B-1085905A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42" y="2875228"/>
            <a:ext cx="4067743" cy="1686160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2922EA8E-0AD7-479F-8E02-57609AAFCE6D}"/>
              </a:ext>
            </a:extLst>
          </p:cNvPr>
          <p:cNvCxnSpPr>
            <a:cxnSpLocks/>
          </p:cNvCxnSpPr>
          <p:nvPr/>
        </p:nvCxnSpPr>
        <p:spPr>
          <a:xfrm>
            <a:off x="1819275" y="4228013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8CFCE704-4202-463A-999E-7750FC98F3B8}"/>
              </a:ext>
            </a:extLst>
          </p:cNvPr>
          <p:cNvCxnSpPr>
            <a:cxnSpLocks/>
          </p:cNvCxnSpPr>
          <p:nvPr/>
        </p:nvCxnSpPr>
        <p:spPr>
          <a:xfrm>
            <a:off x="2563394" y="4228013"/>
            <a:ext cx="0" cy="9250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EA143ACF-BF04-47A2-B97D-91DC803B7BAF}"/>
              </a:ext>
            </a:extLst>
          </p:cNvPr>
          <p:cNvCxnSpPr>
            <a:cxnSpLocks/>
          </p:cNvCxnSpPr>
          <p:nvPr/>
        </p:nvCxnSpPr>
        <p:spPr>
          <a:xfrm>
            <a:off x="4000500" y="4228013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12F1A04-3CF1-49DB-891B-BC58C151F4C7}"/>
              </a:ext>
            </a:extLst>
          </p:cNvPr>
          <p:cNvSpPr txBox="1"/>
          <p:nvPr/>
        </p:nvSpPr>
        <p:spPr>
          <a:xfrm>
            <a:off x="1255640" y="4951086"/>
            <a:ext cx="114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Bemenet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E177E12-88FC-4270-A607-B764C988643C}"/>
              </a:ext>
            </a:extLst>
          </p:cNvPr>
          <p:cNvSpPr txBox="1"/>
          <p:nvPr/>
        </p:nvSpPr>
        <p:spPr>
          <a:xfrm>
            <a:off x="1868069" y="5243143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Bemeneti számrendszer lista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A1A6188-B75D-48A8-9893-5CB8E24ABEA5}"/>
              </a:ext>
            </a:extLst>
          </p:cNvPr>
          <p:cNvSpPr txBox="1"/>
          <p:nvPr/>
        </p:nvSpPr>
        <p:spPr>
          <a:xfrm>
            <a:off x="3427340" y="4956843"/>
            <a:ext cx="114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Kimenet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C718F0A-3C17-483B-83F4-17E4A51919F1}"/>
              </a:ext>
            </a:extLst>
          </p:cNvPr>
          <p:cNvSpPr txBox="1"/>
          <p:nvPr/>
        </p:nvSpPr>
        <p:spPr>
          <a:xfrm>
            <a:off x="4077871" y="5240359"/>
            <a:ext cx="139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Kimeneti számrendszer lista</a:t>
            </a: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C506A71A-34FD-4251-8BD6-823F24AE04A3}"/>
              </a:ext>
            </a:extLst>
          </p:cNvPr>
          <p:cNvCxnSpPr>
            <a:cxnSpLocks/>
          </p:cNvCxnSpPr>
          <p:nvPr/>
        </p:nvCxnSpPr>
        <p:spPr>
          <a:xfrm>
            <a:off x="4773194" y="4228013"/>
            <a:ext cx="0" cy="9250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9DC21F8E-9771-46A3-B142-D62220C457AB}"/>
              </a:ext>
            </a:extLst>
          </p:cNvPr>
          <p:cNvCxnSpPr>
            <a:cxnSpLocks/>
          </p:cNvCxnSpPr>
          <p:nvPr/>
        </p:nvCxnSpPr>
        <p:spPr>
          <a:xfrm>
            <a:off x="7620000" y="4394157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DEA3364-0864-4C1B-8B13-677A7CCBC596}"/>
              </a:ext>
            </a:extLst>
          </p:cNvPr>
          <p:cNvSpPr txBox="1"/>
          <p:nvPr/>
        </p:nvSpPr>
        <p:spPr>
          <a:xfrm>
            <a:off x="7045183" y="5101858"/>
            <a:ext cx="11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Bemeneti hiba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1E47FF77-3177-4EA7-B728-1A37469D1829}"/>
              </a:ext>
            </a:extLst>
          </p:cNvPr>
          <p:cNvSpPr txBox="1"/>
          <p:nvPr/>
        </p:nvSpPr>
        <p:spPr>
          <a:xfrm>
            <a:off x="9247115" y="5101858"/>
            <a:ext cx="11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Kimeneti lista hiba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D82B7543-0B27-445E-90D0-9D50560489C9}"/>
              </a:ext>
            </a:extLst>
          </p:cNvPr>
          <p:cNvCxnSpPr>
            <a:cxnSpLocks/>
          </p:cNvCxnSpPr>
          <p:nvPr/>
        </p:nvCxnSpPr>
        <p:spPr>
          <a:xfrm>
            <a:off x="9820275" y="4394157"/>
            <a:ext cx="0" cy="666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675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376053-3DE9-425E-B91A-878AAC7B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Műveletek ablak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6F778A-646C-4B35-BF81-6153F0F2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Bemeneti hibák ellenőrzése</a:t>
            </a:r>
          </a:p>
          <a:p>
            <a:r>
              <a:rPr lang="hu-HU" dirty="0">
                <a:solidFill>
                  <a:schemeClr val="bg1"/>
                </a:solidFill>
              </a:rPr>
              <a:t>Listából választható számrendszerek, műveletek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56FCB88-6B5F-4344-9B0A-0AC68A3A0B4C}"/>
              </a:ext>
            </a:extLst>
          </p:cNvPr>
          <p:cNvGrpSpPr/>
          <p:nvPr/>
        </p:nvGrpSpPr>
        <p:grpSpPr>
          <a:xfrm>
            <a:off x="3337951" y="3429000"/>
            <a:ext cx="5855901" cy="2908420"/>
            <a:chOff x="3337951" y="3429000"/>
            <a:chExt cx="5855901" cy="2908420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E5FA014B-6F8E-46E6-A69A-8E5B1DF6E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951" y="3429000"/>
              <a:ext cx="5516098" cy="1684800"/>
            </a:xfrm>
            <a:prstGeom prst="rect">
              <a:avLst/>
            </a:prstGeom>
          </p:spPr>
        </p:pic>
        <p:cxnSp>
          <p:nvCxnSpPr>
            <p:cNvPr id="5" name="Egyenes összekötő nyíllal 4">
              <a:extLst>
                <a:ext uri="{FF2B5EF4-FFF2-40B4-BE49-F238E27FC236}">
                  <a16:creationId xmlns:a16="http://schemas.microsoft.com/office/drawing/2014/main" id="{FF203D68-FD85-4FE3-AC92-2C44A2209DF2}"/>
                </a:ext>
              </a:extLst>
            </p:cNvPr>
            <p:cNvCxnSpPr>
              <a:cxnSpLocks/>
            </p:cNvCxnSpPr>
            <p:nvPr/>
          </p:nvCxnSpPr>
          <p:spPr>
            <a:xfrm>
              <a:off x="3910541" y="4705052"/>
              <a:ext cx="0" cy="66675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nyíllal 5">
              <a:extLst>
                <a:ext uri="{FF2B5EF4-FFF2-40B4-BE49-F238E27FC236}">
                  <a16:creationId xmlns:a16="http://schemas.microsoft.com/office/drawing/2014/main" id="{E9BDC705-F1C5-49F2-B338-59B55F6DC13D}"/>
                </a:ext>
              </a:extLst>
            </p:cNvPr>
            <p:cNvCxnSpPr>
              <a:cxnSpLocks/>
            </p:cNvCxnSpPr>
            <p:nvPr/>
          </p:nvCxnSpPr>
          <p:spPr>
            <a:xfrm>
              <a:off x="5934075" y="4714563"/>
              <a:ext cx="0" cy="66675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nyíllal 6">
              <a:extLst>
                <a:ext uri="{FF2B5EF4-FFF2-40B4-BE49-F238E27FC236}">
                  <a16:creationId xmlns:a16="http://schemas.microsoft.com/office/drawing/2014/main" id="{5ED5CB45-AAAF-4F2C-8C53-EB1C179FC948}"/>
                </a:ext>
              </a:extLst>
            </p:cNvPr>
            <p:cNvCxnSpPr>
              <a:cxnSpLocks/>
            </p:cNvCxnSpPr>
            <p:nvPr/>
          </p:nvCxnSpPr>
          <p:spPr>
            <a:xfrm>
              <a:off x="7856009" y="4714563"/>
              <a:ext cx="0" cy="66675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4D06E2BB-56DC-4C34-A3FD-3E7CF65D229F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4399602" y="4714563"/>
              <a:ext cx="161926" cy="97652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9CCBBB70-A47C-468A-A7B4-87F53B7A3AD8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126138" y="4714563"/>
              <a:ext cx="337391" cy="112022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>
              <a:extLst>
                <a:ext uri="{FF2B5EF4-FFF2-40B4-BE49-F238E27FC236}">
                  <a16:creationId xmlns:a16="http://schemas.microsoft.com/office/drawing/2014/main" id="{16E3513C-F5D8-4747-8CCA-73155D624213}"/>
                </a:ext>
              </a:extLst>
            </p:cNvPr>
            <p:cNvCxnSpPr>
              <a:cxnSpLocks/>
            </p:cNvCxnSpPr>
            <p:nvPr/>
          </p:nvCxnSpPr>
          <p:spPr>
            <a:xfrm>
              <a:off x="6576594" y="4714563"/>
              <a:ext cx="0" cy="92501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E98FA694-87E1-4A65-99FC-C1BE041930DF}"/>
                </a:ext>
              </a:extLst>
            </p:cNvPr>
            <p:cNvCxnSpPr>
              <a:cxnSpLocks/>
            </p:cNvCxnSpPr>
            <p:nvPr/>
          </p:nvCxnSpPr>
          <p:spPr>
            <a:xfrm>
              <a:off x="8498527" y="4714563"/>
              <a:ext cx="0" cy="92501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3ACD8D96-A577-4165-93E9-F282FD9FD918}"/>
                </a:ext>
              </a:extLst>
            </p:cNvPr>
            <p:cNvSpPr txBox="1"/>
            <p:nvPr/>
          </p:nvSpPr>
          <p:spPr>
            <a:xfrm>
              <a:off x="3492798" y="5381313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Bemenet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DC6F3034-E5FB-4C03-AABF-6436A1D3B9B3}"/>
                </a:ext>
              </a:extLst>
            </p:cNvPr>
            <p:cNvSpPr txBox="1"/>
            <p:nvPr/>
          </p:nvSpPr>
          <p:spPr>
            <a:xfrm>
              <a:off x="5501128" y="5381313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Bemenet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53A9D506-20C1-43E8-A429-85EA0F56BF5D}"/>
                </a:ext>
              </a:extLst>
            </p:cNvPr>
            <p:cNvSpPr txBox="1"/>
            <p:nvPr/>
          </p:nvSpPr>
          <p:spPr>
            <a:xfrm>
              <a:off x="7438265" y="5381313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Kimenet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C25633D3-2D92-447B-8162-EF3252E7A0CC}"/>
                </a:ext>
              </a:extLst>
            </p:cNvPr>
            <p:cNvSpPr txBox="1"/>
            <p:nvPr/>
          </p:nvSpPr>
          <p:spPr>
            <a:xfrm>
              <a:off x="3704277" y="5691089"/>
              <a:ext cx="139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Bemeneti számrendszer lista</a:t>
              </a: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6554CB58-B721-4CD6-A060-A42D6F387DA7}"/>
                </a:ext>
              </a:extLst>
            </p:cNvPr>
            <p:cNvSpPr txBox="1"/>
            <p:nvPr/>
          </p:nvSpPr>
          <p:spPr>
            <a:xfrm>
              <a:off x="4768204" y="5834788"/>
              <a:ext cx="13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Művelet</a:t>
              </a:r>
              <a:r>
                <a:rPr lang="hu-HU" sz="1200" dirty="0">
                  <a:latin typeface="Fira Mono Medium" panose="020B0609050000020004" pitchFamily="49" charset="0"/>
                  <a:ea typeface="Fira Mono Medium" panose="020B0609050000020004" pitchFamily="49" charset="0"/>
                </a:rPr>
                <a:t> </a:t>
              </a:r>
            </a:p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lista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20664756-63BF-4177-A98B-BDD0B618EC53}"/>
                </a:ext>
              </a:extLst>
            </p:cNvPr>
            <p:cNvSpPr txBox="1"/>
            <p:nvPr/>
          </p:nvSpPr>
          <p:spPr>
            <a:xfrm>
              <a:off x="5848791" y="5691088"/>
              <a:ext cx="139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Bemeneti számrendszer lista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416FEEA5-5B2D-4B14-A880-FA4178F57E8B}"/>
                </a:ext>
              </a:extLst>
            </p:cNvPr>
            <p:cNvSpPr txBox="1"/>
            <p:nvPr/>
          </p:nvSpPr>
          <p:spPr>
            <a:xfrm>
              <a:off x="7803202" y="5691088"/>
              <a:ext cx="139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chemeClr val="bg1"/>
                  </a:solidFill>
                  <a:latin typeface="Fira Mono Medium" panose="020B0609050000020004" pitchFamily="49" charset="0"/>
                  <a:ea typeface="Fira Mono Medium" panose="020B0609050000020004" pitchFamily="49" charset="0"/>
                </a:rPr>
                <a:t>Kimeneti számrendszer lista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0604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BF76A-BA5D-4C7C-B0B1-95848B1C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Program részletek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65AA783-80EB-4C8C-9780-C124BCA0D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33513"/>
            <a:ext cx="2292795" cy="4680000"/>
          </a:xfrm>
          <a:prstGeom prst="rect">
            <a:avLst/>
          </a:prstGeom>
          <a:effectLst/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BACC75D-952A-4CB9-B815-072E53F8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06" y="1433513"/>
            <a:ext cx="2167579" cy="4680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972914-BAE4-453E-AA03-1A614A127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559"/>
          <a:stretch/>
        </p:blipFill>
        <p:spPr>
          <a:xfrm>
            <a:off x="9101452" y="1433513"/>
            <a:ext cx="2252348" cy="46800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66D23D4-A50B-40D5-B85F-9F2681D1EAAA}"/>
              </a:ext>
            </a:extLst>
          </p:cNvPr>
          <p:cNvSpPr txBox="1"/>
          <p:nvPr/>
        </p:nvSpPr>
        <p:spPr>
          <a:xfrm>
            <a:off x="838199" y="6262042"/>
            <a:ext cx="229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Átváltás 10-es számrendszerbe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C4C0F05-B06F-4D8C-AFE2-A06A0C95B7C4}"/>
              </a:ext>
            </a:extLst>
          </p:cNvPr>
          <p:cNvSpPr txBox="1"/>
          <p:nvPr/>
        </p:nvSpPr>
        <p:spPr>
          <a:xfrm>
            <a:off x="4724398" y="6262041"/>
            <a:ext cx="229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Bemenet ellenőrzés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4700990-9B86-4EE5-B67C-E122DBD630C4}"/>
              </a:ext>
            </a:extLst>
          </p:cNvPr>
          <p:cNvSpPr txBox="1"/>
          <p:nvPr/>
        </p:nvSpPr>
        <p:spPr>
          <a:xfrm>
            <a:off x="9081229" y="6262041"/>
            <a:ext cx="229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Átváltás függvény</a:t>
            </a:r>
          </a:p>
        </p:txBody>
      </p:sp>
    </p:spTree>
    <p:extLst>
      <p:ext uri="{BB962C8B-B14F-4D97-AF65-F5344CB8AC3E}">
        <p14:creationId xmlns:p14="http://schemas.microsoft.com/office/powerpoint/2010/main" val="700729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A3B2CC-69EC-44E4-A5B3-D890D52D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444801-F8EE-436B-A034-F1D76560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4088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Kolozsvári Barnabás, Szlonkai Benedek</a:t>
            </a:r>
          </a:p>
        </p:txBody>
      </p:sp>
    </p:spTree>
    <p:extLst>
      <p:ext uri="{BB962C8B-B14F-4D97-AF65-F5344CB8AC3E}">
        <p14:creationId xmlns:p14="http://schemas.microsoft.com/office/powerpoint/2010/main" val="26210806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77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Mono Medium</vt:lpstr>
      <vt:lpstr>Office-téma</vt:lpstr>
      <vt:lpstr>2023/24 Projektmunka I.</vt:lpstr>
      <vt:lpstr>Menü</vt:lpstr>
      <vt:lpstr>Átváltás ablak</vt:lpstr>
      <vt:lpstr>Műveletek ablak</vt:lpstr>
      <vt:lpstr>Program részletek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2023/24 Projektmunka I.</dc:title>
  <dc:creator>Szlonkai Benedek</dc:creator>
  <cp:lastModifiedBy>Szlonkai Benedek</cp:lastModifiedBy>
  <cp:revision>16</cp:revision>
  <dcterms:created xsi:type="dcterms:W3CDTF">2024-02-26T14:08:46Z</dcterms:created>
  <dcterms:modified xsi:type="dcterms:W3CDTF">2024-02-26T16:21:53Z</dcterms:modified>
</cp:coreProperties>
</file>