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oboto" panose="02000000000000000000" pitchFamily="2" charset="0"/>
      <p:regular r:id="rId11"/>
    </p:embeddedFont>
    <p:embeddedFont>
      <p:font typeface="Roboto Slab" pitchFamily="2" charset="0"/>
      <p:regular r:id="rId1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99" d="100"/>
          <a:sy n="99" d="100"/>
        </p:scale>
        <p:origin x="-1644" y="-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16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82748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Система контроля доступа на Arduino с биометрией отпечатков пальцев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15802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Представляем систему контроля доступа на Arduino с биометрией отпечатков пальцев. Узнайте о преимуществах Arduino для безопасности. Мы рассмотрим компоненты и принципы работы.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21055"/>
            <a:ext cx="7063502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Необходимые компоненты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6280190" y="1765102"/>
            <a:ext cx="7556421" cy="1502807"/>
          </a:xfrm>
          <a:prstGeom prst="roundRect">
            <a:avLst>
              <a:gd name="adj" fmla="val 2038"/>
            </a:avLst>
          </a:prstGeom>
          <a:solidFill>
            <a:srgbClr val="3F4652"/>
          </a:solidFill>
          <a:ln/>
        </p:spPr>
      </p:sp>
      <p:sp>
        <p:nvSpPr>
          <p:cNvPr id="5" name="Text 2"/>
          <p:cNvSpPr/>
          <p:nvPr/>
        </p:nvSpPr>
        <p:spPr>
          <a:xfrm>
            <a:off x="6484263" y="1969175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Плата Arduino Uno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6484263" y="2410420"/>
            <a:ext cx="7148274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Основа системы, обрабатывающая данные. Поддерживает множество датчиков.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6280190" y="3471982"/>
            <a:ext cx="7556421" cy="1176099"/>
          </a:xfrm>
          <a:prstGeom prst="roundRect">
            <a:avLst>
              <a:gd name="adj" fmla="val 2604"/>
            </a:avLst>
          </a:prstGeom>
          <a:solidFill>
            <a:srgbClr val="3F4652"/>
          </a:solidFill>
          <a:ln/>
        </p:spPr>
      </p:sp>
      <p:sp>
        <p:nvSpPr>
          <p:cNvPr id="8" name="Text 5"/>
          <p:cNvSpPr/>
          <p:nvPr/>
        </p:nvSpPr>
        <p:spPr>
          <a:xfrm>
            <a:off x="6484263" y="3676055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Сканер отпечатков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6484263" y="4117300"/>
            <a:ext cx="7148274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Модуль ZFM-20 для точной биометрической идентификации.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6280190" y="4852154"/>
            <a:ext cx="7556421" cy="1176099"/>
          </a:xfrm>
          <a:prstGeom prst="roundRect">
            <a:avLst>
              <a:gd name="adj" fmla="val 2604"/>
            </a:avLst>
          </a:prstGeom>
          <a:solidFill>
            <a:srgbClr val="3F4652"/>
          </a:solidFill>
          <a:ln/>
        </p:spPr>
      </p:sp>
      <p:sp>
        <p:nvSpPr>
          <p:cNvPr id="11" name="Text 8"/>
          <p:cNvSpPr/>
          <p:nvPr/>
        </p:nvSpPr>
        <p:spPr>
          <a:xfrm>
            <a:off x="6484263" y="5056227"/>
            <a:ext cx="3455194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Электромагнитный замок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6484263" y="5497473"/>
            <a:ext cx="7148274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Управляет доступом, открывая или закрывая дверь. Используется реле.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6280190" y="6232327"/>
            <a:ext cx="7556421" cy="1176099"/>
          </a:xfrm>
          <a:prstGeom prst="roundRect">
            <a:avLst>
              <a:gd name="adj" fmla="val 2604"/>
            </a:avLst>
          </a:prstGeom>
          <a:solidFill>
            <a:srgbClr val="3F4652"/>
          </a:solidFill>
          <a:ln/>
        </p:spPr>
      </p:sp>
      <p:sp>
        <p:nvSpPr>
          <p:cNvPr id="14" name="Text 11"/>
          <p:cNvSpPr/>
          <p:nvPr/>
        </p:nvSpPr>
        <p:spPr>
          <a:xfrm>
            <a:off x="6484263" y="6436400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LCD-экран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6484263" y="6877645"/>
            <a:ext cx="7148274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Отображает статус системы и инструкции для пользователя.</a:t>
            </a:r>
            <a:endParaRPr lang="en-US" sz="16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35E5675-598C-A116-2A0D-BF68247709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877" t="80814" r="53123" b="9878"/>
          <a:stretch/>
        </p:blipFill>
        <p:spPr>
          <a:xfrm>
            <a:off x="12242144" y="7612500"/>
            <a:ext cx="2345635" cy="5822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7090" y="737830"/>
            <a:ext cx="6933843" cy="645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Принцип работы системы</a:t>
            </a:r>
            <a:endParaRPr lang="en-US" sz="40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090" y="1692831"/>
            <a:ext cx="1032391" cy="15199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89163" y="1899285"/>
            <a:ext cx="3284339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Регистрация отпечатков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7589163" y="2345769"/>
            <a:ext cx="6280547" cy="660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Отпечатки пальцев сохраняются в базе данных сканера. Каждый пользователь уникален.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090" y="3212783"/>
            <a:ext cx="1032391" cy="15199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89163" y="3419237"/>
            <a:ext cx="3095744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Считывание отпечатка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7589163" y="3865721"/>
            <a:ext cx="6280547" cy="660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При попытке доступа сканер считывает отпечаток. Процесс занимает секунды.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090" y="4732734"/>
            <a:ext cx="1032391" cy="15199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89163" y="4939189"/>
            <a:ext cx="2581156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Сравнение с базой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7589163" y="5385673"/>
            <a:ext cx="6280547" cy="660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Считанный отпечаток сверяется с сохраненными данными. Это мгновенно.</a:t>
            </a:r>
            <a:endParaRPr lang="en-US" sz="16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7090" y="6252686"/>
            <a:ext cx="1032391" cy="123896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589163" y="6459141"/>
            <a:ext cx="2648307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Управление замком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7589163" y="6905625"/>
            <a:ext cx="6280547" cy="330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При совпадении замок открывается. Иначе доступ запрещен.</a:t>
            </a:r>
            <a:endParaRPr lang="en-US" sz="16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FAC5FFE-F948-BF9E-6DE3-CEF0B6E10A6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1877" t="80814" r="53123" b="9878"/>
          <a:stretch/>
        </p:blipFill>
        <p:spPr>
          <a:xfrm>
            <a:off x="12159625" y="7579799"/>
            <a:ext cx="2403410" cy="5965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99972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Схема подключения компонентов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Сканер и Arduino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Биометрический сканер подключается к последовательному порту Arduino. Важно соблюдать полярность и пины.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Замок и реле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Электромагнитный замок требует реле для изоляции. Реле управляется цифровым пином Arduino.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LCD-экран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1540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LCD подключается через I2C или напрямую к цифровым пинам. Используйте резисторы.</a:t>
            </a:r>
            <a:endParaRPr lang="en-US" sz="175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82676B-CECC-4887-653C-7222B58B30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877" t="80814" r="53123" b="9878"/>
          <a:stretch/>
        </p:blipFill>
        <p:spPr>
          <a:xfrm>
            <a:off x="11861124" y="7148138"/>
            <a:ext cx="2769275" cy="10887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00802"/>
            <a:ext cx="6969323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Программный код Arduino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93790" y="1644848"/>
            <a:ext cx="459224" cy="459224"/>
          </a:xfrm>
          <a:prstGeom prst="roundRect">
            <a:avLst>
              <a:gd name="adj" fmla="val 6668"/>
            </a:avLst>
          </a:prstGeom>
          <a:solidFill>
            <a:srgbClr val="3F4652"/>
          </a:solidFill>
          <a:ln/>
        </p:spPr>
      </p:sp>
      <p:sp>
        <p:nvSpPr>
          <p:cNvPr id="5" name="Text 2"/>
          <p:cNvSpPr/>
          <p:nvPr/>
        </p:nvSpPr>
        <p:spPr>
          <a:xfrm>
            <a:off x="870287" y="1683068"/>
            <a:ext cx="306110" cy="3826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1457087" y="1714976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Регистрация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1457087" y="2156222"/>
            <a:ext cx="68931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Код для сохранения отпечатков пальцев в памяти сканера. Используются уникальные ID.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793790" y="3217902"/>
            <a:ext cx="459224" cy="459224"/>
          </a:xfrm>
          <a:prstGeom prst="roundRect">
            <a:avLst>
              <a:gd name="adj" fmla="val 6668"/>
            </a:avLst>
          </a:prstGeom>
          <a:solidFill>
            <a:srgbClr val="3F4652"/>
          </a:solidFill>
          <a:ln/>
        </p:spPr>
      </p:sp>
      <p:sp>
        <p:nvSpPr>
          <p:cNvPr id="9" name="Text 6"/>
          <p:cNvSpPr/>
          <p:nvPr/>
        </p:nvSpPr>
        <p:spPr>
          <a:xfrm>
            <a:off x="870287" y="3256121"/>
            <a:ext cx="306110" cy="3826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1457087" y="3288030"/>
            <a:ext cx="332136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Считывание и сравнение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1457087" y="3729276"/>
            <a:ext cx="68931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Алгоритм получает отпечаток, отправляет его на сравнение. Затем получает результат.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793790" y="4790956"/>
            <a:ext cx="459224" cy="459224"/>
          </a:xfrm>
          <a:prstGeom prst="roundRect">
            <a:avLst>
              <a:gd name="adj" fmla="val 6668"/>
            </a:avLst>
          </a:prstGeom>
          <a:solidFill>
            <a:srgbClr val="3F4652"/>
          </a:solidFill>
          <a:ln/>
        </p:spPr>
      </p:sp>
      <p:sp>
        <p:nvSpPr>
          <p:cNvPr id="13" name="Text 10"/>
          <p:cNvSpPr/>
          <p:nvPr/>
        </p:nvSpPr>
        <p:spPr>
          <a:xfrm>
            <a:off x="870287" y="4829175"/>
            <a:ext cx="306110" cy="3826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1457087" y="4861084"/>
            <a:ext cx="261770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Управление замком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1457087" y="5302329"/>
            <a:ext cx="68931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Простые команды для открытия или закрытия замка. Используется цифровой выход.</a:t>
            </a:r>
            <a:endParaRPr lang="en-US" sz="1600" dirty="0"/>
          </a:p>
        </p:txBody>
      </p:sp>
      <p:sp>
        <p:nvSpPr>
          <p:cNvPr id="16" name="Shape 13"/>
          <p:cNvSpPr/>
          <p:nvPr/>
        </p:nvSpPr>
        <p:spPr>
          <a:xfrm>
            <a:off x="793790" y="6364010"/>
            <a:ext cx="459224" cy="459224"/>
          </a:xfrm>
          <a:prstGeom prst="roundRect">
            <a:avLst>
              <a:gd name="adj" fmla="val 6668"/>
            </a:avLst>
          </a:prstGeom>
          <a:solidFill>
            <a:srgbClr val="3F4652"/>
          </a:solidFill>
          <a:ln/>
        </p:spPr>
      </p:sp>
      <p:sp>
        <p:nvSpPr>
          <p:cNvPr id="17" name="Text 14"/>
          <p:cNvSpPr/>
          <p:nvPr/>
        </p:nvSpPr>
        <p:spPr>
          <a:xfrm>
            <a:off x="870287" y="6402229"/>
            <a:ext cx="306110" cy="3826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400" dirty="0"/>
          </a:p>
        </p:txBody>
      </p:sp>
      <p:sp>
        <p:nvSpPr>
          <p:cNvPr id="18" name="Text 15"/>
          <p:cNvSpPr/>
          <p:nvPr/>
        </p:nvSpPr>
        <p:spPr>
          <a:xfrm>
            <a:off x="1457087" y="6434138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Библиотеки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1457087" y="6875383"/>
            <a:ext cx="68931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Применяются специализированные библиотеки. Например, для работы со сканером и дисплеем.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54844"/>
            <a:ext cx="7556421" cy="1204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Обеспечение безопасности системы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793790" y="2245281"/>
            <a:ext cx="3633549" cy="636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en-US" sz="50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5000" dirty="0"/>
          </a:p>
        </p:txBody>
      </p:sp>
      <p:sp>
        <p:nvSpPr>
          <p:cNvPr id="5" name="Text 2"/>
          <p:cNvSpPr/>
          <p:nvPr/>
        </p:nvSpPr>
        <p:spPr>
          <a:xfrm>
            <a:off x="1301710" y="3122295"/>
            <a:ext cx="2617589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Шифрование данных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793790" y="3539133"/>
            <a:ext cx="3633549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Используйте шифрование для защиты биометрических данных.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4716542" y="2245281"/>
            <a:ext cx="3633668" cy="636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en-US" sz="50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5000" dirty="0"/>
          </a:p>
        </p:txBody>
      </p:sp>
      <p:sp>
        <p:nvSpPr>
          <p:cNvPr id="8" name="Text 5"/>
          <p:cNvSpPr/>
          <p:nvPr/>
        </p:nvSpPr>
        <p:spPr>
          <a:xfrm>
            <a:off x="5328404" y="3122295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Защита базы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4716542" y="3539133"/>
            <a:ext cx="3633668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Предотвратите несанкционированный доступ к базе данных отпечатков.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2755106" y="4830604"/>
            <a:ext cx="3633668" cy="636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en-US" sz="50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5000" dirty="0"/>
          </a:p>
        </p:txBody>
      </p:sp>
      <p:sp>
        <p:nvSpPr>
          <p:cNvPr id="11" name="Text 8"/>
          <p:cNvSpPr/>
          <p:nvPr/>
        </p:nvSpPr>
        <p:spPr>
          <a:xfrm>
            <a:off x="3341727" y="5707618"/>
            <a:ext cx="2460308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Физическая защита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2755106" y="6124456"/>
            <a:ext cx="3633668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Механически защитите электромагнитный замок от взлома.</a:t>
            </a:r>
            <a:endParaRPr lang="en-US" sz="1500" dirty="0"/>
          </a:p>
        </p:txBody>
      </p:sp>
      <p:sp>
        <p:nvSpPr>
          <p:cNvPr id="13" name="Text 10"/>
          <p:cNvSpPr/>
          <p:nvPr/>
        </p:nvSpPr>
        <p:spPr>
          <a:xfrm>
            <a:off x="793790" y="6958013"/>
            <a:ext cx="7556421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Надежность системы зависит от комплексного подхода к безопасности. Важно учитывать как программные, так и аппаратные меры защиты.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4645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Возможные улучшения и расширения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90417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697962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Удаленное управление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542711"/>
            <a:ext cx="232981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Добавьте модуль Wi-Fi для контроля доступа через Интернет. Управляйте системой издалека.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493" y="290417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93493" y="3697962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Учет рабочего времени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893493" y="4542711"/>
            <a:ext cx="2329815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Интегрируйте систему с ПО для учета рабочего времени сотрудников. Автоматизируйте процессы.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795" y="2904173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6795" y="3697962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Множественная биометрия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06795" y="4542711"/>
            <a:ext cx="232981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Используйте комбинации отпечатка пальца и PIN-кода. Увеличьте уровень безопасности.</a:t>
            </a:r>
            <a:endParaRPr lang="en-US" sz="175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EF77BB6-60FF-9B7F-C2E5-BD21C17DEE5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1877" t="80814" r="53123" b="9878"/>
          <a:stretch/>
        </p:blipFill>
        <p:spPr>
          <a:xfrm>
            <a:off x="12671702" y="7714445"/>
            <a:ext cx="1859908" cy="4616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6449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Заключение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69392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Система контроля доступа на Arduino с биометрией обеспечивает надежную защиту. Она применима в домах, офисах, лабораториях. Есть простор для дальнейшего развития и исследований.</a:t>
            </a:r>
            <a:endParaRPr lang="en-US" sz="17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A6CF94-ECB4-EB1C-09EC-9E4C3025C9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877" t="80814" r="53123" b="9878"/>
          <a:stretch/>
        </p:blipFill>
        <p:spPr>
          <a:xfrm>
            <a:off x="12620396" y="7645637"/>
            <a:ext cx="1937483" cy="4809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388</Words>
  <Application>Microsoft Office PowerPoint</Application>
  <PresentationFormat>Произвольный</PresentationFormat>
  <Paragraphs>68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Roboto</vt:lpstr>
      <vt:lpstr>Roboto Slab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Элиза Жумакматова</cp:lastModifiedBy>
  <cp:revision>4</cp:revision>
  <dcterms:created xsi:type="dcterms:W3CDTF">2025-05-27T05:09:51Z</dcterms:created>
  <dcterms:modified xsi:type="dcterms:W3CDTF">2025-05-27T05:16:06Z</dcterms:modified>
</cp:coreProperties>
</file>