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90" r:id="rId7"/>
    <p:sldId id="286" r:id="rId8"/>
    <p:sldId id="287" r:id="rId9"/>
    <p:sldId id="291" r:id="rId10"/>
    <p:sldId id="293" r:id="rId11"/>
    <p:sldId id="288" r:id="rId12"/>
    <p:sldId id="300" r:id="rId13"/>
    <p:sldId id="292" r:id="rId14"/>
    <p:sldId id="294" r:id="rId15"/>
    <p:sldId id="304" r:id="rId16"/>
    <p:sldId id="295" r:id="rId17"/>
    <p:sldId id="296" r:id="rId18"/>
    <p:sldId id="297" r:id="rId19"/>
    <p:sldId id="303" r:id="rId20"/>
    <p:sldId id="298" r:id="rId21"/>
    <p:sldId id="301" r:id="rId22"/>
    <p:sldId id="302"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p:scale>
          <a:sx n="66" d="100"/>
          <a:sy n="66" d="100"/>
        </p:scale>
        <p:origin x="1238"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im Damani" userId="adb07457c90c8c8c" providerId="LiveId" clId="{90D25C81-FB42-41A8-9CB1-3DD1A828C62E}"/>
    <pc:docChg chg="undo custSel addSld delSld modSld sldOrd">
      <pc:chgData name="Azim Damani" userId="adb07457c90c8c8c" providerId="LiveId" clId="{90D25C81-FB42-41A8-9CB1-3DD1A828C62E}" dt="2022-04-11T09:18:20.993" v="1860" actId="123"/>
      <pc:docMkLst>
        <pc:docMk/>
      </pc:docMkLst>
      <pc:sldChg chg="modSp mod">
        <pc:chgData name="Azim Damani" userId="adb07457c90c8c8c" providerId="LiveId" clId="{90D25C81-FB42-41A8-9CB1-3DD1A828C62E}" dt="2022-04-05T06:29:12.089" v="72" actId="20577"/>
        <pc:sldMkLst>
          <pc:docMk/>
          <pc:sldMk cId="674873628" sldId="282"/>
        </pc:sldMkLst>
        <pc:spChg chg="mod">
          <ac:chgData name="Azim Damani" userId="adb07457c90c8c8c" providerId="LiveId" clId="{90D25C81-FB42-41A8-9CB1-3DD1A828C62E}" dt="2022-04-05T06:29:12.089" v="72" actId="20577"/>
          <ac:spMkLst>
            <pc:docMk/>
            <pc:sldMk cId="674873628" sldId="282"/>
            <ac:spMk id="3" creationId="{07730D41-D3A4-4CFC-91DC-62E6A5AE503B}"/>
          </ac:spMkLst>
        </pc:spChg>
      </pc:sldChg>
      <pc:sldChg chg="modSp del">
        <pc:chgData name="Azim Damani" userId="adb07457c90c8c8c" providerId="LiveId" clId="{90D25C81-FB42-41A8-9CB1-3DD1A828C62E}" dt="2022-04-09T14:44:22.139" v="908" actId="2696"/>
        <pc:sldMkLst>
          <pc:docMk/>
          <pc:sldMk cId="3897948653" sldId="283"/>
        </pc:sldMkLst>
        <pc:graphicFrameChg chg="mod">
          <ac:chgData name="Azim Damani" userId="adb07457c90c8c8c" providerId="LiveId" clId="{90D25C81-FB42-41A8-9CB1-3DD1A828C62E}" dt="2022-04-05T08:24:09.843" v="429"/>
          <ac:graphicFrameMkLst>
            <pc:docMk/>
            <pc:sldMk cId="3897948653" sldId="283"/>
            <ac:graphicFrameMk id="22" creationId="{6BF0F168-BD28-497A-AC13-24AB8C638291}"/>
          </ac:graphicFrameMkLst>
        </pc:graphicFrameChg>
      </pc:sldChg>
      <pc:sldChg chg="modSp mod">
        <pc:chgData name="Azim Damani" userId="adb07457c90c8c8c" providerId="LiveId" clId="{90D25C81-FB42-41A8-9CB1-3DD1A828C62E}" dt="2022-04-11T09:14:39.239" v="1838" actId="123"/>
        <pc:sldMkLst>
          <pc:docMk/>
          <pc:sldMk cId="2643078443" sldId="284"/>
        </pc:sldMkLst>
        <pc:spChg chg="mod">
          <ac:chgData name="Azim Damani" userId="adb07457c90c8c8c" providerId="LiveId" clId="{90D25C81-FB42-41A8-9CB1-3DD1A828C62E}" dt="2022-04-05T06:27:55.530" v="40" actId="255"/>
          <ac:spMkLst>
            <pc:docMk/>
            <pc:sldMk cId="2643078443" sldId="284"/>
            <ac:spMk id="2" creationId="{FA5E0584-48A6-4EA4-82F5-626A1368E8E4}"/>
          </ac:spMkLst>
        </pc:spChg>
        <pc:spChg chg="mod">
          <ac:chgData name="Azim Damani" userId="adb07457c90c8c8c" providerId="LiveId" clId="{90D25C81-FB42-41A8-9CB1-3DD1A828C62E}" dt="2022-04-11T09:14:39.239" v="1838" actId="123"/>
          <ac:spMkLst>
            <pc:docMk/>
            <pc:sldMk cId="2643078443" sldId="284"/>
            <ac:spMk id="3" creationId="{C0398F57-34D5-4EA1-8954-6C4E083CC91E}"/>
          </ac:spMkLst>
        </pc:spChg>
      </pc:sldChg>
      <pc:sldChg chg="modSp new del mod chgLayout">
        <pc:chgData name="Azim Damani" userId="adb07457c90c8c8c" providerId="LiveId" clId="{90D25C81-FB42-41A8-9CB1-3DD1A828C62E}" dt="2022-04-05T08:21:47.782" v="352" actId="2696"/>
        <pc:sldMkLst>
          <pc:docMk/>
          <pc:sldMk cId="2378022039" sldId="285"/>
        </pc:sldMkLst>
        <pc:spChg chg="mod ord">
          <ac:chgData name="Azim Damani" userId="adb07457c90c8c8c" providerId="LiveId" clId="{90D25C81-FB42-41A8-9CB1-3DD1A828C62E}" dt="2022-04-05T08:21:40.788" v="351" actId="700"/>
          <ac:spMkLst>
            <pc:docMk/>
            <pc:sldMk cId="2378022039" sldId="285"/>
            <ac:spMk id="2" creationId="{5709B3D8-3EBD-4E65-B039-FDA1308D0B3F}"/>
          </ac:spMkLst>
        </pc:spChg>
        <pc:spChg chg="mod ord">
          <ac:chgData name="Azim Damani" userId="adb07457c90c8c8c" providerId="LiveId" clId="{90D25C81-FB42-41A8-9CB1-3DD1A828C62E}" dt="2022-04-05T08:21:40.788" v="351" actId="700"/>
          <ac:spMkLst>
            <pc:docMk/>
            <pc:sldMk cId="2378022039" sldId="285"/>
            <ac:spMk id="3" creationId="{DDEE31CD-E58F-470B-89D5-E9A1E35896C8}"/>
          </ac:spMkLst>
        </pc:spChg>
      </pc:sldChg>
      <pc:sldChg chg="modSp new mod ord">
        <pc:chgData name="Azim Damani" userId="adb07457c90c8c8c" providerId="LiveId" clId="{90D25C81-FB42-41A8-9CB1-3DD1A828C62E}" dt="2022-04-11T09:15:06.309" v="1840" actId="123"/>
        <pc:sldMkLst>
          <pc:docMk/>
          <pc:sldMk cId="1451318314" sldId="286"/>
        </pc:sldMkLst>
        <pc:spChg chg="mod">
          <ac:chgData name="Azim Damani" userId="adb07457c90c8c8c" providerId="LiveId" clId="{90D25C81-FB42-41A8-9CB1-3DD1A828C62E}" dt="2022-04-09T15:49:25.916" v="1136"/>
          <ac:spMkLst>
            <pc:docMk/>
            <pc:sldMk cId="1451318314" sldId="286"/>
            <ac:spMk id="2" creationId="{6787EBB4-D041-4BEE-8A2D-D24A2B9C7617}"/>
          </ac:spMkLst>
        </pc:spChg>
        <pc:spChg chg="mod">
          <ac:chgData name="Azim Damani" userId="adb07457c90c8c8c" providerId="LiveId" clId="{90D25C81-FB42-41A8-9CB1-3DD1A828C62E}" dt="2022-04-11T09:15:06.309" v="1840" actId="123"/>
          <ac:spMkLst>
            <pc:docMk/>
            <pc:sldMk cId="1451318314" sldId="286"/>
            <ac:spMk id="3" creationId="{0DFF2D5F-AAA2-4CBD-BAC9-3E87849E886B}"/>
          </ac:spMkLst>
        </pc:spChg>
      </pc:sldChg>
      <pc:sldChg chg="addSp modSp new mod ord modClrScheme chgLayout">
        <pc:chgData name="Azim Damani" userId="adb07457c90c8c8c" providerId="LiveId" clId="{90D25C81-FB42-41A8-9CB1-3DD1A828C62E}" dt="2022-04-11T09:15:17.993" v="1841" actId="123"/>
        <pc:sldMkLst>
          <pc:docMk/>
          <pc:sldMk cId="3753261880" sldId="287"/>
        </pc:sldMkLst>
        <pc:spChg chg="mod ord">
          <ac:chgData name="Azim Damani" userId="adb07457c90c8c8c" providerId="LiveId" clId="{90D25C81-FB42-41A8-9CB1-3DD1A828C62E}" dt="2022-04-05T10:17:19.015" v="522" actId="27636"/>
          <ac:spMkLst>
            <pc:docMk/>
            <pc:sldMk cId="3753261880" sldId="287"/>
            <ac:spMk id="2" creationId="{14FBD9BB-9A91-4A9E-9A03-84C2887BEBBC}"/>
          </ac:spMkLst>
        </pc:spChg>
        <pc:spChg chg="mod ord">
          <ac:chgData name="Azim Damani" userId="adb07457c90c8c8c" providerId="LiveId" clId="{90D25C81-FB42-41A8-9CB1-3DD1A828C62E}" dt="2022-04-10T07:30:47.818" v="1781" actId="27636"/>
          <ac:spMkLst>
            <pc:docMk/>
            <pc:sldMk cId="3753261880" sldId="287"/>
            <ac:spMk id="3" creationId="{5CC9C585-CD44-43B4-8DAF-F2D0D500BFF0}"/>
          </ac:spMkLst>
        </pc:spChg>
        <pc:spChg chg="add mod ord">
          <ac:chgData name="Azim Damani" userId="adb07457c90c8c8c" providerId="LiveId" clId="{90D25C81-FB42-41A8-9CB1-3DD1A828C62E}" dt="2022-04-11T09:15:17.993" v="1841" actId="123"/>
          <ac:spMkLst>
            <pc:docMk/>
            <pc:sldMk cId="3753261880" sldId="287"/>
            <ac:spMk id="6" creationId="{4D520A16-2232-4BF3-9706-DAE8C0156C92}"/>
          </ac:spMkLst>
        </pc:spChg>
        <pc:picChg chg="add mod">
          <ac:chgData name="Azim Damani" userId="adb07457c90c8c8c" providerId="LiveId" clId="{90D25C81-FB42-41A8-9CB1-3DD1A828C62E}" dt="2022-04-05T10:27:17.899" v="547" actId="14100"/>
          <ac:picMkLst>
            <pc:docMk/>
            <pc:sldMk cId="3753261880" sldId="287"/>
            <ac:picMk id="5" creationId="{6914E96D-F516-43D7-8A9D-6160B1089082}"/>
          </ac:picMkLst>
        </pc:picChg>
      </pc:sldChg>
      <pc:sldChg chg="addSp delSp modSp new mod ord">
        <pc:chgData name="Azim Damani" userId="adb07457c90c8c8c" providerId="LiveId" clId="{90D25C81-FB42-41A8-9CB1-3DD1A828C62E}" dt="2022-04-11T09:16:29.194" v="1850" actId="20577"/>
        <pc:sldMkLst>
          <pc:docMk/>
          <pc:sldMk cId="2915361591" sldId="288"/>
        </pc:sldMkLst>
        <pc:spChg chg="mod">
          <ac:chgData name="Azim Damani" userId="adb07457c90c8c8c" providerId="LiveId" clId="{90D25C81-FB42-41A8-9CB1-3DD1A828C62E}" dt="2022-04-05T15:15:28.772" v="591" actId="122"/>
          <ac:spMkLst>
            <pc:docMk/>
            <pc:sldMk cId="2915361591" sldId="288"/>
            <ac:spMk id="2" creationId="{FE932731-2A7B-4E7E-92F6-272AC09D767E}"/>
          </ac:spMkLst>
        </pc:spChg>
        <pc:spChg chg="del">
          <ac:chgData name="Azim Damani" userId="adb07457c90c8c8c" providerId="LiveId" clId="{90D25C81-FB42-41A8-9CB1-3DD1A828C62E}" dt="2022-04-05T10:36:25.471" v="548"/>
          <ac:spMkLst>
            <pc:docMk/>
            <pc:sldMk cId="2915361591" sldId="288"/>
            <ac:spMk id="3" creationId="{F7FF88DA-AD23-4497-B7BF-1C842264555F}"/>
          </ac:spMkLst>
        </pc:spChg>
        <pc:spChg chg="del">
          <ac:chgData name="Azim Damani" userId="adb07457c90c8c8c" providerId="LiveId" clId="{90D25C81-FB42-41A8-9CB1-3DD1A828C62E}" dt="2022-04-05T10:39:11.811" v="560"/>
          <ac:spMkLst>
            <pc:docMk/>
            <pc:sldMk cId="2915361591" sldId="288"/>
            <ac:spMk id="4" creationId="{07AC62AA-B7A6-4C6A-BC2F-6DB246D99520}"/>
          </ac:spMkLst>
        </pc:spChg>
        <pc:spChg chg="add mod">
          <ac:chgData name="Azim Damani" userId="adb07457c90c8c8c" providerId="LiveId" clId="{90D25C81-FB42-41A8-9CB1-3DD1A828C62E}" dt="2022-04-11T09:16:29.194" v="1850" actId="20577"/>
          <ac:spMkLst>
            <pc:docMk/>
            <pc:sldMk cId="2915361591" sldId="288"/>
            <ac:spMk id="4" creationId="{B5A8C0EE-C819-43E8-B8C1-DF72A1CF5514}"/>
          </ac:spMkLst>
        </pc:spChg>
        <pc:spChg chg="add del mod">
          <ac:chgData name="Azim Damani" userId="adb07457c90c8c8c" providerId="LiveId" clId="{90D25C81-FB42-41A8-9CB1-3DD1A828C62E}" dt="2022-04-09T07:55:28.947" v="793"/>
          <ac:spMkLst>
            <pc:docMk/>
            <pc:sldMk cId="2915361591" sldId="288"/>
            <ac:spMk id="5" creationId="{21588EDA-2A01-43BD-801A-215D12D93C57}"/>
          </ac:spMkLst>
        </pc:spChg>
        <pc:spChg chg="add del mod">
          <ac:chgData name="Azim Damani" userId="adb07457c90c8c8c" providerId="LiveId" clId="{90D25C81-FB42-41A8-9CB1-3DD1A828C62E}" dt="2022-04-05T15:40:10.978" v="606"/>
          <ac:spMkLst>
            <pc:docMk/>
            <pc:sldMk cId="2915361591" sldId="288"/>
            <ac:spMk id="6" creationId="{2CEF0C7D-E356-44AA-A82C-298CF6424CF5}"/>
          </ac:spMkLst>
        </pc:spChg>
        <pc:spChg chg="add del mod">
          <ac:chgData name="Azim Damani" userId="adb07457c90c8c8c" providerId="LiveId" clId="{90D25C81-FB42-41A8-9CB1-3DD1A828C62E}" dt="2022-04-05T10:38:27.866" v="553"/>
          <ac:spMkLst>
            <pc:docMk/>
            <pc:sldMk cId="2915361591" sldId="288"/>
            <ac:spMk id="8" creationId="{BFC30866-4FB1-4F5A-AC87-BDDFE20D6D50}"/>
          </ac:spMkLst>
        </pc:spChg>
        <pc:picChg chg="add mod">
          <ac:chgData name="Azim Damani" userId="adb07457c90c8c8c" providerId="LiveId" clId="{90D25C81-FB42-41A8-9CB1-3DD1A828C62E}" dt="2022-04-10T07:12:19.881" v="1516" actId="1076"/>
          <ac:picMkLst>
            <pc:docMk/>
            <pc:sldMk cId="2915361591" sldId="288"/>
            <ac:picMk id="5" creationId="{D0992624-1F3B-4FB0-AF83-F25283FDBD4C}"/>
          </ac:picMkLst>
        </pc:picChg>
        <pc:picChg chg="add del mod">
          <ac:chgData name="Azim Damani" userId="adb07457c90c8c8c" providerId="LiveId" clId="{90D25C81-FB42-41A8-9CB1-3DD1A828C62E}" dt="2022-04-05T10:36:41.076" v="552" actId="478"/>
          <ac:picMkLst>
            <pc:docMk/>
            <pc:sldMk cId="2915361591" sldId="288"/>
            <ac:picMk id="6" creationId="{DC28A18D-0780-412B-97A2-E95CBF0DEBFC}"/>
          </ac:picMkLst>
        </pc:picChg>
        <pc:picChg chg="add mod">
          <ac:chgData name="Azim Damani" userId="adb07457c90c8c8c" providerId="LiveId" clId="{90D25C81-FB42-41A8-9CB1-3DD1A828C62E}" dt="2022-04-10T07:09:00.441" v="1501" actId="1076"/>
          <ac:picMkLst>
            <pc:docMk/>
            <pc:sldMk cId="2915361591" sldId="288"/>
            <ac:picMk id="7" creationId="{623AA280-4D46-4BDE-825F-90F4FC91AEB9}"/>
          </ac:picMkLst>
        </pc:picChg>
        <pc:picChg chg="add del mod">
          <ac:chgData name="Azim Damani" userId="adb07457c90c8c8c" providerId="LiveId" clId="{90D25C81-FB42-41A8-9CB1-3DD1A828C62E}" dt="2022-04-09T07:55:26.100" v="792" actId="478"/>
          <ac:picMkLst>
            <pc:docMk/>
            <pc:sldMk cId="2915361591" sldId="288"/>
            <ac:picMk id="8" creationId="{8D148A13-F178-4509-B77B-22C59ED3003D}"/>
          </ac:picMkLst>
        </pc:picChg>
        <pc:picChg chg="add del mod">
          <ac:chgData name="Azim Damani" userId="adb07457c90c8c8c" providerId="LiveId" clId="{90D25C81-FB42-41A8-9CB1-3DD1A828C62E}" dt="2022-04-09T16:00:31.559" v="1190" actId="478"/>
          <ac:picMkLst>
            <pc:docMk/>
            <pc:sldMk cId="2915361591" sldId="288"/>
            <ac:picMk id="10" creationId="{D5AE9523-E81B-4967-BC72-13E25B295726}"/>
          </ac:picMkLst>
        </pc:picChg>
        <pc:picChg chg="add del mod">
          <ac:chgData name="Azim Damani" userId="adb07457c90c8c8c" providerId="LiveId" clId="{90D25C81-FB42-41A8-9CB1-3DD1A828C62E}" dt="2022-04-05T15:38:08.722" v="605" actId="478"/>
          <ac:picMkLst>
            <pc:docMk/>
            <pc:sldMk cId="2915361591" sldId="288"/>
            <ac:picMk id="10" creationId="{FD346625-163B-4FE6-8EB9-21E3E91673DA}"/>
          </ac:picMkLst>
        </pc:picChg>
        <pc:picChg chg="add del mod">
          <ac:chgData name="Azim Damani" userId="adb07457c90c8c8c" providerId="LiveId" clId="{90D25C81-FB42-41A8-9CB1-3DD1A828C62E}" dt="2022-04-09T07:56:22.995" v="795" actId="478"/>
          <ac:picMkLst>
            <pc:docMk/>
            <pc:sldMk cId="2915361591" sldId="288"/>
            <ac:picMk id="11" creationId="{236D532C-C03D-4ECA-B180-5B0BCE1A74A1}"/>
          </ac:picMkLst>
        </pc:picChg>
        <pc:picChg chg="add del mod">
          <ac:chgData name="Azim Damani" userId="adb07457c90c8c8c" providerId="LiveId" clId="{90D25C81-FB42-41A8-9CB1-3DD1A828C62E}" dt="2022-04-05T15:37:15.216" v="597" actId="478"/>
          <ac:picMkLst>
            <pc:docMk/>
            <pc:sldMk cId="2915361591" sldId="288"/>
            <ac:picMk id="12" creationId="{6DE0BB78-B9BB-4602-A5D0-A76620759E69}"/>
          </ac:picMkLst>
        </pc:picChg>
        <pc:picChg chg="add del mod">
          <ac:chgData name="Azim Damani" userId="adb07457c90c8c8c" providerId="LiveId" clId="{90D25C81-FB42-41A8-9CB1-3DD1A828C62E}" dt="2022-04-09T15:53:33.781" v="1178" actId="478"/>
          <ac:picMkLst>
            <pc:docMk/>
            <pc:sldMk cId="2915361591" sldId="288"/>
            <ac:picMk id="13" creationId="{C203D049-ADF7-41BE-976C-E203F61619B6}"/>
          </ac:picMkLst>
        </pc:picChg>
      </pc:sldChg>
      <pc:sldChg chg="modSp new del mod">
        <pc:chgData name="Azim Damani" userId="adb07457c90c8c8c" providerId="LiveId" clId="{90D25C81-FB42-41A8-9CB1-3DD1A828C62E}" dt="2022-04-10T07:01:04.260" v="1429" actId="2696"/>
        <pc:sldMkLst>
          <pc:docMk/>
          <pc:sldMk cId="2863337004" sldId="289"/>
        </pc:sldMkLst>
        <pc:spChg chg="mod">
          <ac:chgData name="Azim Damani" userId="adb07457c90c8c8c" providerId="LiveId" clId="{90D25C81-FB42-41A8-9CB1-3DD1A828C62E}" dt="2022-04-05T15:50:10.736" v="622" actId="14100"/>
          <ac:spMkLst>
            <pc:docMk/>
            <pc:sldMk cId="2863337004" sldId="289"/>
            <ac:spMk id="2" creationId="{6022067A-6B5C-4532-BADE-D2A19F5A65FA}"/>
          </ac:spMkLst>
        </pc:spChg>
        <pc:spChg chg="mod">
          <ac:chgData name="Azim Damani" userId="adb07457c90c8c8c" providerId="LiveId" clId="{90D25C81-FB42-41A8-9CB1-3DD1A828C62E}" dt="2022-04-05T15:51:52.044" v="626" actId="14100"/>
          <ac:spMkLst>
            <pc:docMk/>
            <pc:sldMk cId="2863337004" sldId="289"/>
            <ac:spMk id="3" creationId="{ABEAA9A1-6D04-48BB-8CAB-81756B0E1D2D}"/>
          </ac:spMkLst>
        </pc:spChg>
        <pc:spChg chg="mod">
          <ac:chgData name="Azim Damani" userId="adb07457c90c8c8c" providerId="LiveId" clId="{90D25C81-FB42-41A8-9CB1-3DD1A828C62E}" dt="2022-04-05T15:51:30.008" v="624" actId="14100"/>
          <ac:spMkLst>
            <pc:docMk/>
            <pc:sldMk cId="2863337004" sldId="289"/>
            <ac:spMk id="4" creationId="{7F84ABF2-D59E-4332-98A1-68DCA0BD166E}"/>
          </ac:spMkLst>
        </pc:spChg>
      </pc:sldChg>
      <pc:sldChg chg="addSp delSp modSp new mod">
        <pc:chgData name="Azim Damani" userId="adb07457c90c8c8c" providerId="LiveId" clId="{90D25C81-FB42-41A8-9CB1-3DD1A828C62E}" dt="2022-04-11T09:14:57.052" v="1839" actId="123"/>
        <pc:sldMkLst>
          <pc:docMk/>
          <pc:sldMk cId="3087106245" sldId="290"/>
        </pc:sldMkLst>
        <pc:spChg chg="mod">
          <ac:chgData name="Azim Damani" userId="adb07457c90c8c8c" providerId="LiveId" clId="{90D25C81-FB42-41A8-9CB1-3DD1A828C62E}" dt="2022-04-09T07:00:29.518" v="705" actId="27636"/>
          <ac:spMkLst>
            <pc:docMk/>
            <pc:sldMk cId="3087106245" sldId="290"/>
            <ac:spMk id="2" creationId="{2077D86D-7F8F-42D3-B58A-ED922E7E6F41}"/>
          </ac:spMkLst>
        </pc:spChg>
        <pc:spChg chg="mod">
          <ac:chgData name="Azim Damani" userId="adb07457c90c8c8c" providerId="LiveId" clId="{90D25C81-FB42-41A8-9CB1-3DD1A828C62E}" dt="2022-04-11T09:14:57.052" v="1839" actId="123"/>
          <ac:spMkLst>
            <pc:docMk/>
            <pc:sldMk cId="3087106245" sldId="290"/>
            <ac:spMk id="3" creationId="{446082C5-3F39-4EEF-821C-48797A53DE84}"/>
          </ac:spMkLst>
        </pc:spChg>
        <pc:picChg chg="add del mod">
          <ac:chgData name="Azim Damani" userId="adb07457c90c8c8c" providerId="LiveId" clId="{90D25C81-FB42-41A8-9CB1-3DD1A828C62E}" dt="2022-04-09T15:31:25.010" v="1081" actId="478"/>
          <ac:picMkLst>
            <pc:docMk/>
            <pc:sldMk cId="3087106245" sldId="290"/>
            <ac:picMk id="5" creationId="{FCF11DF7-4D11-4465-AD3B-4CABAB9438C2}"/>
          </ac:picMkLst>
        </pc:picChg>
        <pc:picChg chg="add mod">
          <ac:chgData name="Azim Damani" userId="adb07457c90c8c8c" providerId="LiveId" clId="{90D25C81-FB42-41A8-9CB1-3DD1A828C62E}" dt="2022-04-09T15:34:46.099" v="1092" actId="14100"/>
          <ac:picMkLst>
            <pc:docMk/>
            <pc:sldMk cId="3087106245" sldId="290"/>
            <ac:picMk id="7" creationId="{FD94BBA0-917A-4E64-98CC-9E053909B5F4}"/>
          </ac:picMkLst>
        </pc:picChg>
      </pc:sldChg>
      <pc:sldChg chg="addSp delSp modSp new mod">
        <pc:chgData name="Azim Damani" userId="adb07457c90c8c8c" providerId="LiveId" clId="{90D25C81-FB42-41A8-9CB1-3DD1A828C62E}" dt="2022-04-11T09:15:50.192" v="1845" actId="14100"/>
        <pc:sldMkLst>
          <pc:docMk/>
          <pc:sldMk cId="2098568396" sldId="291"/>
        </pc:sldMkLst>
        <pc:spChg chg="mod">
          <ac:chgData name="Azim Damani" userId="adb07457c90c8c8c" providerId="LiveId" clId="{90D25C81-FB42-41A8-9CB1-3DD1A828C62E}" dt="2022-04-09T15:13:45.852" v="1010" actId="27636"/>
          <ac:spMkLst>
            <pc:docMk/>
            <pc:sldMk cId="2098568396" sldId="291"/>
            <ac:spMk id="2" creationId="{6CB15A22-F4DE-458C-98BC-C02186B022C6}"/>
          </ac:spMkLst>
        </pc:spChg>
        <pc:spChg chg="mod">
          <ac:chgData name="Azim Damani" userId="adb07457c90c8c8c" providerId="LiveId" clId="{90D25C81-FB42-41A8-9CB1-3DD1A828C62E}" dt="2022-04-11T09:15:34.609" v="1842" actId="123"/>
          <ac:spMkLst>
            <pc:docMk/>
            <pc:sldMk cId="2098568396" sldId="291"/>
            <ac:spMk id="3" creationId="{A509F31E-D0DF-4584-AD85-B6A84CAFECD1}"/>
          </ac:spMkLst>
        </pc:spChg>
        <pc:spChg chg="add del">
          <ac:chgData name="Azim Damani" userId="adb07457c90c8c8c" providerId="LiveId" clId="{90D25C81-FB42-41A8-9CB1-3DD1A828C62E}" dt="2022-04-09T15:12:05.200" v="978"/>
          <ac:spMkLst>
            <pc:docMk/>
            <pc:sldMk cId="2098568396" sldId="291"/>
            <ac:spMk id="6" creationId="{4F4EE5FF-E26F-4AB8-B2D7-D53A51A34F90}"/>
          </ac:spMkLst>
        </pc:spChg>
        <pc:spChg chg="add del">
          <ac:chgData name="Azim Damani" userId="adb07457c90c8c8c" providerId="LiveId" clId="{90D25C81-FB42-41A8-9CB1-3DD1A828C62E}" dt="2022-04-09T15:12:09.918" v="981"/>
          <ac:spMkLst>
            <pc:docMk/>
            <pc:sldMk cId="2098568396" sldId="291"/>
            <ac:spMk id="7" creationId="{3B1CF6D2-83C3-486F-ACD1-D78ECC514703}"/>
          </ac:spMkLst>
        </pc:spChg>
        <pc:spChg chg="add mod">
          <ac:chgData name="Azim Damani" userId="adb07457c90c8c8c" providerId="LiveId" clId="{90D25C81-FB42-41A8-9CB1-3DD1A828C62E}" dt="2022-04-11T09:15:50.192" v="1845" actId="14100"/>
          <ac:spMkLst>
            <pc:docMk/>
            <pc:sldMk cId="2098568396" sldId="291"/>
            <ac:spMk id="8" creationId="{0C8B05F8-8C42-4F8D-BD4A-9E57F8BFBF3E}"/>
          </ac:spMkLst>
        </pc:spChg>
        <pc:picChg chg="add mod">
          <ac:chgData name="Azim Damani" userId="adb07457c90c8c8c" providerId="LiveId" clId="{90D25C81-FB42-41A8-9CB1-3DD1A828C62E}" dt="2022-04-09T15:36:36.113" v="1093" actId="1076"/>
          <ac:picMkLst>
            <pc:docMk/>
            <pc:sldMk cId="2098568396" sldId="291"/>
            <ac:picMk id="5" creationId="{D7FAFA55-9A82-423A-B515-6CEFD276FBC8}"/>
          </ac:picMkLst>
        </pc:picChg>
      </pc:sldChg>
      <pc:sldChg chg="addSp delSp modSp new mod ord">
        <pc:chgData name="Azim Damani" userId="adb07457c90c8c8c" providerId="LiveId" clId="{90D25C81-FB42-41A8-9CB1-3DD1A828C62E}" dt="2022-04-10T06:16:02.433" v="1243" actId="1076"/>
        <pc:sldMkLst>
          <pc:docMk/>
          <pc:sldMk cId="3727829466" sldId="292"/>
        </pc:sldMkLst>
        <pc:spChg chg="mod">
          <ac:chgData name="Azim Damani" userId="adb07457c90c8c8c" providerId="LiveId" clId="{90D25C81-FB42-41A8-9CB1-3DD1A828C62E}" dt="2022-04-09T08:29:42.921" v="901" actId="20577"/>
          <ac:spMkLst>
            <pc:docMk/>
            <pc:sldMk cId="3727829466" sldId="292"/>
            <ac:spMk id="2" creationId="{AD95B370-1711-4CAB-B112-1D89B4436C8B}"/>
          </ac:spMkLst>
        </pc:spChg>
        <pc:spChg chg="del">
          <ac:chgData name="Azim Damani" userId="adb07457c90c8c8c" providerId="LiveId" clId="{90D25C81-FB42-41A8-9CB1-3DD1A828C62E}" dt="2022-04-09T08:19:20.800" v="854"/>
          <ac:spMkLst>
            <pc:docMk/>
            <pc:sldMk cId="3727829466" sldId="292"/>
            <ac:spMk id="3" creationId="{0E47F5F9-CA16-46E5-A160-9B7ADC322270}"/>
          </ac:spMkLst>
        </pc:spChg>
        <pc:spChg chg="del">
          <ac:chgData name="Azim Damani" userId="adb07457c90c8c8c" providerId="LiveId" clId="{90D25C81-FB42-41A8-9CB1-3DD1A828C62E}" dt="2022-04-09T15:53:37.746" v="1179"/>
          <ac:spMkLst>
            <pc:docMk/>
            <pc:sldMk cId="3727829466" sldId="292"/>
            <ac:spMk id="4" creationId="{783F0550-1E14-4BF8-BB08-A236FBE9F8FC}"/>
          </ac:spMkLst>
        </pc:spChg>
        <pc:spChg chg="add del mod">
          <ac:chgData name="Azim Damani" userId="adb07457c90c8c8c" providerId="LiveId" clId="{90D25C81-FB42-41A8-9CB1-3DD1A828C62E}" dt="2022-04-09T16:03:18.621" v="1201"/>
          <ac:spMkLst>
            <pc:docMk/>
            <pc:sldMk cId="3727829466" sldId="292"/>
            <ac:spMk id="7" creationId="{016B75F2-13A3-418D-8E1D-1ED9148CD968}"/>
          </ac:spMkLst>
        </pc:spChg>
        <pc:spChg chg="add del mod">
          <ac:chgData name="Azim Damani" userId="adb07457c90c8c8c" providerId="LiveId" clId="{90D25C81-FB42-41A8-9CB1-3DD1A828C62E}" dt="2022-04-09T16:09:06.911" v="1203"/>
          <ac:spMkLst>
            <pc:docMk/>
            <pc:sldMk cId="3727829466" sldId="292"/>
            <ac:spMk id="9" creationId="{8B6C4D79-4036-493E-AF66-13475815BF9E}"/>
          </ac:spMkLst>
        </pc:spChg>
        <pc:picChg chg="add del mod">
          <ac:chgData name="Azim Damani" userId="adb07457c90c8c8c" providerId="LiveId" clId="{90D25C81-FB42-41A8-9CB1-3DD1A828C62E}" dt="2022-04-09T15:59:34.197" v="1189" actId="478"/>
          <ac:picMkLst>
            <pc:docMk/>
            <pc:sldMk cId="3727829466" sldId="292"/>
            <ac:picMk id="5" creationId="{7FDBE937-CE88-467B-BD24-A7BDFAC92082}"/>
          </ac:picMkLst>
        </pc:picChg>
        <pc:picChg chg="add del mod">
          <ac:chgData name="Azim Damani" userId="adb07457c90c8c8c" providerId="LiveId" clId="{90D25C81-FB42-41A8-9CB1-3DD1A828C62E}" dt="2022-04-09T15:59:32.410" v="1188" actId="478"/>
          <ac:picMkLst>
            <pc:docMk/>
            <pc:sldMk cId="3727829466" sldId="292"/>
            <ac:picMk id="6" creationId="{D540B3F6-9484-423E-97C6-1771D3C8A0D7}"/>
          </ac:picMkLst>
        </pc:picChg>
        <pc:picChg chg="add mod">
          <ac:chgData name="Azim Damani" userId="adb07457c90c8c8c" providerId="LiveId" clId="{90D25C81-FB42-41A8-9CB1-3DD1A828C62E}" dt="2022-04-09T16:03:21.355" v="1202" actId="14100"/>
          <ac:picMkLst>
            <pc:docMk/>
            <pc:sldMk cId="3727829466" sldId="292"/>
            <ac:picMk id="11" creationId="{D3EA3E96-7D15-435B-88E8-34680F663899}"/>
          </ac:picMkLst>
        </pc:picChg>
        <pc:picChg chg="add mod">
          <ac:chgData name="Azim Damani" userId="adb07457c90c8c8c" providerId="LiveId" clId="{90D25C81-FB42-41A8-9CB1-3DD1A828C62E}" dt="2022-04-10T06:16:02.433" v="1243" actId="1076"/>
          <ac:picMkLst>
            <pc:docMk/>
            <pc:sldMk cId="3727829466" sldId="292"/>
            <ac:picMk id="13" creationId="{8D39B5B2-71A5-49AC-9276-671F5B1283F0}"/>
          </ac:picMkLst>
        </pc:picChg>
      </pc:sldChg>
      <pc:sldChg chg="addSp modSp new mod">
        <pc:chgData name="Azim Damani" userId="adb07457c90c8c8c" providerId="LiveId" clId="{90D25C81-FB42-41A8-9CB1-3DD1A828C62E}" dt="2022-04-11T09:16:05.162" v="1846" actId="123"/>
        <pc:sldMkLst>
          <pc:docMk/>
          <pc:sldMk cId="1815588919" sldId="293"/>
        </pc:sldMkLst>
        <pc:spChg chg="mod">
          <ac:chgData name="Azim Damani" userId="adb07457c90c8c8c" providerId="LiveId" clId="{90D25C81-FB42-41A8-9CB1-3DD1A828C62E}" dt="2022-04-09T15:37:29.799" v="1097" actId="14100"/>
          <ac:spMkLst>
            <pc:docMk/>
            <pc:sldMk cId="1815588919" sldId="293"/>
            <ac:spMk id="2" creationId="{2B1BEDF2-E765-4F68-B172-1A21FBD05DA5}"/>
          </ac:spMkLst>
        </pc:spChg>
        <pc:spChg chg="mod">
          <ac:chgData name="Azim Damani" userId="adb07457c90c8c8c" providerId="LiveId" clId="{90D25C81-FB42-41A8-9CB1-3DD1A828C62E}" dt="2022-04-11T09:16:05.162" v="1846" actId="123"/>
          <ac:spMkLst>
            <pc:docMk/>
            <pc:sldMk cId="1815588919" sldId="293"/>
            <ac:spMk id="3" creationId="{AC5CE52A-45E5-47FE-A8C9-6A829D34AE86}"/>
          </ac:spMkLst>
        </pc:spChg>
        <pc:picChg chg="add mod">
          <ac:chgData name="Azim Damani" userId="adb07457c90c8c8c" providerId="LiveId" clId="{90D25C81-FB42-41A8-9CB1-3DD1A828C62E}" dt="2022-04-09T15:46:12.779" v="1111" actId="1076"/>
          <ac:picMkLst>
            <pc:docMk/>
            <pc:sldMk cId="1815588919" sldId="293"/>
            <ac:picMk id="5" creationId="{8C9EA3F1-1400-4CC8-988D-80DDD496D4EB}"/>
          </ac:picMkLst>
        </pc:picChg>
      </pc:sldChg>
      <pc:sldChg chg="addSp modSp new mod">
        <pc:chgData name="Azim Damani" userId="adb07457c90c8c8c" providerId="LiveId" clId="{90D25C81-FB42-41A8-9CB1-3DD1A828C62E}" dt="2022-04-11T09:17:20.994" v="1853" actId="123"/>
        <pc:sldMkLst>
          <pc:docMk/>
          <pc:sldMk cId="577124259" sldId="294"/>
        </pc:sldMkLst>
        <pc:spChg chg="mod">
          <ac:chgData name="Azim Damani" userId="adb07457c90c8c8c" providerId="LiveId" clId="{90D25C81-FB42-41A8-9CB1-3DD1A828C62E}" dt="2022-04-10T06:09:38.877" v="1218"/>
          <ac:spMkLst>
            <pc:docMk/>
            <pc:sldMk cId="577124259" sldId="294"/>
            <ac:spMk id="2" creationId="{69826404-A7B9-4F4F-AFE6-7771C2F6A1A0}"/>
          </ac:spMkLst>
        </pc:spChg>
        <pc:spChg chg="mod">
          <ac:chgData name="Azim Damani" userId="adb07457c90c8c8c" providerId="LiveId" clId="{90D25C81-FB42-41A8-9CB1-3DD1A828C62E}" dt="2022-04-11T09:17:20.994" v="1853" actId="123"/>
          <ac:spMkLst>
            <pc:docMk/>
            <pc:sldMk cId="577124259" sldId="294"/>
            <ac:spMk id="3" creationId="{46FD4143-7446-49F6-99B3-B36398A346EF}"/>
          </ac:spMkLst>
        </pc:spChg>
        <pc:picChg chg="add mod">
          <ac:chgData name="Azim Damani" userId="adb07457c90c8c8c" providerId="LiveId" clId="{90D25C81-FB42-41A8-9CB1-3DD1A828C62E}" dt="2022-04-10T06:09:45.285" v="1219" actId="1076"/>
          <ac:picMkLst>
            <pc:docMk/>
            <pc:sldMk cId="577124259" sldId="294"/>
            <ac:picMk id="5" creationId="{CA81EA2E-CD33-43F5-B6B2-17628BBD4F4A}"/>
          </ac:picMkLst>
        </pc:picChg>
      </pc:sldChg>
      <pc:sldChg chg="addSp delSp modSp new mod">
        <pc:chgData name="Azim Damani" userId="adb07457c90c8c8c" providerId="LiveId" clId="{90D25C81-FB42-41A8-9CB1-3DD1A828C62E}" dt="2022-04-11T09:17:31.604" v="1855" actId="123"/>
        <pc:sldMkLst>
          <pc:docMk/>
          <pc:sldMk cId="2708340273" sldId="295"/>
        </pc:sldMkLst>
        <pc:spChg chg="mod">
          <ac:chgData name="Azim Damani" userId="adb07457c90c8c8c" providerId="LiveId" clId="{90D25C81-FB42-41A8-9CB1-3DD1A828C62E}" dt="2022-04-10T06:10:21.918" v="1236" actId="122"/>
          <ac:spMkLst>
            <pc:docMk/>
            <pc:sldMk cId="2708340273" sldId="295"/>
            <ac:spMk id="2" creationId="{657ECE82-1AF3-4F64-81CE-1BC02D5D97A9}"/>
          </ac:spMkLst>
        </pc:spChg>
        <pc:spChg chg="del">
          <ac:chgData name="Azim Damani" userId="adb07457c90c8c8c" providerId="LiveId" clId="{90D25C81-FB42-41A8-9CB1-3DD1A828C62E}" dt="2022-04-10T06:14:45.181" v="1237"/>
          <ac:spMkLst>
            <pc:docMk/>
            <pc:sldMk cId="2708340273" sldId="295"/>
            <ac:spMk id="3" creationId="{4F23C274-DB52-430E-BD47-DFD5D16B4048}"/>
          </ac:spMkLst>
        </pc:spChg>
        <pc:spChg chg="add mod">
          <ac:chgData name="Azim Damani" userId="adb07457c90c8c8c" providerId="LiveId" clId="{90D25C81-FB42-41A8-9CB1-3DD1A828C62E}" dt="2022-04-11T09:17:31.604" v="1855" actId="123"/>
          <ac:spMkLst>
            <pc:docMk/>
            <pc:sldMk cId="2708340273" sldId="295"/>
            <ac:spMk id="7" creationId="{122EF693-3A22-42D6-B3C3-9406ACAD8627}"/>
          </ac:spMkLst>
        </pc:spChg>
        <pc:spChg chg="add mod">
          <ac:chgData name="Azim Damani" userId="adb07457c90c8c8c" providerId="LiveId" clId="{90D25C81-FB42-41A8-9CB1-3DD1A828C62E}" dt="2022-04-11T09:17:27.446" v="1854" actId="123"/>
          <ac:spMkLst>
            <pc:docMk/>
            <pc:sldMk cId="2708340273" sldId="295"/>
            <ac:spMk id="9" creationId="{53A8CA2A-3850-4CE7-BF32-4B6F5DD53574}"/>
          </ac:spMkLst>
        </pc:spChg>
        <pc:picChg chg="add mod">
          <ac:chgData name="Azim Damani" userId="adb07457c90c8c8c" providerId="LiveId" clId="{90D25C81-FB42-41A8-9CB1-3DD1A828C62E}" dt="2022-04-10T06:14:55.019" v="1238" actId="1076"/>
          <ac:picMkLst>
            <pc:docMk/>
            <pc:sldMk cId="2708340273" sldId="295"/>
            <ac:picMk id="5" creationId="{063CAD9A-AC1C-4FCB-8593-7BE3256AC9EC}"/>
          </ac:picMkLst>
        </pc:picChg>
      </pc:sldChg>
      <pc:sldChg chg="addSp modSp new mod">
        <pc:chgData name="Azim Damani" userId="adb07457c90c8c8c" providerId="LiveId" clId="{90D25C81-FB42-41A8-9CB1-3DD1A828C62E}" dt="2022-04-11T09:17:39.830" v="1856" actId="123"/>
        <pc:sldMkLst>
          <pc:docMk/>
          <pc:sldMk cId="2438179635" sldId="296"/>
        </pc:sldMkLst>
        <pc:spChg chg="mod">
          <ac:chgData name="Azim Damani" userId="adb07457c90c8c8c" providerId="LiveId" clId="{90D25C81-FB42-41A8-9CB1-3DD1A828C62E}" dt="2022-04-10T06:31:12.898" v="1260" actId="14100"/>
          <ac:spMkLst>
            <pc:docMk/>
            <pc:sldMk cId="2438179635" sldId="296"/>
            <ac:spMk id="2" creationId="{30436F63-7F61-492C-8368-EC841524EFEE}"/>
          </ac:spMkLst>
        </pc:spChg>
        <pc:spChg chg="mod">
          <ac:chgData name="Azim Damani" userId="adb07457c90c8c8c" providerId="LiveId" clId="{90D25C81-FB42-41A8-9CB1-3DD1A828C62E}" dt="2022-04-11T09:17:39.830" v="1856" actId="123"/>
          <ac:spMkLst>
            <pc:docMk/>
            <pc:sldMk cId="2438179635" sldId="296"/>
            <ac:spMk id="3" creationId="{036EF9A9-B58A-4148-8377-E5EDAD8B4264}"/>
          </ac:spMkLst>
        </pc:spChg>
        <pc:spChg chg="add mod">
          <ac:chgData name="Azim Damani" userId="adb07457c90c8c8c" providerId="LiveId" clId="{90D25C81-FB42-41A8-9CB1-3DD1A828C62E}" dt="2022-04-10T06:36:13.661" v="1281" actId="14100"/>
          <ac:spMkLst>
            <pc:docMk/>
            <pc:sldMk cId="2438179635" sldId="296"/>
            <ac:spMk id="9" creationId="{0C22A0FE-4B51-40DA-AAFD-40F574EA42B0}"/>
          </ac:spMkLst>
        </pc:spChg>
        <pc:spChg chg="add mod">
          <ac:chgData name="Azim Damani" userId="adb07457c90c8c8c" providerId="LiveId" clId="{90D25C81-FB42-41A8-9CB1-3DD1A828C62E}" dt="2022-04-10T06:36:29.639" v="1284" actId="207"/>
          <ac:spMkLst>
            <pc:docMk/>
            <pc:sldMk cId="2438179635" sldId="296"/>
            <ac:spMk id="11" creationId="{E37CBC80-317E-4BC3-BDD7-C87DB1D210B3}"/>
          </ac:spMkLst>
        </pc:spChg>
        <pc:picChg chg="add mod">
          <ac:chgData name="Azim Damani" userId="adb07457c90c8c8c" providerId="LiveId" clId="{90D25C81-FB42-41A8-9CB1-3DD1A828C62E}" dt="2022-04-10T06:34:36.259" v="1270" actId="1076"/>
          <ac:picMkLst>
            <pc:docMk/>
            <pc:sldMk cId="2438179635" sldId="296"/>
            <ac:picMk id="5" creationId="{25E6D826-9B69-4EBB-BC94-BE71EEEDFB65}"/>
          </ac:picMkLst>
        </pc:picChg>
        <pc:picChg chg="add mod">
          <ac:chgData name="Azim Damani" userId="adb07457c90c8c8c" providerId="LiveId" clId="{90D25C81-FB42-41A8-9CB1-3DD1A828C62E}" dt="2022-04-10T06:34:53.553" v="1272" actId="1076"/>
          <ac:picMkLst>
            <pc:docMk/>
            <pc:sldMk cId="2438179635" sldId="296"/>
            <ac:picMk id="7" creationId="{5EF01F0D-EE5B-4B9D-AD06-D4A8F591E8B6}"/>
          </ac:picMkLst>
        </pc:picChg>
      </pc:sldChg>
      <pc:sldChg chg="addSp modSp new mod">
        <pc:chgData name="Azim Damani" userId="adb07457c90c8c8c" providerId="LiveId" clId="{90D25C81-FB42-41A8-9CB1-3DD1A828C62E}" dt="2022-04-11T09:17:46.645" v="1857" actId="123"/>
        <pc:sldMkLst>
          <pc:docMk/>
          <pc:sldMk cId="3020137649" sldId="297"/>
        </pc:sldMkLst>
        <pc:spChg chg="mod">
          <ac:chgData name="Azim Damani" userId="adb07457c90c8c8c" providerId="LiveId" clId="{90D25C81-FB42-41A8-9CB1-3DD1A828C62E}" dt="2022-04-10T06:51:54.466" v="1365" actId="14100"/>
          <ac:spMkLst>
            <pc:docMk/>
            <pc:sldMk cId="3020137649" sldId="297"/>
            <ac:spMk id="2" creationId="{A7B3377F-AC98-404E-B279-065366FDA965}"/>
          </ac:spMkLst>
        </pc:spChg>
        <pc:spChg chg="mod">
          <ac:chgData name="Azim Damani" userId="adb07457c90c8c8c" providerId="LiveId" clId="{90D25C81-FB42-41A8-9CB1-3DD1A828C62E}" dt="2022-04-11T09:17:46.645" v="1857" actId="123"/>
          <ac:spMkLst>
            <pc:docMk/>
            <pc:sldMk cId="3020137649" sldId="297"/>
            <ac:spMk id="3" creationId="{5A56173E-2E35-452B-A576-C0012BA393F4}"/>
          </ac:spMkLst>
        </pc:spChg>
        <pc:picChg chg="add mod">
          <ac:chgData name="Azim Damani" userId="adb07457c90c8c8c" providerId="LiveId" clId="{90D25C81-FB42-41A8-9CB1-3DD1A828C62E}" dt="2022-04-10T07:03:45.838" v="1433" actId="1076"/>
          <ac:picMkLst>
            <pc:docMk/>
            <pc:sldMk cId="3020137649" sldId="297"/>
            <ac:picMk id="5" creationId="{28BC7F59-C057-4923-ABF1-7F6DD58D9419}"/>
          </ac:picMkLst>
        </pc:picChg>
        <pc:picChg chg="add mod">
          <ac:chgData name="Azim Damani" userId="adb07457c90c8c8c" providerId="LiveId" clId="{90D25C81-FB42-41A8-9CB1-3DD1A828C62E}" dt="2022-04-10T07:04:09.326" v="1437" actId="14100"/>
          <ac:picMkLst>
            <pc:docMk/>
            <pc:sldMk cId="3020137649" sldId="297"/>
            <ac:picMk id="7" creationId="{ACEB4B46-9F7F-4393-A5C6-B581FB26603C}"/>
          </ac:picMkLst>
        </pc:picChg>
      </pc:sldChg>
      <pc:sldChg chg="addSp delSp modSp new mod">
        <pc:chgData name="Azim Damani" userId="adb07457c90c8c8c" providerId="LiveId" clId="{90D25C81-FB42-41A8-9CB1-3DD1A828C62E}" dt="2022-04-11T09:17:59.812" v="1858" actId="123"/>
        <pc:sldMkLst>
          <pc:docMk/>
          <pc:sldMk cId="2041560039" sldId="298"/>
        </pc:sldMkLst>
        <pc:spChg chg="mod">
          <ac:chgData name="Azim Damani" userId="adb07457c90c8c8c" providerId="LiveId" clId="{90D25C81-FB42-41A8-9CB1-3DD1A828C62E}" dt="2022-04-10T06:53:47.765" v="1402" actId="122"/>
          <ac:spMkLst>
            <pc:docMk/>
            <pc:sldMk cId="2041560039" sldId="298"/>
            <ac:spMk id="2" creationId="{074A8E6D-4D0A-4CB7-86EA-90FB49B85908}"/>
          </ac:spMkLst>
        </pc:spChg>
        <pc:spChg chg="mod">
          <ac:chgData name="Azim Damani" userId="adb07457c90c8c8c" providerId="LiveId" clId="{90D25C81-FB42-41A8-9CB1-3DD1A828C62E}" dt="2022-04-11T09:17:59.812" v="1858" actId="123"/>
          <ac:spMkLst>
            <pc:docMk/>
            <pc:sldMk cId="2041560039" sldId="298"/>
            <ac:spMk id="3" creationId="{AD511788-F659-40AF-8B65-94E2B036B866}"/>
          </ac:spMkLst>
        </pc:spChg>
        <pc:picChg chg="add del mod">
          <ac:chgData name="Azim Damani" userId="adb07457c90c8c8c" providerId="LiveId" clId="{90D25C81-FB42-41A8-9CB1-3DD1A828C62E}" dt="2022-04-10T06:56:46.676" v="1415" actId="478"/>
          <ac:picMkLst>
            <pc:docMk/>
            <pc:sldMk cId="2041560039" sldId="298"/>
            <ac:picMk id="5" creationId="{C85B0E7D-D74D-40F3-9C07-DA4768F8C823}"/>
          </ac:picMkLst>
        </pc:picChg>
        <pc:picChg chg="add mod">
          <ac:chgData name="Azim Damani" userId="adb07457c90c8c8c" providerId="LiveId" clId="{90D25C81-FB42-41A8-9CB1-3DD1A828C62E}" dt="2022-04-10T06:59:54.861" v="1428" actId="1076"/>
          <ac:picMkLst>
            <pc:docMk/>
            <pc:sldMk cId="2041560039" sldId="298"/>
            <ac:picMk id="7" creationId="{1C77EDA0-954A-4E85-8FA8-3252D4909B9D}"/>
          </ac:picMkLst>
        </pc:picChg>
      </pc:sldChg>
      <pc:sldChg chg="modSp new mod">
        <pc:chgData name="Azim Damani" userId="adb07457c90c8c8c" providerId="LiveId" clId="{90D25C81-FB42-41A8-9CB1-3DD1A828C62E}" dt="2022-04-11T09:18:20.993" v="1860" actId="123"/>
        <pc:sldMkLst>
          <pc:docMk/>
          <pc:sldMk cId="2461929534" sldId="299"/>
        </pc:sldMkLst>
        <pc:spChg chg="mod">
          <ac:chgData name="Azim Damani" userId="adb07457c90c8c8c" providerId="LiveId" clId="{90D25C81-FB42-41A8-9CB1-3DD1A828C62E}" dt="2022-04-10T07:20:27.324" v="1649" actId="27636"/>
          <ac:spMkLst>
            <pc:docMk/>
            <pc:sldMk cId="2461929534" sldId="299"/>
            <ac:spMk id="2" creationId="{8108A289-8CA6-4EB6-9483-E98BD2AC55A0}"/>
          </ac:spMkLst>
        </pc:spChg>
        <pc:spChg chg="mod">
          <ac:chgData name="Azim Damani" userId="adb07457c90c8c8c" providerId="LiveId" clId="{90D25C81-FB42-41A8-9CB1-3DD1A828C62E}" dt="2022-04-11T09:18:15.044" v="1859" actId="123"/>
          <ac:spMkLst>
            <pc:docMk/>
            <pc:sldMk cId="2461929534" sldId="299"/>
            <ac:spMk id="3" creationId="{A82137B1-E1E4-4B73-835D-EDCB1588D8D1}"/>
          </ac:spMkLst>
        </pc:spChg>
        <pc:spChg chg="mod">
          <ac:chgData name="Azim Damani" userId="adb07457c90c8c8c" providerId="LiveId" clId="{90D25C81-FB42-41A8-9CB1-3DD1A828C62E}" dt="2022-04-11T09:18:20.993" v="1860" actId="123"/>
          <ac:spMkLst>
            <pc:docMk/>
            <pc:sldMk cId="2461929534" sldId="299"/>
            <ac:spMk id="4" creationId="{E2819C29-8F38-4E3E-9A4C-0C8F59FCEA23}"/>
          </ac:spMkLst>
        </pc:spChg>
      </pc:sldChg>
      <pc:sldChg chg="addSp delSp modSp new mod">
        <pc:chgData name="Azim Damani" userId="adb07457c90c8c8c" providerId="LiveId" clId="{90D25C81-FB42-41A8-9CB1-3DD1A828C62E}" dt="2022-04-11T09:16:54.999" v="1852" actId="122"/>
        <pc:sldMkLst>
          <pc:docMk/>
          <pc:sldMk cId="2541085869" sldId="300"/>
        </pc:sldMkLst>
        <pc:spChg chg="mod">
          <ac:chgData name="Azim Damani" userId="adb07457c90c8c8c" providerId="LiveId" clId="{90D25C81-FB42-41A8-9CB1-3DD1A828C62E}" dt="2022-04-11T09:16:54.999" v="1852" actId="122"/>
          <ac:spMkLst>
            <pc:docMk/>
            <pc:sldMk cId="2541085869" sldId="300"/>
            <ac:spMk id="2" creationId="{9D38C43F-73F6-4277-893D-F746923F7A78}"/>
          </ac:spMkLst>
        </pc:spChg>
        <pc:spChg chg="del">
          <ac:chgData name="Azim Damani" userId="adb07457c90c8c8c" providerId="LiveId" clId="{90D25C81-FB42-41A8-9CB1-3DD1A828C62E}" dt="2022-04-10T07:12:24.709" v="1517"/>
          <ac:spMkLst>
            <pc:docMk/>
            <pc:sldMk cId="2541085869" sldId="300"/>
            <ac:spMk id="3" creationId="{693BD6B8-7738-4DD7-8C02-D1452CB202F1}"/>
          </ac:spMkLst>
        </pc:spChg>
        <pc:spChg chg="mod">
          <ac:chgData name="Azim Damani" userId="adb07457c90c8c8c" providerId="LiveId" clId="{90D25C81-FB42-41A8-9CB1-3DD1A828C62E}" dt="2022-04-11T09:16:39.738" v="1851" actId="123"/>
          <ac:spMkLst>
            <pc:docMk/>
            <pc:sldMk cId="2541085869" sldId="300"/>
            <ac:spMk id="4" creationId="{3B881028-1ED1-4D69-B65B-084181E54D71}"/>
          </ac:spMkLst>
        </pc:spChg>
        <pc:picChg chg="add mod">
          <ac:chgData name="Azim Damani" userId="adb07457c90c8c8c" providerId="LiveId" clId="{90D25C81-FB42-41A8-9CB1-3DD1A828C62E}" dt="2022-04-10T07:12:27.143" v="1518" actId="14100"/>
          <ac:picMkLst>
            <pc:docMk/>
            <pc:sldMk cId="2541085869" sldId="300"/>
            <ac:picMk id="5" creationId="{9C0B15FC-DB56-4804-BA18-3B5E0B4B0C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webp"/><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rkov_chain" TargetMode="External"/><Relationship Id="rId2" Type="http://schemas.openxmlformats.org/officeDocument/2006/relationships/hyperlink" Target="https://en.wikipedia.org/wiki/Hidden_Markov_model"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en.wikipedia.org/wiki/Markov_random_fiel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nist.mni.mcgill.ca/?page_id=672"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researchgate.net/publication/305792229_Indian_data_on_central_nervous_tumors_A_summary_of_published_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nist.mni.mcgill.ca/?page_id=672" TargetMode="External"/><Relationship Id="rId2" Type="http://schemas.openxmlformats.org/officeDocument/2006/relationships/hyperlink" Target="https://www.cancer.net/node/24578"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747423"/>
            <a:ext cx="3511234" cy="3140765"/>
          </a:xfrm>
        </p:spPr>
        <p:txBody>
          <a:bodyPr anchor="ctr">
            <a:normAutofit/>
          </a:bodyPr>
          <a:lstStyle/>
          <a:p>
            <a:pPr algn="ctr"/>
            <a:r>
              <a:rPr lang="en-US" dirty="0">
                <a:latin typeface="Segoe UI Variable Text Semibold" pitchFamily="2" charset="0"/>
              </a:rPr>
              <a:t>Detection of Brain Tumor Using Image Processing </a:t>
            </a:r>
            <a:endParaRPr lang="en-US" dirty="0">
              <a:solidFill>
                <a:schemeClr val="tx1"/>
              </a:solidFill>
              <a:latin typeface="Segoe UI Variable Text Semibold" pitchFamily="2" charset="0"/>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661020"/>
          </a:xfrm>
        </p:spPr>
        <p:txBody>
          <a:bodyPr anchor="t">
            <a:normAutofit/>
          </a:bodyPr>
          <a:lstStyle/>
          <a:p>
            <a:pPr algn="r"/>
            <a:r>
              <a:rPr lang="en-US" sz="2000" dirty="0"/>
              <a:t>By-</a:t>
            </a:r>
          </a:p>
          <a:p>
            <a:pPr algn="r"/>
            <a:r>
              <a:rPr lang="en-US" sz="2000" dirty="0"/>
              <a:t>Azim damani a</a:t>
            </a:r>
          </a:p>
          <a:p>
            <a:pPr algn="r"/>
            <a:r>
              <a:rPr lang="en-US" sz="2000" dirty="0"/>
              <a:t>20bd1a1273</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B1D27470-0258-42C1-AB64-3D2B94895529}"/>
              </a:ext>
            </a:extLst>
          </p:cNvPr>
          <p:cNvPicPr>
            <a:picLocks noChangeAspect="1"/>
          </p:cNvPicPr>
          <p:nvPr/>
        </p:nvPicPr>
        <p:blipFill>
          <a:blip r:embed="rId3"/>
          <a:stretch>
            <a:fillRect/>
          </a:stretch>
        </p:blipFill>
        <p:spPr>
          <a:xfrm>
            <a:off x="286241" y="119270"/>
            <a:ext cx="7601448" cy="3689405"/>
          </a:xfrm>
          <a:prstGeom prst="rect">
            <a:avLst/>
          </a:prstGeom>
        </p:spPr>
      </p:pic>
      <p:pic>
        <p:nvPicPr>
          <p:cNvPr id="8" name="Picture 7">
            <a:extLst>
              <a:ext uri="{FF2B5EF4-FFF2-40B4-BE49-F238E27FC236}">
                <a16:creationId xmlns:a16="http://schemas.microsoft.com/office/drawing/2014/main" id="{D7D84387-92F2-40ED-943A-D8D44B2208C8}"/>
              </a:ext>
            </a:extLst>
          </p:cNvPr>
          <p:cNvPicPr>
            <a:picLocks noChangeAspect="1"/>
          </p:cNvPicPr>
          <p:nvPr/>
        </p:nvPicPr>
        <p:blipFill>
          <a:blip r:embed="rId4"/>
          <a:stretch>
            <a:fillRect/>
          </a:stretch>
        </p:blipFill>
        <p:spPr>
          <a:xfrm>
            <a:off x="286241" y="4007457"/>
            <a:ext cx="4333467" cy="2690855"/>
          </a:xfrm>
          <a:prstGeom prst="rect">
            <a:avLst/>
          </a:prstGeom>
        </p:spPr>
      </p:pic>
      <p:pic>
        <p:nvPicPr>
          <p:cNvPr id="10" name="Picture 9">
            <a:extLst>
              <a:ext uri="{FF2B5EF4-FFF2-40B4-BE49-F238E27FC236}">
                <a16:creationId xmlns:a16="http://schemas.microsoft.com/office/drawing/2014/main" id="{FC3BFC8A-5E9D-49F0-92AC-1C00D6638B4F}"/>
              </a:ext>
            </a:extLst>
          </p:cNvPr>
          <p:cNvPicPr>
            <a:picLocks noChangeAspect="1"/>
          </p:cNvPicPr>
          <p:nvPr/>
        </p:nvPicPr>
        <p:blipFill>
          <a:blip r:embed="rId5"/>
          <a:stretch>
            <a:fillRect/>
          </a:stretch>
        </p:blipFill>
        <p:spPr>
          <a:xfrm>
            <a:off x="4905949" y="4007457"/>
            <a:ext cx="2981740" cy="2690855"/>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B370-1711-4CAB-B112-1D89B4436C8B}"/>
              </a:ext>
            </a:extLst>
          </p:cNvPr>
          <p:cNvSpPr>
            <a:spLocks noGrp="1"/>
          </p:cNvSpPr>
          <p:nvPr>
            <p:ph type="title"/>
          </p:nvPr>
        </p:nvSpPr>
        <p:spPr>
          <a:xfrm>
            <a:off x="581193" y="729658"/>
            <a:ext cx="11029616" cy="510745"/>
          </a:xfrm>
        </p:spPr>
        <p:txBody>
          <a:bodyPr>
            <a:normAutofit fontScale="90000"/>
          </a:bodyPr>
          <a:lstStyle/>
          <a:p>
            <a:pPr algn="ctr"/>
            <a:r>
              <a:rPr lang="en-IN" dirty="0"/>
              <a:t>Result of binary thresholding the </a:t>
            </a:r>
            <a:r>
              <a:rPr lang="en-IN" dirty="0" err="1"/>
              <a:t>Mri</a:t>
            </a:r>
            <a:endParaRPr lang="en-IN" dirty="0"/>
          </a:p>
        </p:txBody>
      </p:sp>
      <p:pic>
        <p:nvPicPr>
          <p:cNvPr id="11" name="Content Placeholder 10">
            <a:extLst>
              <a:ext uri="{FF2B5EF4-FFF2-40B4-BE49-F238E27FC236}">
                <a16:creationId xmlns:a16="http://schemas.microsoft.com/office/drawing/2014/main" id="{D3EA3E96-7D15-435B-88E8-34680F663899}"/>
              </a:ext>
            </a:extLst>
          </p:cNvPr>
          <p:cNvPicPr>
            <a:picLocks noGrp="1" noChangeAspect="1"/>
          </p:cNvPicPr>
          <p:nvPr>
            <p:ph sz="half" idx="1"/>
          </p:nvPr>
        </p:nvPicPr>
        <p:blipFill>
          <a:blip r:embed="rId2"/>
          <a:stretch>
            <a:fillRect/>
          </a:stretch>
        </p:blipFill>
        <p:spPr>
          <a:xfrm>
            <a:off x="581025" y="2103121"/>
            <a:ext cx="5194300" cy="3351624"/>
          </a:xfrm>
        </p:spPr>
      </p:pic>
      <p:pic>
        <p:nvPicPr>
          <p:cNvPr id="13" name="Content Placeholder 12">
            <a:extLst>
              <a:ext uri="{FF2B5EF4-FFF2-40B4-BE49-F238E27FC236}">
                <a16:creationId xmlns:a16="http://schemas.microsoft.com/office/drawing/2014/main" id="{8D39B5B2-71A5-49AC-9276-671F5B1283F0}"/>
              </a:ext>
            </a:extLst>
          </p:cNvPr>
          <p:cNvPicPr>
            <a:picLocks noGrp="1" noChangeAspect="1"/>
          </p:cNvPicPr>
          <p:nvPr>
            <p:ph sz="half" idx="2"/>
          </p:nvPr>
        </p:nvPicPr>
        <p:blipFill>
          <a:blip r:embed="rId3"/>
          <a:stretch>
            <a:fillRect/>
          </a:stretch>
        </p:blipFill>
        <p:spPr>
          <a:xfrm>
            <a:off x="6357731" y="1680617"/>
            <a:ext cx="5529470" cy="5177383"/>
          </a:xfrm>
        </p:spPr>
      </p:pic>
    </p:spTree>
    <p:extLst>
      <p:ext uri="{BB962C8B-B14F-4D97-AF65-F5344CB8AC3E}">
        <p14:creationId xmlns:p14="http://schemas.microsoft.com/office/powerpoint/2010/main" val="372782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6404-A7B9-4F4F-AFE6-7771C2F6A1A0}"/>
              </a:ext>
            </a:extLst>
          </p:cNvPr>
          <p:cNvSpPr>
            <a:spLocks noGrp="1"/>
          </p:cNvSpPr>
          <p:nvPr>
            <p:ph type="title"/>
          </p:nvPr>
        </p:nvSpPr>
        <p:spPr>
          <a:xfrm>
            <a:off x="581192" y="702156"/>
            <a:ext cx="11029616" cy="562101"/>
          </a:xfrm>
        </p:spPr>
        <p:txBody>
          <a:bodyPr/>
          <a:lstStyle/>
          <a:p>
            <a:pPr algn="ctr"/>
            <a:r>
              <a:rPr lang="en-IN" dirty="0"/>
              <a:t>K-Means </a:t>
            </a:r>
            <a:r>
              <a:rPr lang="en-US" dirty="0"/>
              <a:t>algorithm </a:t>
            </a:r>
            <a:endParaRPr lang="en-IN" dirty="0"/>
          </a:p>
        </p:txBody>
      </p:sp>
      <p:sp>
        <p:nvSpPr>
          <p:cNvPr id="3" name="Content Placeholder 2">
            <a:extLst>
              <a:ext uri="{FF2B5EF4-FFF2-40B4-BE49-F238E27FC236}">
                <a16:creationId xmlns:a16="http://schemas.microsoft.com/office/drawing/2014/main" id="{46FD4143-7446-49F6-99B3-B36398A346EF}"/>
              </a:ext>
            </a:extLst>
          </p:cNvPr>
          <p:cNvSpPr>
            <a:spLocks noGrp="1"/>
          </p:cNvSpPr>
          <p:nvPr>
            <p:ph idx="1"/>
          </p:nvPr>
        </p:nvSpPr>
        <p:spPr>
          <a:xfrm>
            <a:off x="581192" y="1900362"/>
            <a:ext cx="5080137" cy="3919993"/>
          </a:xfrm>
        </p:spPr>
        <p:txBody>
          <a:bodyPr>
            <a:normAutofit/>
          </a:bodyPr>
          <a:lstStyle/>
          <a:p>
            <a:pPr algn="just"/>
            <a:r>
              <a:rPr lang="en-US" sz="2000" b="0" i="0" dirty="0">
                <a:solidFill>
                  <a:srgbClr val="610B38"/>
                </a:solidFill>
                <a:effectLst/>
                <a:latin typeface="erdana"/>
              </a:rPr>
              <a:t>What is K-Means Algorithm?</a:t>
            </a:r>
          </a:p>
          <a:p>
            <a:pPr algn="just"/>
            <a:r>
              <a:rPr lang="en-US" sz="2000" b="0" i="0" dirty="0">
                <a:solidFill>
                  <a:srgbClr val="333333"/>
                </a:solidFill>
                <a:effectLst/>
                <a:latin typeface="inter-regular"/>
              </a:rPr>
              <a:t>K-Means Clustering is an </a:t>
            </a:r>
            <a:r>
              <a:rPr lang="en-US" sz="2000" b="0" i="0" u="none" strike="noStrike" dirty="0">
                <a:solidFill>
                  <a:srgbClr val="008000"/>
                </a:solidFill>
                <a:effectLst/>
                <a:latin typeface="inter-regular"/>
                <a:hlinkClick r:id="rId2"/>
              </a:rPr>
              <a:t>Unsupervised Learning algorithm</a:t>
            </a:r>
            <a:r>
              <a:rPr lang="en-US" sz="2000" b="0" i="0" dirty="0">
                <a:solidFill>
                  <a:srgbClr val="333333"/>
                </a:solidFill>
                <a:effectLst/>
                <a:latin typeface="inter-regular"/>
              </a:rPr>
              <a:t>, which groups the unlabeled dataset into different clusters. Here K defines the number of pre-defined clusters that need to be created in the process, as if K=2, there will be two clusters, and for K=3, there will be three clusters, and so on.</a:t>
            </a:r>
          </a:p>
          <a:p>
            <a:endParaRPr lang="en-IN" dirty="0"/>
          </a:p>
        </p:txBody>
      </p:sp>
      <p:pic>
        <p:nvPicPr>
          <p:cNvPr id="5" name="Picture 4">
            <a:extLst>
              <a:ext uri="{FF2B5EF4-FFF2-40B4-BE49-F238E27FC236}">
                <a16:creationId xmlns:a16="http://schemas.microsoft.com/office/drawing/2014/main" id="{CA81EA2E-CD33-43F5-B6B2-17628BBD4F4A}"/>
              </a:ext>
            </a:extLst>
          </p:cNvPr>
          <p:cNvPicPr>
            <a:picLocks noChangeAspect="1"/>
          </p:cNvPicPr>
          <p:nvPr/>
        </p:nvPicPr>
        <p:blipFill>
          <a:blip r:embed="rId3"/>
          <a:stretch>
            <a:fillRect/>
          </a:stretch>
        </p:blipFill>
        <p:spPr>
          <a:xfrm>
            <a:off x="6096000" y="2161056"/>
            <a:ext cx="5343525" cy="2727008"/>
          </a:xfrm>
          <a:prstGeom prst="rect">
            <a:avLst/>
          </a:prstGeom>
        </p:spPr>
      </p:pic>
    </p:spTree>
    <p:extLst>
      <p:ext uri="{BB962C8B-B14F-4D97-AF65-F5344CB8AC3E}">
        <p14:creationId xmlns:p14="http://schemas.microsoft.com/office/powerpoint/2010/main" val="57712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10A1-C510-45FF-8EAE-AA62F2AA6760}"/>
              </a:ext>
            </a:extLst>
          </p:cNvPr>
          <p:cNvSpPr>
            <a:spLocks noGrp="1"/>
          </p:cNvSpPr>
          <p:nvPr>
            <p:ph type="title"/>
          </p:nvPr>
        </p:nvSpPr>
        <p:spPr>
          <a:xfrm>
            <a:off x="581192" y="702157"/>
            <a:ext cx="11029616" cy="554150"/>
          </a:xfrm>
        </p:spPr>
        <p:txBody>
          <a:bodyPr/>
          <a:lstStyle/>
          <a:p>
            <a:pPr algn="ctr"/>
            <a:r>
              <a:rPr lang="en-IN" dirty="0"/>
              <a:t>Code for k-means</a:t>
            </a:r>
          </a:p>
        </p:txBody>
      </p:sp>
      <p:pic>
        <p:nvPicPr>
          <p:cNvPr id="5" name="Content Placeholder 4">
            <a:extLst>
              <a:ext uri="{FF2B5EF4-FFF2-40B4-BE49-F238E27FC236}">
                <a16:creationId xmlns:a16="http://schemas.microsoft.com/office/drawing/2014/main" id="{7952189F-93DE-4FEF-B95C-AEF446F6C380}"/>
              </a:ext>
            </a:extLst>
          </p:cNvPr>
          <p:cNvPicPr>
            <a:picLocks noGrp="1" noChangeAspect="1"/>
          </p:cNvPicPr>
          <p:nvPr>
            <p:ph idx="1"/>
          </p:nvPr>
        </p:nvPicPr>
        <p:blipFill>
          <a:blip r:embed="rId2"/>
          <a:stretch>
            <a:fillRect/>
          </a:stretch>
        </p:blipFill>
        <p:spPr>
          <a:xfrm>
            <a:off x="364021" y="1918252"/>
            <a:ext cx="7728419" cy="3583388"/>
          </a:xfrm>
        </p:spPr>
      </p:pic>
      <p:pic>
        <p:nvPicPr>
          <p:cNvPr id="4" name="Picture 3">
            <a:extLst>
              <a:ext uri="{FF2B5EF4-FFF2-40B4-BE49-F238E27FC236}">
                <a16:creationId xmlns:a16="http://schemas.microsoft.com/office/drawing/2014/main" id="{31040801-B856-4B1E-ADFC-9B550FCACBDC}"/>
              </a:ext>
            </a:extLst>
          </p:cNvPr>
          <p:cNvPicPr>
            <a:picLocks noChangeAspect="1"/>
          </p:cNvPicPr>
          <p:nvPr/>
        </p:nvPicPr>
        <p:blipFill>
          <a:blip r:embed="rId3"/>
          <a:stretch>
            <a:fillRect/>
          </a:stretch>
        </p:blipFill>
        <p:spPr>
          <a:xfrm>
            <a:off x="8375820" y="2056744"/>
            <a:ext cx="3452159" cy="3635055"/>
          </a:xfrm>
          <a:prstGeom prst="rect">
            <a:avLst/>
          </a:prstGeom>
        </p:spPr>
      </p:pic>
    </p:spTree>
    <p:extLst>
      <p:ext uri="{BB962C8B-B14F-4D97-AF65-F5344CB8AC3E}">
        <p14:creationId xmlns:p14="http://schemas.microsoft.com/office/powerpoint/2010/main" val="199225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CE82-1AF3-4F64-81CE-1BC02D5D97A9}"/>
              </a:ext>
            </a:extLst>
          </p:cNvPr>
          <p:cNvSpPr>
            <a:spLocks noGrp="1"/>
          </p:cNvSpPr>
          <p:nvPr>
            <p:ph type="title"/>
          </p:nvPr>
        </p:nvSpPr>
        <p:spPr>
          <a:xfrm>
            <a:off x="581192" y="702156"/>
            <a:ext cx="11029616" cy="522345"/>
          </a:xfrm>
        </p:spPr>
        <p:txBody>
          <a:bodyPr/>
          <a:lstStyle/>
          <a:p>
            <a:pPr algn="ctr"/>
            <a:r>
              <a:rPr lang="en-US" dirty="0"/>
              <a:t>Fuzzy c-means</a:t>
            </a:r>
            <a:endParaRPr lang="en-IN" dirty="0"/>
          </a:p>
        </p:txBody>
      </p:sp>
      <p:pic>
        <p:nvPicPr>
          <p:cNvPr id="5" name="Content Placeholder 4">
            <a:extLst>
              <a:ext uri="{FF2B5EF4-FFF2-40B4-BE49-F238E27FC236}">
                <a16:creationId xmlns:a16="http://schemas.microsoft.com/office/drawing/2014/main" id="{063CAD9A-AC1C-4FCB-8593-7BE3256AC9EC}"/>
              </a:ext>
            </a:extLst>
          </p:cNvPr>
          <p:cNvPicPr>
            <a:picLocks noGrp="1" noChangeAspect="1"/>
          </p:cNvPicPr>
          <p:nvPr>
            <p:ph idx="1"/>
          </p:nvPr>
        </p:nvPicPr>
        <p:blipFill>
          <a:blip r:embed="rId2"/>
          <a:stretch>
            <a:fillRect/>
          </a:stretch>
        </p:blipFill>
        <p:spPr>
          <a:xfrm>
            <a:off x="151047" y="1612106"/>
            <a:ext cx="4845049" cy="3633787"/>
          </a:xfrm>
        </p:spPr>
      </p:pic>
      <p:sp>
        <p:nvSpPr>
          <p:cNvPr id="7" name="TextBox 6">
            <a:extLst>
              <a:ext uri="{FF2B5EF4-FFF2-40B4-BE49-F238E27FC236}">
                <a16:creationId xmlns:a16="http://schemas.microsoft.com/office/drawing/2014/main" id="{122EF693-3A22-42D6-B3C3-9406ACAD8627}"/>
              </a:ext>
            </a:extLst>
          </p:cNvPr>
          <p:cNvSpPr txBox="1"/>
          <p:nvPr/>
        </p:nvSpPr>
        <p:spPr>
          <a:xfrm>
            <a:off x="5885954" y="1848837"/>
            <a:ext cx="6094674" cy="1200329"/>
          </a:xfrm>
          <a:prstGeom prst="rect">
            <a:avLst/>
          </a:prstGeom>
          <a:noFill/>
        </p:spPr>
        <p:txBody>
          <a:bodyPr wrap="square">
            <a:spAutoFit/>
          </a:bodyPr>
          <a:lstStyle/>
          <a:p>
            <a:pPr algn="just"/>
            <a:r>
              <a:rPr lang="en-US" b="0" i="0" dirty="0">
                <a:solidFill>
                  <a:srgbClr val="212121"/>
                </a:solidFill>
                <a:effectLst/>
                <a:latin typeface="Roboto" panose="02000000000000000000" pitchFamily="2" charset="0"/>
              </a:rPr>
              <a:t>Fuzzy c-means (FCM) is a data clustering technique in which a data set is grouped into </a:t>
            </a:r>
            <a:r>
              <a:rPr lang="en-US" b="0" i="1" dirty="0">
                <a:solidFill>
                  <a:srgbClr val="212121"/>
                </a:solidFill>
                <a:effectLst/>
                <a:latin typeface="Roboto" panose="02000000000000000000" pitchFamily="2" charset="0"/>
              </a:rPr>
              <a:t>N</a:t>
            </a:r>
            <a:r>
              <a:rPr lang="en-US" b="0" i="0" dirty="0">
                <a:solidFill>
                  <a:srgbClr val="212121"/>
                </a:solidFill>
                <a:effectLst/>
                <a:latin typeface="Roboto" panose="02000000000000000000" pitchFamily="2" charset="0"/>
              </a:rPr>
              <a:t> clusters with every data point in the dataset belonging to every cluster to a certain degree.</a:t>
            </a:r>
            <a:endParaRPr lang="en-IN" dirty="0"/>
          </a:p>
        </p:txBody>
      </p:sp>
      <p:sp>
        <p:nvSpPr>
          <p:cNvPr id="9" name="TextBox 8">
            <a:extLst>
              <a:ext uri="{FF2B5EF4-FFF2-40B4-BE49-F238E27FC236}">
                <a16:creationId xmlns:a16="http://schemas.microsoft.com/office/drawing/2014/main" id="{53A8CA2A-3850-4CE7-BF32-4B6F5DD53574}"/>
              </a:ext>
            </a:extLst>
          </p:cNvPr>
          <p:cNvSpPr txBox="1"/>
          <p:nvPr/>
        </p:nvSpPr>
        <p:spPr>
          <a:xfrm>
            <a:off x="5885954" y="3282665"/>
            <a:ext cx="6094674" cy="2308324"/>
          </a:xfrm>
          <a:prstGeom prst="rect">
            <a:avLst/>
          </a:prstGeom>
          <a:noFill/>
        </p:spPr>
        <p:txBody>
          <a:bodyPr wrap="square">
            <a:spAutoFit/>
          </a:bodyPr>
          <a:lstStyle/>
          <a:p>
            <a:pPr algn="just"/>
            <a:r>
              <a:rPr lang="en-US" b="1" i="0" dirty="0">
                <a:effectLst/>
                <a:latin typeface="arial" panose="020B0604020202020204" pitchFamily="34" charset="0"/>
              </a:rPr>
              <a:t>What is the difference between k-means clustering and fuzzy C-means clustering?</a:t>
            </a:r>
          </a:p>
          <a:p>
            <a:pPr algn="just"/>
            <a:r>
              <a:rPr lang="en-US" b="0" i="0" dirty="0">
                <a:effectLst/>
                <a:latin typeface="arial" panose="020B0604020202020204" pitchFamily="34" charset="0"/>
              </a:rPr>
              <a:t>K means clustering cluster the entire dataset into K number of cluster where a data should belong to only one cluster. Fuzzy c-means create k numbers of clusters and then assign each data to each cluster, but their will be a factor which will define how strongly the data belongs to that cluster.</a:t>
            </a:r>
          </a:p>
        </p:txBody>
      </p:sp>
    </p:spTree>
    <p:extLst>
      <p:ext uri="{BB962C8B-B14F-4D97-AF65-F5344CB8AC3E}">
        <p14:creationId xmlns:p14="http://schemas.microsoft.com/office/powerpoint/2010/main" val="270834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6F63-7F61-492C-8368-EC841524EFEE}"/>
              </a:ext>
            </a:extLst>
          </p:cNvPr>
          <p:cNvSpPr>
            <a:spLocks noGrp="1"/>
          </p:cNvSpPr>
          <p:nvPr>
            <p:ph type="title"/>
          </p:nvPr>
        </p:nvSpPr>
        <p:spPr>
          <a:xfrm>
            <a:off x="581192" y="702156"/>
            <a:ext cx="11029616" cy="832445"/>
          </a:xfrm>
        </p:spPr>
        <p:txBody>
          <a:bodyPr>
            <a:normAutofit fontScale="90000"/>
          </a:bodyPr>
          <a:lstStyle/>
          <a:p>
            <a:pPr algn="ctr"/>
            <a:r>
              <a:rPr lang="da-DK" b="1" i="0" dirty="0">
                <a:solidFill>
                  <a:srgbClr val="000000"/>
                </a:solidFill>
                <a:effectLst/>
                <a:latin typeface="Times New Roman" panose="02020603050405020304" pitchFamily="18" charset="0"/>
              </a:rPr>
              <a:t>Hidden Markov Random Field Model</a:t>
            </a:r>
            <a:br>
              <a:rPr lang="da-DK"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36EF9A9-B58A-4148-8377-E5EDAD8B4264}"/>
              </a:ext>
            </a:extLst>
          </p:cNvPr>
          <p:cNvSpPr>
            <a:spLocks noGrp="1"/>
          </p:cNvSpPr>
          <p:nvPr>
            <p:ph idx="1"/>
          </p:nvPr>
        </p:nvSpPr>
        <p:spPr>
          <a:xfrm>
            <a:off x="581193" y="2340864"/>
            <a:ext cx="3943100" cy="3634486"/>
          </a:xfrm>
        </p:spPr>
        <p:txBody>
          <a:bodyPr/>
          <a:lstStyle/>
          <a:p>
            <a:pPr algn="just"/>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hidden Markov random field</a:t>
            </a:r>
            <a:r>
              <a:rPr lang="en-US" b="0" i="0" dirty="0">
                <a:solidFill>
                  <a:srgbClr val="202122"/>
                </a:solidFill>
                <a:effectLst/>
                <a:latin typeface="Arial" panose="020B0604020202020204" pitchFamily="34" charset="0"/>
              </a:rPr>
              <a:t> is a generalization of a </a:t>
            </a:r>
            <a:r>
              <a:rPr lang="en-US" b="0" i="0" u="none" strike="noStrike" dirty="0">
                <a:solidFill>
                  <a:srgbClr val="0645AD"/>
                </a:solidFill>
                <a:effectLst/>
                <a:latin typeface="Arial" panose="020B0604020202020204" pitchFamily="34" charset="0"/>
                <a:hlinkClick r:id="rId2" tooltip="Hidden Markov model"/>
              </a:rPr>
              <a:t>hidden Markov model</a:t>
            </a:r>
            <a:r>
              <a:rPr lang="en-US" b="0" i="0" dirty="0">
                <a:solidFill>
                  <a:srgbClr val="202122"/>
                </a:solidFill>
                <a:effectLst/>
                <a:latin typeface="Arial" panose="020B0604020202020204" pitchFamily="34" charset="0"/>
              </a:rPr>
              <a:t>. Instead of having an underlying </a:t>
            </a:r>
            <a:r>
              <a:rPr lang="en-US" b="0" i="0" u="none" strike="noStrike" dirty="0">
                <a:solidFill>
                  <a:srgbClr val="0645AD"/>
                </a:solidFill>
                <a:effectLst/>
                <a:latin typeface="Arial" panose="020B0604020202020204" pitchFamily="34" charset="0"/>
                <a:hlinkClick r:id="rId3" tooltip="Markov chain"/>
              </a:rPr>
              <a:t>Markov chain</a:t>
            </a:r>
            <a:r>
              <a:rPr lang="en-US" b="0" i="0" dirty="0">
                <a:solidFill>
                  <a:srgbClr val="202122"/>
                </a:solidFill>
                <a:effectLst/>
                <a:latin typeface="Arial" panose="020B0604020202020204" pitchFamily="34" charset="0"/>
              </a:rPr>
              <a:t>, hidden Markov random fields have an underlying </a:t>
            </a:r>
            <a:r>
              <a:rPr lang="en-US" b="0" i="0" u="none" strike="noStrike" dirty="0">
                <a:solidFill>
                  <a:srgbClr val="0645AD"/>
                </a:solidFill>
                <a:effectLst/>
                <a:latin typeface="Arial" panose="020B0604020202020204" pitchFamily="34" charset="0"/>
                <a:hlinkClick r:id="rId4" tooltip="Markov random field"/>
              </a:rPr>
              <a:t>Markov random field</a:t>
            </a:r>
            <a:r>
              <a:rPr lang="en-US" b="0" i="0" dirty="0">
                <a:solidFill>
                  <a:srgbClr val="202122"/>
                </a:solidFill>
                <a:effectLst/>
                <a:latin typeface="Arial" panose="020B0604020202020204" pitchFamily="34" charset="0"/>
              </a:rPr>
              <a:t>.</a:t>
            </a:r>
          </a:p>
          <a:p>
            <a:endParaRPr lang="en-IN" dirty="0"/>
          </a:p>
        </p:txBody>
      </p:sp>
      <p:pic>
        <p:nvPicPr>
          <p:cNvPr id="5" name="Picture 4">
            <a:extLst>
              <a:ext uri="{FF2B5EF4-FFF2-40B4-BE49-F238E27FC236}">
                <a16:creationId xmlns:a16="http://schemas.microsoft.com/office/drawing/2014/main" id="{25E6D826-9B69-4EBB-BC94-BE71EEEDFB65}"/>
              </a:ext>
            </a:extLst>
          </p:cNvPr>
          <p:cNvPicPr>
            <a:picLocks noChangeAspect="1"/>
          </p:cNvPicPr>
          <p:nvPr/>
        </p:nvPicPr>
        <p:blipFill>
          <a:blip r:embed="rId5"/>
          <a:stretch>
            <a:fillRect/>
          </a:stretch>
        </p:blipFill>
        <p:spPr>
          <a:xfrm>
            <a:off x="5049161" y="1332588"/>
            <a:ext cx="3143250" cy="3143250"/>
          </a:xfrm>
          <a:prstGeom prst="rect">
            <a:avLst/>
          </a:prstGeom>
        </p:spPr>
      </p:pic>
      <p:pic>
        <p:nvPicPr>
          <p:cNvPr id="7" name="Picture 6">
            <a:extLst>
              <a:ext uri="{FF2B5EF4-FFF2-40B4-BE49-F238E27FC236}">
                <a16:creationId xmlns:a16="http://schemas.microsoft.com/office/drawing/2014/main" id="{5EF01F0D-EE5B-4B9D-AD06-D4A8F591E8B6}"/>
              </a:ext>
            </a:extLst>
          </p:cNvPr>
          <p:cNvPicPr>
            <a:picLocks noChangeAspect="1"/>
          </p:cNvPicPr>
          <p:nvPr/>
        </p:nvPicPr>
        <p:blipFill>
          <a:blip r:embed="rId6"/>
          <a:stretch>
            <a:fillRect/>
          </a:stretch>
        </p:blipFill>
        <p:spPr>
          <a:xfrm>
            <a:off x="8717279" y="2989810"/>
            <a:ext cx="2458663" cy="2484543"/>
          </a:xfrm>
          <a:prstGeom prst="rect">
            <a:avLst/>
          </a:prstGeom>
        </p:spPr>
      </p:pic>
      <p:sp>
        <p:nvSpPr>
          <p:cNvPr id="9" name="TextBox 8">
            <a:extLst>
              <a:ext uri="{FF2B5EF4-FFF2-40B4-BE49-F238E27FC236}">
                <a16:creationId xmlns:a16="http://schemas.microsoft.com/office/drawing/2014/main" id="{0C22A0FE-4B51-40DA-AAFD-40F574EA42B0}"/>
              </a:ext>
            </a:extLst>
          </p:cNvPr>
          <p:cNvSpPr txBox="1"/>
          <p:nvPr/>
        </p:nvSpPr>
        <p:spPr>
          <a:xfrm>
            <a:off x="5782587" y="4291172"/>
            <a:ext cx="1564418" cy="369332"/>
          </a:xfrm>
          <a:prstGeom prst="rect">
            <a:avLst/>
          </a:prstGeom>
          <a:noFill/>
        </p:spPr>
        <p:txBody>
          <a:bodyPr wrap="square">
            <a:spAutoFit/>
          </a:bodyPr>
          <a:lstStyle/>
          <a:p>
            <a:r>
              <a:rPr lang="en-US" b="0" i="0" u="none" strike="noStrike" dirty="0">
                <a:effectLst/>
                <a:latin typeface="Arial" panose="020B0604020202020204" pitchFamily="34" charset="0"/>
                <a:hlinkClick r:id="rId3" tooltip="Markov chain">
                  <a:extLst>
                    <a:ext uri="{A12FA001-AC4F-418D-AE19-62706E023703}">
                      <ahyp:hlinkClr xmlns:ahyp="http://schemas.microsoft.com/office/drawing/2018/hyperlinkcolor" val="tx"/>
                    </a:ext>
                  </a:extLst>
                </a:hlinkClick>
              </a:rPr>
              <a:t>Markov chain</a:t>
            </a:r>
            <a:endParaRPr lang="en-IN" dirty="0"/>
          </a:p>
        </p:txBody>
      </p:sp>
      <p:sp>
        <p:nvSpPr>
          <p:cNvPr id="11" name="TextBox 10">
            <a:extLst>
              <a:ext uri="{FF2B5EF4-FFF2-40B4-BE49-F238E27FC236}">
                <a16:creationId xmlns:a16="http://schemas.microsoft.com/office/drawing/2014/main" id="{E37CBC80-317E-4BC3-BDD7-C87DB1D210B3}"/>
              </a:ext>
            </a:extLst>
          </p:cNvPr>
          <p:cNvSpPr txBox="1"/>
          <p:nvPr/>
        </p:nvSpPr>
        <p:spPr>
          <a:xfrm>
            <a:off x="8860403" y="5606018"/>
            <a:ext cx="2458663" cy="369332"/>
          </a:xfrm>
          <a:prstGeom prst="rect">
            <a:avLst/>
          </a:prstGeom>
          <a:noFill/>
        </p:spPr>
        <p:txBody>
          <a:bodyPr wrap="square">
            <a:spAutoFit/>
          </a:bodyPr>
          <a:lstStyle/>
          <a:p>
            <a:r>
              <a:rPr lang="en-US" b="0" i="0" u="none" strike="noStrike" dirty="0">
                <a:effectLst/>
                <a:latin typeface="Arial" panose="020B0604020202020204" pitchFamily="34" charset="0"/>
                <a:hlinkClick r:id="rId4" tooltip="Markov random field">
                  <a:extLst>
                    <a:ext uri="{A12FA001-AC4F-418D-AE19-62706E023703}">
                      <ahyp:hlinkClr xmlns:ahyp="http://schemas.microsoft.com/office/drawing/2018/hyperlinkcolor" val="tx"/>
                    </a:ext>
                  </a:extLst>
                </a:hlinkClick>
              </a:rPr>
              <a:t>Markov random field</a:t>
            </a:r>
            <a:endParaRPr lang="en-IN" dirty="0"/>
          </a:p>
        </p:txBody>
      </p:sp>
    </p:spTree>
    <p:extLst>
      <p:ext uri="{BB962C8B-B14F-4D97-AF65-F5344CB8AC3E}">
        <p14:creationId xmlns:p14="http://schemas.microsoft.com/office/powerpoint/2010/main" val="243817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377F-AC98-404E-B279-065366FDA965}"/>
              </a:ext>
            </a:extLst>
          </p:cNvPr>
          <p:cNvSpPr>
            <a:spLocks noGrp="1"/>
          </p:cNvSpPr>
          <p:nvPr>
            <p:ph type="title"/>
          </p:nvPr>
        </p:nvSpPr>
        <p:spPr>
          <a:xfrm>
            <a:off x="581192" y="702157"/>
            <a:ext cx="11029616" cy="776786"/>
          </a:xfrm>
        </p:spPr>
        <p:txBody>
          <a:bodyPr>
            <a:normAutofit fontScale="90000"/>
          </a:bodyPr>
          <a:lstStyle/>
          <a:p>
            <a:pPr algn="ctr"/>
            <a:r>
              <a:rPr lang="en-US" dirty="0"/>
              <a:t>BORDER DETERMINATION OF THE TUMOR AREA</a:t>
            </a:r>
            <a:br>
              <a:rPr lang="en-US" dirty="0"/>
            </a:br>
            <a:r>
              <a:rPr lang="en-US" dirty="0"/>
              <a:t>using : sobel edge detection</a:t>
            </a:r>
            <a:endParaRPr lang="en-IN" dirty="0"/>
          </a:p>
        </p:txBody>
      </p:sp>
      <p:sp>
        <p:nvSpPr>
          <p:cNvPr id="3" name="Content Placeholder 2">
            <a:extLst>
              <a:ext uri="{FF2B5EF4-FFF2-40B4-BE49-F238E27FC236}">
                <a16:creationId xmlns:a16="http://schemas.microsoft.com/office/drawing/2014/main" id="{5A56173E-2E35-452B-A576-C0012BA393F4}"/>
              </a:ext>
            </a:extLst>
          </p:cNvPr>
          <p:cNvSpPr>
            <a:spLocks noGrp="1"/>
          </p:cNvSpPr>
          <p:nvPr>
            <p:ph idx="1"/>
          </p:nvPr>
        </p:nvSpPr>
        <p:spPr>
          <a:xfrm>
            <a:off x="581192" y="1391478"/>
            <a:ext cx="4587155" cy="4583872"/>
          </a:xfrm>
        </p:spPr>
        <p:txBody>
          <a:bodyPr/>
          <a:lstStyle/>
          <a:p>
            <a:pPr algn="just"/>
            <a:r>
              <a:rPr lang="en-US" dirty="0"/>
              <a:t>To get the border of the tumor region we have considered a sobel edge filter.</a:t>
            </a:r>
          </a:p>
          <a:p>
            <a:pPr algn="just"/>
            <a:r>
              <a:rPr lang="en-US" dirty="0"/>
              <a:t>The sobel filter determines edges of image by finding derivative of images. It just finds gradients in the direction of x and y. These Masks are mainly used to operate in vertical and horizontal direction which are further related to pixels in the image.</a:t>
            </a:r>
            <a:endParaRPr lang="en-IN" dirty="0"/>
          </a:p>
        </p:txBody>
      </p:sp>
      <p:pic>
        <p:nvPicPr>
          <p:cNvPr id="5" name="Picture 4">
            <a:extLst>
              <a:ext uri="{FF2B5EF4-FFF2-40B4-BE49-F238E27FC236}">
                <a16:creationId xmlns:a16="http://schemas.microsoft.com/office/drawing/2014/main" id="{28BC7F59-C057-4923-ABF1-7F6DD58D9419}"/>
              </a:ext>
            </a:extLst>
          </p:cNvPr>
          <p:cNvPicPr>
            <a:picLocks noChangeAspect="1"/>
          </p:cNvPicPr>
          <p:nvPr/>
        </p:nvPicPr>
        <p:blipFill>
          <a:blip r:embed="rId2"/>
          <a:stretch>
            <a:fillRect/>
          </a:stretch>
        </p:blipFill>
        <p:spPr>
          <a:xfrm>
            <a:off x="5109411" y="1860225"/>
            <a:ext cx="6855883" cy="1643022"/>
          </a:xfrm>
          <a:prstGeom prst="rect">
            <a:avLst/>
          </a:prstGeom>
        </p:spPr>
      </p:pic>
      <p:pic>
        <p:nvPicPr>
          <p:cNvPr id="7" name="Picture 6">
            <a:extLst>
              <a:ext uri="{FF2B5EF4-FFF2-40B4-BE49-F238E27FC236}">
                <a16:creationId xmlns:a16="http://schemas.microsoft.com/office/drawing/2014/main" id="{ACEB4B46-9F7F-4393-A5C6-B581FB26603C}"/>
              </a:ext>
            </a:extLst>
          </p:cNvPr>
          <p:cNvPicPr>
            <a:picLocks noChangeAspect="1"/>
          </p:cNvPicPr>
          <p:nvPr/>
        </p:nvPicPr>
        <p:blipFill>
          <a:blip r:embed="rId3"/>
          <a:stretch>
            <a:fillRect/>
          </a:stretch>
        </p:blipFill>
        <p:spPr>
          <a:xfrm>
            <a:off x="5621572" y="3884529"/>
            <a:ext cx="6343722" cy="2585739"/>
          </a:xfrm>
          <a:prstGeom prst="rect">
            <a:avLst/>
          </a:prstGeom>
        </p:spPr>
      </p:pic>
    </p:spTree>
    <p:extLst>
      <p:ext uri="{BB962C8B-B14F-4D97-AF65-F5344CB8AC3E}">
        <p14:creationId xmlns:p14="http://schemas.microsoft.com/office/powerpoint/2010/main" val="302013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6E02-1C32-48B3-AB8F-97D08C5A7CF8}"/>
              </a:ext>
            </a:extLst>
          </p:cNvPr>
          <p:cNvSpPr>
            <a:spLocks noGrp="1"/>
          </p:cNvSpPr>
          <p:nvPr>
            <p:ph type="title"/>
          </p:nvPr>
        </p:nvSpPr>
        <p:spPr>
          <a:xfrm>
            <a:off x="581192" y="702156"/>
            <a:ext cx="8140399" cy="458734"/>
          </a:xfrm>
        </p:spPr>
        <p:txBody>
          <a:bodyPr>
            <a:normAutofit fontScale="90000"/>
          </a:bodyPr>
          <a:lstStyle/>
          <a:p>
            <a:pPr algn="ctr"/>
            <a:r>
              <a:rPr lang="en-US" dirty="0"/>
              <a:t>Sobel edge &amp; canny edge detection code</a:t>
            </a:r>
            <a:endParaRPr lang="en-IN" dirty="0"/>
          </a:p>
        </p:txBody>
      </p:sp>
      <p:pic>
        <p:nvPicPr>
          <p:cNvPr id="5" name="Content Placeholder 4">
            <a:extLst>
              <a:ext uri="{FF2B5EF4-FFF2-40B4-BE49-F238E27FC236}">
                <a16:creationId xmlns:a16="http://schemas.microsoft.com/office/drawing/2014/main" id="{187401BB-682A-4F40-BE77-87D3A9FC8089}"/>
              </a:ext>
            </a:extLst>
          </p:cNvPr>
          <p:cNvPicPr>
            <a:picLocks noGrp="1" noChangeAspect="1"/>
          </p:cNvPicPr>
          <p:nvPr>
            <p:ph idx="1"/>
          </p:nvPr>
        </p:nvPicPr>
        <p:blipFill>
          <a:blip r:embed="rId2"/>
          <a:stretch>
            <a:fillRect/>
          </a:stretch>
        </p:blipFill>
        <p:spPr>
          <a:xfrm>
            <a:off x="334063" y="1443065"/>
            <a:ext cx="7823975" cy="4712779"/>
          </a:xfrm>
        </p:spPr>
      </p:pic>
      <p:pic>
        <p:nvPicPr>
          <p:cNvPr id="7" name="Picture 6">
            <a:extLst>
              <a:ext uri="{FF2B5EF4-FFF2-40B4-BE49-F238E27FC236}">
                <a16:creationId xmlns:a16="http://schemas.microsoft.com/office/drawing/2014/main" id="{B287F367-1BDC-4168-BE76-C41F9E2FCDFB}"/>
              </a:ext>
            </a:extLst>
          </p:cNvPr>
          <p:cNvPicPr>
            <a:picLocks noChangeAspect="1"/>
          </p:cNvPicPr>
          <p:nvPr/>
        </p:nvPicPr>
        <p:blipFill>
          <a:blip r:embed="rId3"/>
          <a:stretch>
            <a:fillRect/>
          </a:stretch>
        </p:blipFill>
        <p:spPr>
          <a:xfrm>
            <a:off x="8857562" y="702156"/>
            <a:ext cx="3000375" cy="2916908"/>
          </a:xfrm>
          <a:prstGeom prst="rect">
            <a:avLst/>
          </a:prstGeom>
        </p:spPr>
      </p:pic>
      <p:pic>
        <p:nvPicPr>
          <p:cNvPr id="9" name="Picture 8">
            <a:extLst>
              <a:ext uri="{FF2B5EF4-FFF2-40B4-BE49-F238E27FC236}">
                <a16:creationId xmlns:a16="http://schemas.microsoft.com/office/drawing/2014/main" id="{52332F52-1C7B-439A-A4FC-B7E7A165E9EC}"/>
              </a:ext>
            </a:extLst>
          </p:cNvPr>
          <p:cNvPicPr>
            <a:picLocks noChangeAspect="1"/>
          </p:cNvPicPr>
          <p:nvPr/>
        </p:nvPicPr>
        <p:blipFill>
          <a:blip r:embed="rId4"/>
          <a:stretch>
            <a:fillRect/>
          </a:stretch>
        </p:blipFill>
        <p:spPr>
          <a:xfrm>
            <a:off x="8721591" y="3668042"/>
            <a:ext cx="3272315" cy="3189958"/>
          </a:xfrm>
          <a:prstGeom prst="rect">
            <a:avLst/>
          </a:prstGeom>
        </p:spPr>
      </p:pic>
    </p:spTree>
    <p:extLst>
      <p:ext uri="{BB962C8B-B14F-4D97-AF65-F5344CB8AC3E}">
        <p14:creationId xmlns:p14="http://schemas.microsoft.com/office/powerpoint/2010/main" val="260299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E6D-4D0A-4CB7-86EA-90FB49B85908}"/>
              </a:ext>
            </a:extLst>
          </p:cNvPr>
          <p:cNvSpPr>
            <a:spLocks noGrp="1"/>
          </p:cNvSpPr>
          <p:nvPr>
            <p:ph type="title"/>
          </p:nvPr>
        </p:nvSpPr>
        <p:spPr>
          <a:xfrm>
            <a:off x="581192" y="702156"/>
            <a:ext cx="11029616" cy="570053"/>
          </a:xfrm>
        </p:spPr>
        <p:txBody>
          <a:bodyPr/>
          <a:lstStyle/>
          <a:p>
            <a:pPr algn="ctr"/>
            <a:r>
              <a:rPr lang="en-US" dirty="0"/>
              <a:t>Support vector machine algorithm </a:t>
            </a:r>
            <a:endParaRPr lang="en-IN" dirty="0"/>
          </a:p>
        </p:txBody>
      </p:sp>
      <p:sp>
        <p:nvSpPr>
          <p:cNvPr id="3" name="Content Placeholder 2">
            <a:extLst>
              <a:ext uri="{FF2B5EF4-FFF2-40B4-BE49-F238E27FC236}">
                <a16:creationId xmlns:a16="http://schemas.microsoft.com/office/drawing/2014/main" id="{AD511788-F659-40AF-8B65-94E2B036B866}"/>
              </a:ext>
            </a:extLst>
          </p:cNvPr>
          <p:cNvSpPr>
            <a:spLocks noGrp="1"/>
          </p:cNvSpPr>
          <p:nvPr>
            <p:ph idx="1"/>
          </p:nvPr>
        </p:nvSpPr>
        <p:spPr>
          <a:xfrm>
            <a:off x="63611" y="1407381"/>
            <a:ext cx="5907819" cy="4842344"/>
          </a:xfrm>
        </p:spPr>
        <p:txBody>
          <a:bodyPr>
            <a:normAutofit/>
          </a:bodyPr>
          <a:lstStyle/>
          <a:p>
            <a:pPr algn="just"/>
            <a:r>
              <a:rPr lang="en-US" b="0" i="0" dirty="0">
                <a:solidFill>
                  <a:srgbClr val="333333"/>
                </a:solidFill>
                <a:effectLst/>
                <a:latin typeface="inter-regular"/>
              </a:rPr>
              <a:t>Support Vector Machine or SVM is one of the most popular Supervised Learning algorithms, which is used for Classification as well as Regression problems.</a:t>
            </a:r>
          </a:p>
          <a:p>
            <a:pPr algn="just"/>
            <a:r>
              <a:rPr lang="en-US"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US" b="1" i="0" dirty="0">
                <a:solidFill>
                  <a:srgbClr val="333333"/>
                </a:solidFill>
                <a:effectLst/>
                <a:latin typeface="inter-bold"/>
              </a:rPr>
              <a:t>Hyperplane:</a:t>
            </a:r>
            <a:r>
              <a:rPr lang="en-US" b="0" i="0" dirty="0">
                <a:solidFill>
                  <a:srgbClr val="333333"/>
                </a:solidFill>
                <a:effectLst/>
                <a:latin typeface="inter-regular"/>
              </a:rPr>
              <a:t> There can be multiple lines/decision boundaries to segregate the classes in n-dimensional space, but we need to find out the best decision boundary that helps to classify the data points. This best boundary is known as the hyperplane of SVM.</a:t>
            </a:r>
          </a:p>
          <a:p>
            <a:endParaRPr lang="en-IN" dirty="0"/>
          </a:p>
        </p:txBody>
      </p:sp>
      <p:pic>
        <p:nvPicPr>
          <p:cNvPr id="7" name="Picture 6">
            <a:extLst>
              <a:ext uri="{FF2B5EF4-FFF2-40B4-BE49-F238E27FC236}">
                <a16:creationId xmlns:a16="http://schemas.microsoft.com/office/drawing/2014/main" id="{1C77EDA0-954A-4E85-8FA8-3252D4909B9D}"/>
              </a:ext>
            </a:extLst>
          </p:cNvPr>
          <p:cNvPicPr>
            <a:picLocks noChangeAspect="1"/>
          </p:cNvPicPr>
          <p:nvPr/>
        </p:nvPicPr>
        <p:blipFill>
          <a:blip r:embed="rId2"/>
          <a:stretch>
            <a:fillRect/>
          </a:stretch>
        </p:blipFill>
        <p:spPr>
          <a:xfrm>
            <a:off x="5971430" y="1363649"/>
            <a:ext cx="5907819" cy="4929808"/>
          </a:xfrm>
          <a:prstGeom prst="rect">
            <a:avLst/>
          </a:prstGeom>
        </p:spPr>
      </p:pic>
    </p:spTree>
    <p:extLst>
      <p:ext uri="{BB962C8B-B14F-4D97-AF65-F5344CB8AC3E}">
        <p14:creationId xmlns:p14="http://schemas.microsoft.com/office/powerpoint/2010/main" val="204156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C0E77A-DAAE-4EBA-B51F-B665C6B44CA6}"/>
              </a:ext>
            </a:extLst>
          </p:cNvPr>
          <p:cNvSpPr>
            <a:spLocks noGrp="1"/>
          </p:cNvSpPr>
          <p:nvPr>
            <p:ph type="title"/>
          </p:nvPr>
        </p:nvSpPr>
        <p:spPr>
          <a:xfrm>
            <a:off x="581192" y="702157"/>
            <a:ext cx="11029616" cy="275854"/>
          </a:xfrm>
        </p:spPr>
        <p:txBody>
          <a:bodyPr>
            <a:normAutofit fontScale="90000"/>
          </a:bodyPr>
          <a:lstStyle/>
          <a:p>
            <a:pPr algn="ctr"/>
            <a:r>
              <a:rPr lang="en-US" dirty="0"/>
              <a:t>Svm code</a:t>
            </a:r>
            <a:endParaRPr lang="en-IN" dirty="0"/>
          </a:p>
        </p:txBody>
      </p:sp>
      <p:pic>
        <p:nvPicPr>
          <p:cNvPr id="9" name="Content Placeholder 8">
            <a:extLst>
              <a:ext uri="{FF2B5EF4-FFF2-40B4-BE49-F238E27FC236}">
                <a16:creationId xmlns:a16="http://schemas.microsoft.com/office/drawing/2014/main" id="{6BB22196-8546-41BF-B1A3-932B6CA7D25F}"/>
              </a:ext>
            </a:extLst>
          </p:cNvPr>
          <p:cNvPicPr>
            <a:picLocks noGrp="1" noChangeAspect="1"/>
          </p:cNvPicPr>
          <p:nvPr>
            <p:ph idx="1"/>
          </p:nvPr>
        </p:nvPicPr>
        <p:blipFill>
          <a:blip r:embed="rId2"/>
          <a:stretch>
            <a:fillRect/>
          </a:stretch>
        </p:blipFill>
        <p:spPr>
          <a:xfrm>
            <a:off x="281793" y="840084"/>
            <a:ext cx="4481038" cy="2526073"/>
          </a:xfrm>
        </p:spPr>
      </p:pic>
      <p:pic>
        <p:nvPicPr>
          <p:cNvPr id="13" name="Picture 12">
            <a:extLst>
              <a:ext uri="{FF2B5EF4-FFF2-40B4-BE49-F238E27FC236}">
                <a16:creationId xmlns:a16="http://schemas.microsoft.com/office/drawing/2014/main" id="{3C23BA81-5429-4E78-99C5-95BCE39A43DF}"/>
              </a:ext>
            </a:extLst>
          </p:cNvPr>
          <p:cNvPicPr>
            <a:picLocks noChangeAspect="1"/>
          </p:cNvPicPr>
          <p:nvPr/>
        </p:nvPicPr>
        <p:blipFill>
          <a:blip r:embed="rId3"/>
          <a:stretch>
            <a:fillRect/>
          </a:stretch>
        </p:blipFill>
        <p:spPr>
          <a:xfrm>
            <a:off x="281793" y="3504084"/>
            <a:ext cx="4560551" cy="3087093"/>
          </a:xfrm>
          <a:prstGeom prst="rect">
            <a:avLst/>
          </a:prstGeom>
        </p:spPr>
      </p:pic>
      <p:pic>
        <p:nvPicPr>
          <p:cNvPr id="17" name="Picture 16">
            <a:extLst>
              <a:ext uri="{FF2B5EF4-FFF2-40B4-BE49-F238E27FC236}">
                <a16:creationId xmlns:a16="http://schemas.microsoft.com/office/drawing/2014/main" id="{FEB0B41F-D9DA-4760-AB2A-5933F0250481}"/>
              </a:ext>
            </a:extLst>
          </p:cNvPr>
          <p:cNvPicPr>
            <a:picLocks noChangeAspect="1"/>
          </p:cNvPicPr>
          <p:nvPr/>
        </p:nvPicPr>
        <p:blipFill>
          <a:blip r:embed="rId4"/>
          <a:stretch>
            <a:fillRect/>
          </a:stretch>
        </p:blipFill>
        <p:spPr>
          <a:xfrm>
            <a:off x="5240790" y="1129085"/>
            <a:ext cx="6669417" cy="4572000"/>
          </a:xfrm>
          <a:prstGeom prst="rect">
            <a:avLst/>
          </a:prstGeom>
        </p:spPr>
      </p:pic>
    </p:spTree>
    <p:extLst>
      <p:ext uri="{BB962C8B-B14F-4D97-AF65-F5344CB8AC3E}">
        <p14:creationId xmlns:p14="http://schemas.microsoft.com/office/powerpoint/2010/main" val="351932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F5EC-C9A5-4E54-BDB0-7B197D95AE60}"/>
              </a:ext>
            </a:extLst>
          </p:cNvPr>
          <p:cNvSpPr>
            <a:spLocks noGrp="1"/>
          </p:cNvSpPr>
          <p:nvPr>
            <p:ph type="title"/>
          </p:nvPr>
        </p:nvSpPr>
        <p:spPr>
          <a:xfrm>
            <a:off x="581192" y="702156"/>
            <a:ext cx="11029616" cy="538247"/>
          </a:xfrm>
        </p:spPr>
        <p:txBody>
          <a:bodyPr/>
          <a:lstStyle/>
          <a:p>
            <a:r>
              <a:rPr lang="en-US" dirty="0"/>
              <a:t>Svm code </a:t>
            </a:r>
            <a:endParaRPr lang="en-IN" dirty="0"/>
          </a:p>
        </p:txBody>
      </p:sp>
      <p:pic>
        <p:nvPicPr>
          <p:cNvPr id="5" name="Content Placeholder 4">
            <a:extLst>
              <a:ext uri="{FF2B5EF4-FFF2-40B4-BE49-F238E27FC236}">
                <a16:creationId xmlns:a16="http://schemas.microsoft.com/office/drawing/2014/main" id="{F86B2997-B47C-4830-A59E-9D621E406A98}"/>
              </a:ext>
            </a:extLst>
          </p:cNvPr>
          <p:cNvPicPr>
            <a:picLocks noGrp="1" noChangeAspect="1"/>
          </p:cNvPicPr>
          <p:nvPr>
            <p:ph idx="1"/>
          </p:nvPr>
        </p:nvPicPr>
        <p:blipFill>
          <a:blip r:embed="rId2"/>
          <a:stretch>
            <a:fillRect/>
          </a:stretch>
        </p:blipFill>
        <p:spPr>
          <a:xfrm>
            <a:off x="186377" y="1612106"/>
            <a:ext cx="5029679" cy="4868207"/>
          </a:xfrm>
        </p:spPr>
      </p:pic>
      <p:pic>
        <p:nvPicPr>
          <p:cNvPr id="9" name="Picture 8">
            <a:extLst>
              <a:ext uri="{FF2B5EF4-FFF2-40B4-BE49-F238E27FC236}">
                <a16:creationId xmlns:a16="http://schemas.microsoft.com/office/drawing/2014/main" id="{92850D6C-B118-4F3D-8F56-ECD71B370D3A}"/>
              </a:ext>
            </a:extLst>
          </p:cNvPr>
          <p:cNvPicPr>
            <a:picLocks noChangeAspect="1"/>
          </p:cNvPicPr>
          <p:nvPr/>
        </p:nvPicPr>
        <p:blipFill>
          <a:blip r:embed="rId3"/>
          <a:stretch>
            <a:fillRect/>
          </a:stretch>
        </p:blipFill>
        <p:spPr>
          <a:xfrm>
            <a:off x="5590675" y="776229"/>
            <a:ext cx="6148818" cy="5905308"/>
          </a:xfrm>
          <a:prstGeom prst="rect">
            <a:avLst/>
          </a:prstGeom>
        </p:spPr>
      </p:pic>
    </p:spTree>
    <p:extLst>
      <p:ext uri="{BB962C8B-B14F-4D97-AF65-F5344CB8AC3E}">
        <p14:creationId xmlns:p14="http://schemas.microsoft.com/office/powerpoint/2010/main" val="370794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0584-48A6-4EA4-82F5-626A1368E8E4}"/>
              </a:ext>
            </a:extLst>
          </p:cNvPr>
          <p:cNvSpPr>
            <a:spLocks noGrp="1"/>
          </p:cNvSpPr>
          <p:nvPr>
            <p:ph type="title"/>
          </p:nvPr>
        </p:nvSpPr>
        <p:spPr>
          <a:xfrm>
            <a:off x="581191" y="527228"/>
            <a:ext cx="11029616" cy="665468"/>
          </a:xfrm>
        </p:spPr>
        <p:txBody>
          <a:bodyPr>
            <a:normAutofit/>
          </a:bodyPr>
          <a:lstStyle/>
          <a:p>
            <a:pPr algn="ctr"/>
            <a:r>
              <a:rPr lang="en-IN" sz="3600" dirty="0"/>
              <a:t>INTRODUCTION </a:t>
            </a:r>
          </a:p>
        </p:txBody>
      </p:sp>
      <p:sp>
        <p:nvSpPr>
          <p:cNvPr id="3" name="Content Placeholder 2">
            <a:extLst>
              <a:ext uri="{FF2B5EF4-FFF2-40B4-BE49-F238E27FC236}">
                <a16:creationId xmlns:a16="http://schemas.microsoft.com/office/drawing/2014/main" id="{C0398F57-34D5-4EA1-8954-6C4E083CC91E}"/>
              </a:ext>
            </a:extLst>
          </p:cNvPr>
          <p:cNvSpPr>
            <a:spLocks noGrp="1"/>
          </p:cNvSpPr>
          <p:nvPr>
            <p:ph idx="1"/>
          </p:nvPr>
        </p:nvSpPr>
        <p:spPr>
          <a:xfrm>
            <a:off x="581193" y="1415332"/>
            <a:ext cx="11115176" cy="4560018"/>
          </a:xfrm>
        </p:spPr>
        <p:txBody>
          <a:bodyPr>
            <a:normAutofit lnSpcReduction="10000"/>
          </a:bodyPr>
          <a:lstStyle/>
          <a:p>
            <a:endParaRPr lang="en-US" sz="2400" dirty="0"/>
          </a:p>
          <a:p>
            <a:pPr algn="just"/>
            <a:r>
              <a:rPr lang="en-US" sz="2400" dirty="0"/>
              <a:t>Brain tumor is an accumulation of anomalous tissue in the brain. Tumors are primarily classified into malignant and benign when they develop.</a:t>
            </a:r>
          </a:p>
          <a:p>
            <a:pPr algn="just"/>
            <a:r>
              <a:rPr lang="en-US" sz="2400" dirty="0"/>
              <a:t>Brain tumors are frequently referred to as cancerous also termed as malignant or noncancerous termed as benign.</a:t>
            </a:r>
          </a:p>
          <a:p>
            <a:pPr algn="just"/>
            <a:r>
              <a:rPr lang="en-US" sz="2400" dirty="0"/>
              <a:t>The benign tumors are not as aggressive as malignant tumors i.e. the mass or development of unusual cells does not contain cancer cells.</a:t>
            </a:r>
          </a:p>
          <a:p>
            <a:pPr algn="just"/>
            <a:r>
              <a:rPr lang="en-US" sz="2400" dirty="0"/>
              <a:t>This paper proposes a system to decide whether the brain has tumor or is it tumor-free from the MR image using combined technique of K-Means and support vector machine. </a:t>
            </a:r>
          </a:p>
          <a:p>
            <a:endParaRPr lang="en-IN" b="1" i="0" dirty="0">
              <a:solidFill>
                <a:srgbClr val="E8EAED"/>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4307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A289-8CA6-4EB6-9483-E98BD2AC55A0}"/>
              </a:ext>
            </a:extLst>
          </p:cNvPr>
          <p:cNvSpPr>
            <a:spLocks noGrp="1"/>
          </p:cNvSpPr>
          <p:nvPr>
            <p:ph type="title"/>
          </p:nvPr>
        </p:nvSpPr>
        <p:spPr>
          <a:xfrm>
            <a:off x="581193" y="516836"/>
            <a:ext cx="11029616" cy="493818"/>
          </a:xfrm>
        </p:spPr>
        <p:txBody>
          <a:bodyPr>
            <a:normAutofit fontScale="90000"/>
          </a:bodyPr>
          <a:lstStyle/>
          <a:p>
            <a:pPr algn="ctr"/>
            <a:r>
              <a:rPr lang="en-US" dirty="0"/>
              <a:t>Reference papers</a:t>
            </a:r>
            <a:endParaRPr lang="en-IN" dirty="0"/>
          </a:p>
        </p:txBody>
      </p:sp>
      <p:sp>
        <p:nvSpPr>
          <p:cNvPr id="3" name="Content Placeholder 2">
            <a:extLst>
              <a:ext uri="{FF2B5EF4-FFF2-40B4-BE49-F238E27FC236}">
                <a16:creationId xmlns:a16="http://schemas.microsoft.com/office/drawing/2014/main" id="{A82137B1-E1E4-4B73-835D-EDCB1588D8D1}"/>
              </a:ext>
            </a:extLst>
          </p:cNvPr>
          <p:cNvSpPr>
            <a:spLocks noGrp="1"/>
          </p:cNvSpPr>
          <p:nvPr>
            <p:ph sz="half" idx="1"/>
          </p:nvPr>
        </p:nvSpPr>
        <p:spPr>
          <a:xfrm>
            <a:off x="190831" y="1090167"/>
            <a:ext cx="5812404" cy="5644588"/>
          </a:xfrm>
        </p:spPr>
        <p:txBody>
          <a:bodyPr>
            <a:normAutofit fontScale="92500" lnSpcReduction="10000"/>
          </a:bodyPr>
          <a:lstStyle/>
          <a:p>
            <a:pPr marL="0" indent="0" algn="just">
              <a:buNone/>
            </a:pPr>
            <a:r>
              <a:rPr lang="en-US" sz="2200" b="1" dirty="0"/>
              <a:t>Base paper:</a:t>
            </a:r>
          </a:p>
          <a:p>
            <a:pPr marL="0" indent="0" algn="just">
              <a:buNone/>
            </a:pPr>
            <a:r>
              <a:rPr lang="en-US" sz="2000" b="1" dirty="0"/>
              <a:t>https://ieeexplore.ieee.org/document/9076542</a:t>
            </a:r>
          </a:p>
          <a:p>
            <a:pPr marL="0" indent="0" algn="just">
              <a:buNone/>
            </a:pPr>
            <a:r>
              <a:rPr lang="en-US" sz="2000" b="1" dirty="0"/>
              <a:t>Data sets of MRI :</a:t>
            </a:r>
          </a:p>
          <a:p>
            <a:pPr marL="0" indent="0" algn="just">
              <a:buNone/>
            </a:pPr>
            <a:r>
              <a:rPr lang="en-US" b="1" dirty="0"/>
              <a:t>“BITE: Brain Images of Tumors for Evaluation database – NIST.” [Online]. Available: </a:t>
            </a:r>
            <a:r>
              <a:rPr lang="en-US" b="1" dirty="0">
                <a:hlinkClick r:id="rId2"/>
              </a:rPr>
              <a:t>http://nist.mni.mcgill.ca/?page_id=672</a:t>
            </a:r>
            <a:r>
              <a:rPr lang="en-US" b="1" dirty="0"/>
              <a:t>.</a:t>
            </a:r>
          </a:p>
          <a:p>
            <a:pPr marL="0" indent="0" algn="just">
              <a:buNone/>
            </a:pPr>
            <a:r>
              <a:rPr lang="en-IN" sz="2400" b="1" dirty="0"/>
              <a:t>Tumor assessment Methods :</a:t>
            </a:r>
          </a:p>
          <a:p>
            <a:pPr marL="0" indent="0" algn="just">
              <a:buNone/>
            </a:pPr>
            <a:r>
              <a:rPr lang="en-IN" sz="1500" dirty="0"/>
              <a:t>Kimia Rezaei and Hamed </a:t>
            </a:r>
            <a:r>
              <a:rPr lang="en-IN" sz="1500" dirty="0" err="1"/>
              <a:t>Agahi,"Segmentation</a:t>
            </a:r>
            <a:r>
              <a:rPr lang="en-IN" sz="1500" dirty="0"/>
              <a:t> and Classification of Brain Tumor CT Images Using SVM with Weighted Kernel Width", David C. </a:t>
            </a:r>
            <a:r>
              <a:rPr lang="en-IN" sz="1500" dirty="0" err="1"/>
              <a:t>Wyld</a:t>
            </a:r>
            <a:r>
              <a:rPr lang="en-IN" sz="1500" dirty="0"/>
              <a:t> et al. (Eds): ITCS, SIP, CST, ARIA, NLP – 2017, pp. 39– 50, 2017. DOI: 10.5121/csit.2017.70304 </a:t>
            </a:r>
          </a:p>
          <a:p>
            <a:pPr marL="0" indent="0" algn="just">
              <a:buNone/>
            </a:pPr>
            <a:r>
              <a:rPr lang="en-IN" sz="1500" dirty="0"/>
              <a:t>Reema Mathew A, Babu Anto P, "Tumor Detection and Classification of MRI Brain Image using Wavelet Transform and SVM", Proc. International Conference on Signal Processing and Communi</a:t>
            </a:r>
            <a:r>
              <a:rPr lang="en-US" sz="1500" dirty="0"/>
              <a:t>cation (ICSPC’17) – 28th &amp; 29th July 2017, IEEE, pp. 75 - 78. </a:t>
            </a:r>
            <a:endParaRPr lang="en-US" sz="1500" b="1" dirty="0"/>
          </a:p>
          <a:p>
            <a:pPr marL="0" indent="0" algn="just">
              <a:buNone/>
            </a:pPr>
            <a:r>
              <a:rPr lang="en-US" sz="2000" b="1" dirty="0"/>
              <a:t>Fuzzy c-means and SVM: </a:t>
            </a:r>
          </a:p>
          <a:p>
            <a:pPr marL="0" indent="0" algn="just">
              <a:buNone/>
            </a:pPr>
            <a:r>
              <a:rPr lang="en-US" sz="1500" dirty="0"/>
              <a:t>Parveen, &amp; Singh, Amritpal. (2015). Detection of brain tumor in MRI images, using combination of fuzzy c-means and SVM. 98- 102. 10.1109/SPIN.2015.7095308.</a:t>
            </a:r>
            <a:endParaRPr lang="en-US" sz="1500" b="1" dirty="0"/>
          </a:p>
          <a:p>
            <a:pPr marL="0" indent="0">
              <a:buNone/>
            </a:pPr>
            <a:endParaRPr lang="en-US" b="1" dirty="0"/>
          </a:p>
          <a:p>
            <a:endParaRPr lang="en-IN" dirty="0"/>
          </a:p>
        </p:txBody>
      </p:sp>
      <p:sp>
        <p:nvSpPr>
          <p:cNvPr id="4" name="Content Placeholder 3">
            <a:extLst>
              <a:ext uri="{FF2B5EF4-FFF2-40B4-BE49-F238E27FC236}">
                <a16:creationId xmlns:a16="http://schemas.microsoft.com/office/drawing/2014/main" id="{E2819C29-8F38-4E3E-9A4C-0C8F59FCEA23}"/>
              </a:ext>
            </a:extLst>
          </p:cNvPr>
          <p:cNvSpPr>
            <a:spLocks noGrp="1"/>
          </p:cNvSpPr>
          <p:nvPr>
            <p:ph sz="half" idx="2"/>
          </p:nvPr>
        </p:nvSpPr>
        <p:spPr>
          <a:xfrm>
            <a:off x="6416039" y="1010653"/>
            <a:ext cx="5194769" cy="5644589"/>
          </a:xfrm>
        </p:spPr>
        <p:txBody>
          <a:bodyPr>
            <a:normAutofit fontScale="92500" lnSpcReduction="10000"/>
          </a:bodyPr>
          <a:lstStyle/>
          <a:p>
            <a:pPr marL="0" indent="0" algn="just">
              <a:buNone/>
            </a:pPr>
            <a:r>
              <a:rPr lang="en-IN" sz="2200" b="1" dirty="0"/>
              <a:t>Threshold with Morphological operations:</a:t>
            </a:r>
          </a:p>
          <a:p>
            <a:pPr marL="0" indent="0" algn="just">
              <a:buNone/>
            </a:pPr>
            <a:r>
              <a:rPr lang="en-IN" sz="1400" dirty="0"/>
              <a:t>Hunnur, Shrutika Santosh et al. “Implementation of image processing for detection of brain tumors.” 2017 International Conference on Intelligent Computing and Control Systems (ICICCS) (2017): 278-283.</a:t>
            </a:r>
          </a:p>
          <a:p>
            <a:pPr marL="0" indent="0" algn="just">
              <a:buNone/>
            </a:pPr>
            <a:r>
              <a:rPr lang="da-DK" sz="2200" b="1" i="0" dirty="0">
                <a:solidFill>
                  <a:srgbClr val="000000"/>
                </a:solidFill>
                <a:effectLst/>
                <a:latin typeface="Times New Roman" panose="02020603050405020304" pitchFamily="18" charset="0"/>
              </a:rPr>
              <a:t>Hidden Markov Random Field Model</a:t>
            </a:r>
            <a:r>
              <a:rPr lang="en-IN" sz="2200" b="1" dirty="0">
                <a:solidFill>
                  <a:srgbClr val="000000"/>
                </a:solidFill>
                <a:latin typeface="Times New Roman" panose="02020603050405020304" pitchFamily="18" charset="0"/>
              </a:rPr>
              <a:t>:</a:t>
            </a:r>
            <a:r>
              <a:rPr lang="en-IN" sz="2200" dirty="0"/>
              <a:t> </a:t>
            </a:r>
          </a:p>
          <a:p>
            <a:pPr marL="0" indent="0" algn="just">
              <a:buNone/>
            </a:pPr>
            <a:r>
              <a:rPr lang="en-IN" sz="1500" dirty="0"/>
              <a:t>H. S. Abdulbaqi, Mohd </a:t>
            </a:r>
            <a:r>
              <a:rPr lang="en-IN" sz="1500" dirty="0" err="1"/>
              <a:t>Zubir</a:t>
            </a:r>
            <a:r>
              <a:rPr lang="en-IN" sz="1500" dirty="0"/>
              <a:t> Mat, A. F. Omar, I. S. B. Mustafa and L. K. Abood, "Detecting brain tumor in Magnetic Resonance Images using Hidden Markov Random Fields and Threshold techniques," 2014 IEEE Student Conference on Research and Development, Batu Ferringhi, 2014, pp. 1-5</a:t>
            </a:r>
          </a:p>
          <a:p>
            <a:pPr marL="0" indent="0" algn="just">
              <a:buNone/>
            </a:pPr>
            <a:r>
              <a:rPr lang="en-US" sz="2000" b="1" dirty="0"/>
              <a:t>BORDER DETERMINATION OF THE TUMOR AREA:</a:t>
            </a:r>
            <a:endParaRPr lang="en-IN" sz="2000" b="1" dirty="0"/>
          </a:p>
          <a:p>
            <a:pPr marL="0" indent="0" algn="just">
              <a:buNone/>
            </a:pPr>
            <a:r>
              <a:rPr lang="en-IN" sz="1500" dirty="0"/>
              <a:t>Manisha, B. Radhakrishnan and L. P. Suresh, "Tumor region extraction using edge detection method in brain MRI images," 2017 International Conference on Circuit, Power and Computing Technologies (ICCPCT), Kollam, 2017, pp. 1-5. </a:t>
            </a:r>
          </a:p>
          <a:p>
            <a:pPr marL="0" indent="0">
              <a:buNone/>
            </a:pPr>
            <a:endParaRPr lang="en-IN" dirty="0"/>
          </a:p>
        </p:txBody>
      </p:sp>
    </p:spTree>
    <p:extLst>
      <p:ext uri="{BB962C8B-B14F-4D97-AF65-F5344CB8AC3E}">
        <p14:creationId xmlns:p14="http://schemas.microsoft.com/office/powerpoint/2010/main" val="246192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D86D-7F8F-42D3-B58A-ED922E7E6F41}"/>
              </a:ext>
            </a:extLst>
          </p:cNvPr>
          <p:cNvSpPr>
            <a:spLocks noGrp="1"/>
          </p:cNvSpPr>
          <p:nvPr>
            <p:ph type="title"/>
          </p:nvPr>
        </p:nvSpPr>
        <p:spPr>
          <a:xfrm>
            <a:off x="581192" y="702155"/>
            <a:ext cx="11029616" cy="593907"/>
          </a:xfrm>
        </p:spPr>
        <p:txBody>
          <a:bodyPr>
            <a:normAutofit/>
          </a:bodyPr>
          <a:lstStyle/>
          <a:p>
            <a:pPr algn="ctr"/>
            <a:r>
              <a:rPr lang="en-IN" dirty="0"/>
              <a:t>INDIAN Data and statistics </a:t>
            </a:r>
          </a:p>
        </p:txBody>
      </p:sp>
      <p:sp>
        <p:nvSpPr>
          <p:cNvPr id="3" name="Content Placeholder 2">
            <a:extLst>
              <a:ext uri="{FF2B5EF4-FFF2-40B4-BE49-F238E27FC236}">
                <a16:creationId xmlns:a16="http://schemas.microsoft.com/office/drawing/2014/main" id="{446082C5-3F39-4EEF-821C-48797A53DE84}"/>
              </a:ext>
            </a:extLst>
          </p:cNvPr>
          <p:cNvSpPr>
            <a:spLocks noGrp="1"/>
          </p:cNvSpPr>
          <p:nvPr>
            <p:ph idx="1"/>
          </p:nvPr>
        </p:nvSpPr>
        <p:spPr>
          <a:xfrm>
            <a:off x="5343277" y="1415332"/>
            <a:ext cx="6392848" cy="5144494"/>
          </a:xfrm>
        </p:spPr>
        <p:txBody>
          <a:bodyPr>
            <a:normAutofit fontScale="85000" lnSpcReduction="20000"/>
          </a:bodyPr>
          <a:lstStyle/>
          <a:p>
            <a:endParaRPr lang="en-IN" dirty="0"/>
          </a:p>
          <a:p>
            <a:pPr algn="just"/>
            <a:r>
              <a:rPr lang="en-US" sz="2000" b="1" dirty="0"/>
              <a:t>The incidence of central nervous system  (CNS) tumors in India ranges from 5 to 10 per 100,000 population with an increasing trend and accounts for 2% of malignancies.</a:t>
            </a:r>
          </a:p>
          <a:p>
            <a:pPr algn="just"/>
            <a:r>
              <a:rPr lang="en-US" sz="2000" b="1" dirty="0"/>
              <a:t>Hospital‑based databases capturing CNS malignancies had been analyzed prospectively from registrations in the neuro‑oncology clinic of a tertiary care center over a period of 1 year.</a:t>
            </a:r>
            <a:endParaRPr lang="en-IN" sz="2000" b="1" dirty="0"/>
          </a:p>
          <a:p>
            <a:pPr algn="just"/>
            <a:r>
              <a:rPr lang="en-US" sz="2000" b="1" dirty="0"/>
              <a:t>Astrocytoma (38.7%) were the most common primary tumors with the majority being high‑grade gliomas  (59.5%).</a:t>
            </a:r>
          </a:p>
          <a:p>
            <a:pPr algn="just"/>
            <a:r>
              <a:rPr lang="en-US" sz="2000" b="1" dirty="0"/>
              <a:t>Another multi institutional effort involving seven tertiary care hospitals reported the epidemiological profile of 3936 pediatric tumor patients. The most common tumor was astrocytoma  (34.7%) followed by </a:t>
            </a:r>
            <a:r>
              <a:rPr lang="en-IN" sz="2000" b="1" dirty="0"/>
              <a:t>medulloblastoma(</a:t>
            </a:r>
            <a:r>
              <a:rPr lang="en-US" sz="2000" b="1" dirty="0"/>
              <a:t>MB) and supratentorial PNETs  (22.4%) and craniopharyngioma.</a:t>
            </a:r>
            <a:endParaRPr lang="en-IN" sz="2000" b="1" dirty="0"/>
          </a:p>
          <a:p>
            <a:pPr algn="just"/>
            <a:r>
              <a:rPr lang="en-IN" sz="2000" b="1" dirty="0">
                <a:hlinkClick r:id="rId2"/>
              </a:rPr>
              <a:t>https://www.researchgate.net/publication/305792229_Indian_data_on_central_nervous_tumors_A_summary_of_published_work</a:t>
            </a:r>
            <a:endParaRPr lang="en-IN" sz="2000" b="1" dirty="0"/>
          </a:p>
          <a:p>
            <a:endParaRPr lang="en-IN" dirty="0"/>
          </a:p>
        </p:txBody>
      </p:sp>
      <p:pic>
        <p:nvPicPr>
          <p:cNvPr id="7" name="Picture 6">
            <a:extLst>
              <a:ext uri="{FF2B5EF4-FFF2-40B4-BE49-F238E27FC236}">
                <a16:creationId xmlns:a16="http://schemas.microsoft.com/office/drawing/2014/main" id="{FD94BBA0-917A-4E64-98CC-9E053909B5F4}"/>
              </a:ext>
            </a:extLst>
          </p:cNvPr>
          <p:cNvPicPr>
            <a:picLocks noChangeAspect="1"/>
          </p:cNvPicPr>
          <p:nvPr/>
        </p:nvPicPr>
        <p:blipFill>
          <a:blip r:embed="rId3"/>
          <a:stretch>
            <a:fillRect/>
          </a:stretch>
        </p:blipFill>
        <p:spPr>
          <a:xfrm>
            <a:off x="302149" y="1884459"/>
            <a:ext cx="4962380" cy="4508390"/>
          </a:xfrm>
          <a:prstGeom prst="rect">
            <a:avLst/>
          </a:prstGeom>
        </p:spPr>
      </p:pic>
    </p:spTree>
    <p:extLst>
      <p:ext uri="{BB962C8B-B14F-4D97-AF65-F5344CB8AC3E}">
        <p14:creationId xmlns:p14="http://schemas.microsoft.com/office/powerpoint/2010/main" val="308710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BB4-D041-4BEE-8A2D-D24A2B9C7617}"/>
              </a:ext>
            </a:extLst>
          </p:cNvPr>
          <p:cNvSpPr>
            <a:spLocks noGrp="1"/>
          </p:cNvSpPr>
          <p:nvPr>
            <p:ph type="title"/>
          </p:nvPr>
        </p:nvSpPr>
        <p:spPr>
          <a:xfrm>
            <a:off x="581192" y="702156"/>
            <a:ext cx="11029616" cy="665468"/>
          </a:xfrm>
        </p:spPr>
        <p:txBody>
          <a:bodyPr>
            <a:normAutofit/>
          </a:bodyPr>
          <a:lstStyle/>
          <a:p>
            <a:pPr algn="ctr"/>
            <a:r>
              <a:rPr lang="en-US" sz="3600" b="1" dirty="0"/>
              <a:t>software / </a:t>
            </a:r>
            <a:r>
              <a:rPr lang="en-IN" sz="3600" b="1" dirty="0"/>
              <a:t>technology</a:t>
            </a:r>
            <a:r>
              <a:rPr lang="en-US" sz="3600" b="1" dirty="0"/>
              <a:t> requirements </a:t>
            </a:r>
            <a:endParaRPr lang="en-IN" sz="3600" b="1" dirty="0"/>
          </a:p>
        </p:txBody>
      </p:sp>
      <p:sp>
        <p:nvSpPr>
          <p:cNvPr id="3" name="Content Placeholder 2">
            <a:extLst>
              <a:ext uri="{FF2B5EF4-FFF2-40B4-BE49-F238E27FC236}">
                <a16:creationId xmlns:a16="http://schemas.microsoft.com/office/drawing/2014/main" id="{0DFF2D5F-AAA2-4CBD-BAC9-3E87849E886B}"/>
              </a:ext>
            </a:extLst>
          </p:cNvPr>
          <p:cNvSpPr>
            <a:spLocks noGrp="1"/>
          </p:cNvSpPr>
          <p:nvPr>
            <p:ph idx="1"/>
          </p:nvPr>
        </p:nvSpPr>
        <p:spPr>
          <a:xfrm>
            <a:off x="581192" y="1749287"/>
            <a:ext cx="11029615" cy="4226063"/>
          </a:xfrm>
        </p:spPr>
        <p:txBody>
          <a:bodyPr/>
          <a:lstStyle/>
          <a:p>
            <a:pPr algn="just"/>
            <a:r>
              <a:rPr lang="en-IN" sz="2400" b="1" dirty="0"/>
              <a:t>Combination of K-Means clustering algorithm, Fuzzy C – means(FCM).</a:t>
            </a:r>
          </a:p>
          <a:p>
            <a:pPr algn="just"/>
            <a:r>
              <a:rPr lang="en-US" sz="2400" b="1" dirty="0"/>
              <a:t>Thresholding and Morphological operations in detecting brain tumors</a:t>
            </a:r>
            <a:endParaRPr lang="en-IN" sz="2400" b="1" dirty="0"/>
          </a:p>
          <a:p>
            <a:pPr algn="just"/>
            <a:r>
              <a:rPr lang="en-US" sz="2400" b="1" dirty="0"/>
              <a:t>Support Vector Machine Algorithm.</a:t>
            </a:r>
          </a:p>
          <a:p>
            <a:endParaRPr lang="en-IN" dirty="0"/>
          </a:p>
        </p:txBody>
      </p:sp>
    </p:spTree>
    <p:extLst>
      <p:ext uri="{BB962C8B-B14F-4D97-AF65-F5344CB8AC3E}">
        <p14:creationId xmlns:p14="http://schemas.microsoft.com/office/powerpoint/2010/main" val="145131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D9BB-9A91-4A9E-9A03-84C2887BEBBC}"/>
              </a:ext>
            </a:extLst>
          </p:cNvPr>
          <p:cNvSpPr>
            <a:spLocks noGrp="1"/>
          </p:cNvSpPr>
          <p:nvPr>
            <p:ph type="title"/>
          </p:nvPr>
        </p:nvSpPr>
        <p:spPr>
          <a:xfrm>
            <a:off x="581193" y="596348"/>
            <a:ext cx="11029616" cy="500932"/>
          </a:xfrm>
        </p:spPr>
        <p:txBody>
          <a:bodyPr>
            <a:normAutofit fontScale="90000"/>
          </a:bodyPr>
          <a:lstStyle/>
          <a:p>
            <a:pPr algn="ctr"/>
            <a:r>
              <a:rPr lang="en-IN" dirty="0"/>
              <a:t>PROPOSED ARCHITECURE</a:t>
            </a:r>
          </a:p>
        </p:txBody>
      </p:sp>
      <p:sp>
        <p:nvSpPr>
          <p:cNvPr id="3" name="Content Placeholder 2">
            <a:extLst>
              <a:ext uri="{FF2B5EF4-FFF2-40B4-BE49-F238E27FC236}">
                <a16:creationId xmlns:a16="http://schemas.microsoft.com/office/drawing/2014/main" id="{5CC9C585-CD44-43B4-8DAF-F2D0D500BFF0}"/>
              </a:ext>
            </a:extLst>
          </p:cNvPr>
          <p:cNvSpPr>
            <a:spLocks noGrp="1"/>
          </p:cNvSpPr>
          <p:nvPr>
            <p:ph sz="half" idx="1"/>
          </p:nvPr>
        </p:nvSpPr>
        <p:spPr/>
        <p:txBody>
          <a:bodyPr>
            <a:normAutofit lnSpcReduction="10000"/>
          </a:bodyPr>
          <a:lstStyle/>
          <a:p>
            <a:endParaRPr lang="en-US" dirty="0"/>
          </a:p>
          <a:p>
            <a:endParaRPr lang="en-IN" dirty="0"/>
          </a:p>
        </p:txBody>
      </p:sp>
      <p:sp>
        <p:nvSpPr>
          <p:cNvPr id="6" name="Content Placeholder 5">
            <a:extLst>
              <a:ext uri="{FF2B5EF4-FFF2-40B4-BE49-F238E27FC236}">
                <a16:creationId xmlns:a16="http://schemas.microsoft.com/office/drawing/2014/main" id="{4D520A16-2232-4BF3-9706-DAE8C0156C92}"/>
              </a:ext>
            </a:extLst>
          </p:cNvPr>
          <p:cNvSpPr>
            <a:spLocks noGrp="1"/>
          </p:cNvSpPr>
          <p:nvPr>
            <p:ph sz="half" idx="2"/>
          </p:nvPr>
        </p:nvSpPr>
        <p:spPr>
          <a:xfrm>
            <a:off x="6416039" y="1232452"/>
            <a:ext cx="5194769" cy="5430740"/>
          </a:xfrm>
        </p:spPr>
        <p:txBody>
          <a:bodyPr>
            <a:normAutofit lnSpcReduction="10000"/>
          </a:bodyPr>
          <a:lstStyle/>
          <a:p>
            <a:pPr algn="just"/>
            <a:r>
              <a:rPr lang="en-US" sz="1800" dirty="0"/>
              <a:t>Algorithm: </a:t>
            </a:r>
          </a:p>
          <a:p>
            <a:pPr algn="just"/>
            <a:r>
              <a:rPr lang="en-US" sz="1800" dirty="0"/>
              <a:t>Input: MR Image selected by user. </a:t>
            </a:r>
          </a:p>
          <a:p>
            <a:pPr algn="just"/>
            <a:r>
              <a:rPr lang="en-US" sz="1800" dirty="0"/>
              <a:t>Output: Report generated after the detected tumor is classified. </a:t>
            </a:r>
          </a:p>
          <a:p>
            <a:pPr algn="just"/>
            <a:r>
              <a:rPr lang="en-US" sz="1800" dirty="0"/>
              <a:t>Step 1: The selected MR Image is pre-processed using Binary Thresholding. </a:t>
            </a:r>
          </a:p>
          <a:p>
            <a:pPr algn="just"/>
            <a:r>
              <a:rPr lang="en-US" sz="1800" dirty="0"/>
              <a:t>Step 2: The pre-processed image is then subjected to K-Means clustering and fuzzy c- means. </a:t>
            </a:r>
          </a:p>
          <a:p>
            <a:pPr algn="just"/>
            <a:r>
              <a:rPr lang="en-US" sz="1800" dirty="0"/>
              <a:t>Step 3: If tumor is not detected the user is notified that there is no tumor present, else if the tumor is detected then further classification of tumor is done using SVM Classifier. </a:t>
            </a:r>
          </a:p>
          <a:p>
            <a:pPr algn="just"/>
            <a:r>
              <a:rPr lang="en-US" sz="1800" dirty="0"/>
              <a:t>Step 4: After classification is done then report is generated and is displayed to the user.</a:t>
            </a:r>
          </a:p>
          <a:p>
            <a:pPr marL="0" indent="0">
              <a:buNone/>
            </a:pPr>
            <a:endParaRPr lang="en-IN" dirty="0"/>
          </a:p>
        </p:txBody>
      </p:sp>
      <p:pic>
        <p:nvPicPr>
          <p:cNvPr id="5" name="Picture 4">
            <a:extLst>
              <a:ext uri="{FF2B5EF4-FFF2-40B4-BE49-F238E27FC236}">
                <a16:creationId xmlns:a16="http://schemas.microsoft.com/office/drawing/2014/main" id="{6914E96D-F516-43D7-8A9D-6160B1089082}"/>
              </a:ext>
            </a:extLst>
          </p:cNvPr>
          <p:cNvPicPr>
            <a:picLocks noChangeAspect="1"/>
          </p:cNvPicPr>
          <p:nvPr/>
        </p:nvPicPr>
        <p:blipFill>
          <a:blip r:embed="rId2"/>
          <a:srcRect/>
          <a:stretch/>
        </p:blipFill>
        <p:spPr>
          <a:xfrm>
            <a:off x="437322" y="1160890"/>
            <a:ext cx="5534107" cy="5255813"/>
          </a:xfrm>
          <a:prstGeom prst="rect">
            <a:avLst/>
          </a:prstGeom>
        </p:spPr>
      </p:pic>
    </p:spTree>
    <p:extLst>
      <p:ext uri="{BB962C8B-B14F-4D97-AF65-F5344CB8AC3E}">
        <p14:creationId xmlns:p14="http://schemas.microsoft.com/office/powerpoint/2010/main" val="375326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A22-F4DE-458C-98BC-C02186B022C6}"/>
              </a:ext>
            </a:extLst>
          </p:cNvPr>
          <p:cNvSpPr>
            <a:spLocks noGrp="1"/>
          </p:cNvSpPr>
          <p:nvPr>
            <p:ph type="title"/>
          </p:nvPr>
        </p:nvSpPr>
        <p:spPr>
          <a:xfrm>
            <a:off x="581192" y="702157"/>
            <a:ext cx="11029616" cy="442832"/>
          </a:xfrm>
        </p:spPr>
        <p:txBody>
          <a:bodyPr>
            <a:normAutofit fontScale="90000"/>
          </a:bodyPr>
          <a:lstStyle/>
          <a:p>
            <a:pPr algn="ctr"/>
            <a:r>
              <a:rPr lang="en-IN" dirty="0"/>
              <a:t>tumor assessment Methods </a:t>
            </a:r>
          </a:p>
        </p:txBody>
      </p:sp>
      <p:sp>
        <p:nvSpPr>
          <p:cNvPr id="3" name="Content Placeholder 2">
            <a:extLst>
              <a:ext uri="{FF2B5EF4-FFF2-40B4-BE49-F238E27FC236}">
                <a16:creationId xmlns:a16="http://schemas.microsoft.com/office/drawing/2014/main" id="{A509F31E-D0DF-4584-AD85-B6A84CAFECD1}"/>
              </a:ext>
            </a:extLst>
          </p:cNvPr>
          <p:cNvSpPr>
            <a:spLocks noGrp="1"/>
          </p:cNvSpPr>
          <p:nvPr>
            <p:ph idx="1"/>
          </p:nvPr>
        </p:nvSpPr>
        <p:spPr>
          <a:xfrm>
            <a:off x="710233" y="3196424"/>
            <a:ext cx="6056327" cy="3363402"/>
          </a:xfrm>
        </p:spPr>
        <p:txBody>
          <a:bodyPr>
            <a:normAutofit fontScale="85000" lnSpcReduction="20000"/>
          </a:bodyPr>
          <a:lstStyle/>
          <a:p>
            <a:endParaRPr lang="en-IN" sz="2400" b="1" dirty="0"/>
          </a:p>
          <a:p>
            <a:pPr marL="0" indent="0" algn="just">
              <a:buNone/>
            </a:pPr>
            <a:r>
              <a:rPr lang="en-US" sz="2400" b="0" i="0" dirty="0">
                <a:solidFill>
                  <a:srgbClr val="000000"/>
                </a:solidFill>
                <a:effectLst/>
                <a:latin typeface="Arial" panose="020B0604020202020204" pitchFamily="34" charset="0"/>
              </a:rPr>
              <a:t>3-dimensional image that shows any abnormalities or tumors. A CT scan can help find bleeding and enlargement of the fluid-filled spaces in the brain, called ventricles.</a:t>
            </a:r>
          </a:p>
          <a:p>
            <a:pPr marL="0" indent="0" algn="just">
              <a:buNone/>
            </a:pPr>
            <a:r>
              <a:rPr lang="en-US" sz="2400" b="0" i="0" dirty="0">
                <a:solidFill>
                  <a:srgbClr val="000000"/>
                </a:solidFill>
                <a:effectLst/>
                <a:latin typeface="Arial" panose="020B0604020202020204" pitchFamily="34" charset="0"/>
              </a:rPr>
              <a:t>Changes to bone in the skull can also be seen on a CT scan, and it can be used to measure a tumor’s size. A CT scan may also be used if the patient cannot have an MRI, such as if the person has a pacemaker for their heart. </a:t>
            </a:r>
            <a:endParaRPr lang="en-IN" sz="2400" b="1" dirty="0"/>
          </a:p>
        </p:txBody>
      </p:sp>
      <p:pic>
        <p:nvPicPr>
          <p:cNvPr id="5" name="Picture 4">
            <a:extLst>
              <a:ext uri="{FF2B5EF4-FFF2-40B4-BE49-F238E27FC236}">
                <a16:creationId xmlns:a16="http://schemas.microsoft.com/office/drawing/2014/main" id="{D7FAFA55-9A82-423A-B515-6CEFD276FBC8}"/>
              </a:ext>
            </a:extLst>
          </p:cNvPr>
          <p:cNvPicPr>
            <a:picLocks noChangeAspect="1"/>
          </p:cNvPicPr>
          <p:nvPr/>
        </p:nvPicPr>
        <p:blipFill>
          <a:blip r:embed="rId2"/>
          <a:stretch>
            <a:fillRect/>
          </a:stretch>
        </p:blipFill>
        <p:spPr>
          <a:xfrm>
            <a:off x="7181354" y="1866568"/>
            <a:ext cx="4300412" cy="3124863"/>
          </a:xfrm>
          <a:prstGeom prst="rect">
            <a:avLst/>
          </a:prstGeom>
        </p:spPr>
      </p:pic>
      <p:sp>
        <p:nvSpPr>
          <p:cNvPr id="8" name="Rectangle 3">
            <a:extLst>
              <a:ext uri="{FF2B5EF4-FFF2-40B4-BE49-F238E27FC236}">
                <a16:creationId xmlns:a16="http://schemas.microsoft.com/office/drawing/2014/main" id="{0C8B05F8-8C42-4F8D-BD4A-9E57F8BFBF3E}"/>
              </a:ext>
            </a:extLst>
          </p:cNvPr>
          <p:cNvSpPr>
            <a:spLocks noChangeArrowheads="1"/>
          </p:cNvSpPr>
          <p:nvPr/>
        </p:nvSpPr>
        <p:spPr bwMode="auto">
          <a:xfrm rot="10800000" flipV="1">
            <a:off x="710232" y="1298877"/>
            <a:ext cx="59688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b="1" dirty="0">
                <a:solidFill>
                  <a:srgbClr val="111111"/>
                </a:solidFill>
                <a:latin typeface="Helvetica" panose="020B0604020202020204" pitchFamily="34" charset="0"/>
              </a:rPr>
              <a:t>What is CT scan?</a:t>
            </a:r>
            <a:endParaRPr kumimoji="0" lang="en-US" altLang="en-US" sz="2000" b="0" i="0" u="none" strike="noStrike" cap="none" normalizeH="0" baseline="0" dirty="0">
              <a:ln>
                <a:noFill/>
              </a:ln>
              <a:solidFill>
                <a:srgbClr val="111111"/>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1111"/>
                </a:solidFill>
                <a:effectLst/>
                <a:latin typeface="Helvetica" panose="020B0604020202020204" pitchFamily="34" charset="0"/>
              </a:rPr>
              <a:t>A computerized images taken from different angles around your body and uses computer processing to create cross-sectional images (slices) of the bones, blood vessels and soft tissues inside your body. </a:t>
            </a:r>
            <a:r>
              <a:rPr kumimoji="0" lang="en-US" altLang="en-US" sz="2000" b="0" i="0" u="none" strike="noStrike" cap="none" normalizeH="0" baseline="0" dirty="0">
                <a:ln>
                  <a:noFill/>
                </a:ln>
                <a:solidFill>
                  <a:schemeClr val="tx1"/>
                </a:solidFill>
                <a:effectLst/>
              </a:rPr>
              <a:t>CT</a:t>
            </a:r>
            <a:r>
              <a:rPr kumimoji="0" lang="en-US" altLang="en-US" sz="2000" b="0" i="0" u="none" strike="noStrike" cap="none" normalizeH="0" baseline="0" dirty="0">
                <a:ln>
                  <a:noFill/>
                </a:ln>
                <a:solidFill>
                  <a:srgbClr val="111111"/>
                </a:solidFill>
                <a:effectLst/>
                <a:latin typeface="Helvetica" panose="020B0604020202020204" pitchFamily="34" charset="0"/>
              </a:rPr>
              <a:t> scan images provide more-detailed information than plain X-rays do</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856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EDF2-E765-4F68-B172-1A21FBD05DA5}"/>
              </a:ext>
            </a:extLst>
          </p:cNvPr>
          <p:cNvSpPr>
            <a:spLocks noGrp="1"/>
          </p:cNvSpPr>
          <p:nvPr>
            <p:ph type="title"/>
          </p:nvPr>
        </p:nvSpPr>
        <p:spPr>
          <a:xfrm>
            <a:off x="581192" y="702156"/>
            <a:ext cx="11029616" cy="538247"/>
          </a:xfrm>
        </p:spPr>
        <p:txBody>
          <a:bodyPr/>
          <a:lstStyle/>
          <a:p>
            <a:pPr algn="ctr"/>
            <a:r>
              <a:rPr lang="en-IN" dirty="0"/>
              <a:t>tumor assessment Methods </a:t>
            </a:r>
          </a:p>
        </p:txBody>
      </p:sp>
      <p:sp>
        <p:nvSpPr>
          <p:cNvPr id="3" name="Content Placeholder 2">
            <a:extLst>
              <a:ext uri="{FF2B5EF4-FFF2-40B4-BE49-F238E27FC236}">
                <a16:creationId xmlns:a16="http://schemas.microsoft.com/office/drawing/2014/main" id="{AC5CE52A-45E5-47FE-A8C9-6A829D34AE86}"/>
              </a:ext>
            </a:extLst>
          </p:cNvPr>
          <p:cNvSpPr>
            <a:spLocks noGrp="1"/>
          </p:cNvSpPr>
          <p:nvPr>
            <p:ph idx="1"/>
          </p:nvPr>
        </p:nvSpPr>
        <p:spPr>
          <a:xfrm>
            <a:off x="581192" y="1709530"/>
            <a:ext cx="5445897" cy="4691270"/>
          </a:xfrm>
        </p:spPr>
        <p:txBody>
          <a:bodyPr>
            <a:normAutofit fontScale="92500" lnSpcReduction="10000"/>
          </a:bodyPr>
          <a:lstStyle/>
          <a:p>
            <a:pPr algn="just"/>
            <a:r>
              <a:rPr lang="en-US" b="1" i="0" dirty="0">
                <a:solidFill>
                  <a:srgbClr val="000000"/>
                </a:solidFill>
                <a:effectLst/>
                <a:latin typeface="Arial" panose="020B0604020202020204" pitchFamily="34" charset="0"/>
              </a:rPr>
              <a:t>Magnetic resonance imaging (MRI).</a:t>
            </a:r>
            <a:r>
              <a:rPr lang="en-US" b="0" i="0" dirty="0">
                <a:solidFill>
                  <a:srgbClr val="000000"/>
                </a:solidFill>
                <a:effectLst/>
                <a:latin typeface="Arial" panose="020B0604020202020204" pitchFamily="34" charset="0"/>
              </a:rPr>
              <a:t> An </a:t>
            </a:r>
            <a:r>
              <a:rPr lang="en-US" b="1" i="0" u="sng" dirty="0">
                <a:solidFill>
                  <a:srgbClr val="00447C"/>
                </a:solidFill>
                <a:effectLst/>
                <a:latin typeface="Arial" panose="020B0604020202020204" pitchFamily="34" charset="0"/>
                <a:hlinkClick r:id="rId2"/>
              </a:rPr>
              <a:t>MRI</a:t>
            </a:r>
            <a:r>
              <a:rPr lang="en-US" b="0" i="0" dirty="0">
                <a:solidFill>
                  <a:srgbClr val="000000"/>
                </a:solidFill>
                <a:effectLst/>
                <a:latin typeface="Arial" panose="020B0604020202020204" pitchFamily="34" charset="0"/>
              </a:rPr>
              <a:t> uses magnetic fields, not x-rays, to produce detailed images of the body. </a:t>
            </a:r>
          </a:p>
          <a:p>
            <a:pPr algn="just"/>
            <a:r>
              <a:rPr lang="en-US" b="0" i="0" dirty="0">
                <a:solidFill>
                  <a:srgbClr val="000000"/>
                </a:solidFill>
                <a:effectLst/>
                <a:latin typeface="Arial" panose="020B0604020202020204" pitchFamily="34" charset="0"/>
              </a:rPr>
              <a:t>MRI can be used to measure the tumor’s size. A special dye called a contrast medium is given before the scan to create a clearer picture. This dye can be injected into a patient’s vein or given as a pill or liquid to swallow. </a:t>
            </a:r>
          </a:p>
          <a:p>
            <a:pPr algn="just"/>
            <a:r>
              <a:rPr lang="en-US" b="0" i="0" dirty="0">
                <a:solidFill>
                  <a:srgbClr val="000000"/>
                </a:solidFill>
                <a:effectLst/>
                <a:latin typeface="Arial" panose="020B0604020202020204" pitchFamily="34" charset="0"/>
              </a:rPr>
              <a:t>MRIs create more detailed pictures than CT scans and are the preferred way to diagnose a brain tumor. The MRI may be of the brain, spinal cord, or both, depending on the type of tumor suspected and the likelihood that it will spread in the CNS. There are different types of MRI. The results of a neuro-examination, done by the internist or neurologist, helps determine which type of MRI to use.</a:t>
            </a:r>
          </a:p>
          <a:p>
            <a:pPr algn="just"/>
            <a:r>
              <a:rPr lang="en-US" dirty="0">
                <a:solidFill>
                  <a:srgbClr val="000000"/>
                </a:solidFill>
                <a:latin typeface="Arial" panose="020B0604020202020204" pitchFamily="34" charset="0"/>
              </a:rPr>
              <a:t>MRI </a:t>
            </a:r>
            <a:r>
              <a:rPr lang="en-US" dirty="0" err="1">
                <a:solidFill>
                  <a:srgbClr val="000000"/>
                </a:solidFill>
                <a:latin typeface="Arial" panose="020B0604020202020204" pitchFamily="34" charset="0"/>
              </a:rPr>
              <a:t>Datasets:</a:t>
            </a:r>
            <a:r>
              <a:rPr lang="en-US" b="1" dirty="0" err="1">
                <a:hlinkClick r:id="rId3"/>
              </a:rPr>
              <a:t>http</a:t>
            </a:r>
            <a:r>
              <a:rPr lang="en-US" b="1" dirty="0">
                <a:hlinkClick r:id="rId3"/>
              </a:rPr>
              <a:t>://nist.mni.mcgill.ca/?page_id=672</a:t>
            </a:r>
            <a:r>
              <a:rPr lang="en-US" b="1" dirty="0"/>
              <a:t>.</a:t>
            </a:r>
          </a:p>
          <a:p>
            <a:endParaRPr lang="en-US" dirty="0">
              <a:solidFill>
                <a:srgbClr val="000000"/>
              </a:solidFill>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8C9EA3F1-1400-4CC8-988D-80DDD496D4EB}"/>
              </a:ext>
            </a:extLst>
          </p:cNvPr>
          <p:cNvPicPr>
            <a:picLocks noChangeAspect="1"/>
          </p:cNvPicPr>
          <p:nvPr/>
        </p:nvPicPr>
        <p:blipFill>
          <a:blip r:embed="rId4"/>
          <a:stretch>
            <a:fillRect/>
          </a:stretch>
        </p:blipFill>
        <p:spPr>
          <a:xfrm>
            <a:off x="7360258" y="1862593"/>
            <a:ext cx="3657600" cy="3657600"/>
          </a:xfrm>
          <a:prstGeom prst="rect">
            <a:avLst/>
          </a:prstGeom>
        </p:spPr>
      </p:pic>
    </p:spTree>
    <p:extLst>
      <p:ext uri="{BB962C8B-B14F-4D97-AF65-F5344CB8AC3E}">
        <p14:creationId xmlns:p14="http://schemas.microsoft.com/office/powerpoint/2010/main" val="181558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2731-2A7B-4E7E-92F6-272AC09D767E}"/>
              </a:ext>
            </a:extLst>
          </p:cNvPr>
          <p:cNvSpPr>
            <a:spLocks noGrp="1"/>
          </p:cNvSpPr>
          <p:nvPr>
            <p:ph type="title"/>
          </p:nvPr>
        </p:nvSpPr>
        <p:spPr>
          <a:xfrm>
            <a:off x="493729" y="689894"/>
            <a:ext cx="11029616" cy="614112"/>
          </a:xfrm>
        </p:spPr>
        <p:txBody>
          <a:bodyPr/>
          <a:lstStyle/>
          <a:p>
            <a:pPr algn="ctr"/>
            <a:r>
              <a:rPr lang="en-IN" dirty="0"/>
              <a:t>Binary Thresholding</a:t>
            </a:r>
          </a:p>
        </p:txBody>
      </p:sp>
      <p:sp>
        <p:nvSpPr>
          <p:cNvPr id="4" name="Content Placeholder 3">
            <a:extLst>
              <a:ext uri="{FF2B5EF4-FFF2-40B4-BE49-F238E27FC236}">
                <a16:creationId xmlns:a16="http://schemas.microsoft.com/office/drawing/2014/main" id="{B5A8C0EE-C819-43E8-B8C1-DF72A1CF5514}"/>
              </a:ext>
            </a:extLst>
          </p:cNvPr>
          <p:cNvSpPr>
            <a:spLocks noGrp="1"/>
          </p:cNvSpPr>
          <p:nvPr>
            <p:ph sz="half" idx="2"/>
          </p:nvPr>
        </p:nvSpPr>
        <p:spPr>
          <a:xfrm>
            <a:off x="6416039" y="689894"/>
            <a:ext cx="5194769" cy="6021007"/>
          </a:xfrm>
        </p:spPr>
        <p:txBody>
          <a:bodyPr>
            <a:normAutofit/>
          </a:bodyPr>
          <a:lstStyle/>
          <a:p>
            <a:pPr algn="just"/>
            <a:r>
              <a:rPr lang="en-US" sz="2000" b="1" dirty="0"/>
              <a:t>Binary thresholding </a:t>
            </a:r>
            <a:r>
              <a:rPr lang="en-US" dirty="0"/>
              <a:t>: We use Binary thresholding improve the quality of the MR image. The value of each pixel will be in the range 0 to 255, here we are using threshold value calculated using[6]. The pixel value below this threshold will be changed to black, and above will be changed to white.</a:t>
            </a:r>
          </a:p>
          <a:p>
            <a:endParaRPr lang="en-US" dirty="0"/>
          </a:p>
        </p:txBody>
      </p:sp>
      <p:pic>
        <p:nvPicPr>
          <p:cNvPr id="7" name="Content Placeholder 6">
            <a:extLst>
              <a:ext uri="{FF2B5EF4-FFF2-40B4-BE49-F238E27FC236}">
                <a16:creationId xmlns:a16="http://schemas.microsoft.com/office/drawing/2014/main" id="{623AA280-4D46-4BDE-825F-90F4FC91AEB9}"/>
              </a:ext>
            </a:extLst>
          </p:cNvPr>
          <p:cNvPicPr>
            <a:picLocks noGrp="1" noChangeAspect="1"/>
          </p:cNvPicPr>
          <p:nvPr>
            <p:ph sz="half" idx="1"/>
          </p:nvPr>
        </p:nvPicPr>
        <p:blipFill>
          <a:blip r:embed="rId2"/>
          <a:stretch>
            <a:fillRect/>
          </a:stretch>
        </p:blipFill>
        <p:spPr>
          <a:xfrm>
            <a:off x="245928" y="1656586"/>
            <a:ext cx="5985244" cy="1456288"/>
          </a:xfrm>
        </p:spPr>
      </p:pic>
      <p:pic>
        <p:nvPicPr>
          <p:cNvPr id="5" name="Picture 4">
            <a:extLst>
              <a:ext uri="{FF2B5EF4-FFF2-40B4-BE49-F238E27FC236}">
                <a16:creationId xmlns:a16="http://schemas.microsoft.com/office/drawing/2014/main" id="{D0992624-1F3B-4FB0-AF83-F25283FDBD4C}"/>
              </a:ext>
            </a:extLst>
          </p:cNvPr>
          <p:cNvPicPr>
            <a:picLocks noChangeAspect="1"/>
          </p:cNvPicPr>
          <p:nvPr/>
        </p:nvPicPr>
        <p:blipFill>
          <a:blip r:embed="rId3"/>
          <a:stretch>
            <a:fillRect/>
          </a:stretch>
        </p:blipFill>
        <p:spPr>
          <a:xfrm>
            <a:off x="-7951" y="3429836"/>
            <a:ext cx="6289620" cy="2264702"/>
          </a:xfrm>
          <a:prstGeom prst="rect">
            <a:avLst/>
          </a:prstGeom>
        </p:spPr>
      </p:pic>
    </p:spTree>
    <p:extLst>
      <p:ext uri="{BB962C8B-B14F-4D97-AF65-F5344CB8AC3E}">
        <p14:creationId xmlns:p14="http://schemas.microsoft.com/office/powerpoint/2010/main" val="291536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C43F-73F6-4277-893D-F746923F7A78}"/>
              </a:ext>
            </a:extLst>
          </p:cNvPr>
          <p:cNvSpPr>
            <a:spLocks noGrp="1"/>
          </p:cNvSpPr>
          <p:nvPr>
            <p:ph type="title"/>
          </p:nvPr>
        </p:nvSpPr>
        <p:spPr>
          <a:xfrm>
            <a:off x="581193" y="729658"/>
            <a:ext cx="11029616" cy="725431"/>
          </a:xfrm>
        </p:spPr>
        <p:txBody>
          <a:bodyPr/>
          <a:lstStyle/>
          <a:p>
            <a:pPr algn="ctr"/>
            <a:r>
              <a:rPr lang="en-IN" dirty="0"/>
              <a:t>threshold with morphological operations</a:t>
            </a:r>
          </a:p>
        </p:txBody>
      </p:sp>
      <p:sp>
        <p:nvSpPr>
          <p:cNvPr id="4" name="Content Placeholder 3">
            <a:extLst>
              <a:ext uri="{FF2B5EF4-FFF2-40B4-BE49-F238E27FC236}">
                <a16:creationId xmlns:a16="http://schemas.microsoft.com/office/drawing/2014/main" id="{3B881028-1ED1-4D69-B65B-084181E54D71}"/>
              </a:ext>
            </a:extLst>
          </p:cNvPr>
          <p:cNvSpPr>
            <a:spLocks noGrp="1"/>
          </p:cNvSpPr>
          <p:nvPr>
            <p:ph sz="half" idx="2"/>
          </p:nvPr>
        </p:nvSpPr>
        <p:spPr>
          <a:xfrm>
            <a:off x="6416039" y="1781093"/>
            <a:ext cx="5194769" cy="4079958"/>
          </a:xfrm>
        </p:spPr>
        <p:txBody>
          <a:bodyPr/>
          <a:lstStyle/>
          <a:p>
            <a:pPr algn="just"/>
            <a:r>
              <a:rPr lang="en-US" b="1" i="0" dirty="0">
                <a:solidFill>
                  <a:srgbClr val="212121"/>
                </a:solidFill>
                <a:effectLst/>
                <a:latin typeface="Roboto" panose="02000000000000000000" pitchFamily="2" charset="0"/>
              </a:rPr>
              <a:t>The most basic morphological operations are dilation and erosion.</a:t>
            </a:r>
          </a:p>
          <a:p>
            <a:pPr algn="just"/>
            <a:r>
              <a:rPr lang="en-US" b="1" i="0" dirty="0">
                <a:solidFill>
                  <a:srgbClr val="212121"/>
                </a:solidFill>
                <a:effectLst/>
                <a:latin typeface="Roboto" panose="02000000000000000000" pitchFamily="2" charset="0"/>
              </a:rPr>
              <a:t>Dilation adds pixels to the boundaries of objects in an image.</a:t>
            </a:r>
          </a:p>
          <a:p>
            <a:pPr algn="just"/>
            <a:r>
              <a:rPr lang="en-US" b="1" i="0" dirty="0">
                <a:solidFill>
                  <a:srgbClr val="212121"/>
                </a:solidFill>
                <a:effectLst/>
                <a:latin typeface="Roboto" panose="02000000000000000000" pitchFamily="2" charset="0"/>
              </a:rPr>
              <a:t>while erosion removes pixels on object boundaries</a:t>
            </a:r>
          </a:p>
          <a:p>
            <a:pPr algn="just"/>
            <a:r>
              <a:rPr lang="en-US" b="1" i="0" dirty="0">
                <a:solidFill>
                  <a:srgbClr val="212121"/>
                </a:solidFill>
                <a:effectLst/>
                <a:latin typeface="Roboto" panose="02000000000000000000" pitchFamily="2" charset="0"/>
              </a:rPr>
              <a:t>The number of pixels added or removed from the objects in an image depends on the size and shape of the </a:t>
            </a:r>
            <a:r>
              <a:rPr lang="en-US" b="1" i="1" dirty="0">
                <a:solidFill>
                  <a:srgbClr val="212121"/>
                </a:solidFill>
                <a:effectLst/>
                <a:latin typeface="Roboto" panose="02000000000000000000" pitchFamily="2" charset="0"/>
              </a:rPr>
              <a:t>structuring element</a:t>
            </a:r>
            <a:r>
              <a:rPr lang="en-US" b="1" i="0" dirty="0">
                <a:solidFill>
                  <a:srgbClr val="212121"/>
                </a:solidFill>
                <a:effectLst/>
                <a:latin typeface="Roboto" panose="02000000000000000000" pitchFamily="2" charset="0"/>
              </a:rPr>
              <a:t> used to process the image.</a:t>
            </a:r>
            <a:endParaRPr lang="en-IN" b="1" dirty="0"/>
          </a:p>
          <a:p>
            <a:pPr marL="0" indent="0">
              <a:buNone/>
            </a:pPr>
            <a:endParaRPr lang="en-IN" dirty="0"/>
          </a:p>
        </p:txBody>
      </p:sp>
      <p:pic>
        <p:nvPicPr>
          <p:cNvPr id="5" name="Content Placeholder 4">
            <a:extLst>
              <a:ext uri="{FF2B5EF4-FFF2-40B4-BE49-F238E27FC236}">
                <a16:creationId xmlns:a16="http://schemas.microsoft.com/office/drawing/2014/main" id="{9C0B15FC-DB56-4804-BA18-3B5E0B4B0CF9}"/>
              </a:ext>
            </a:extLst>
          </p:cNvPr>
          <p:cNvPicPr>
            <a:picLocks noGrp="1" noChangeAspect="1"/>
          </p:cNvPicPr>
          <p:nvPr>
            <p:ph sz="half" idx="1"/>
          </p:nvPr>
        </p:nvPicPr>
        <p:blipFill>
          <a:blip r:embed="rId2"/>
          <a:stretch>
            <a:fillRect/>
          </a:stretch>
        </p:blipFill>
        <p:spPr>
          <a:xfrm>
            <a:off x="581025" y="2329733"/>
            <a:ext cx="5194300" cy="2607670"/>
          </a:xfrm>
          <a:prstGeom prst="rect">
            <a:avLst/>
          </a:prstGeom>
        </p:spPr>
      </p:pic>
    </p:spTree>
    <p:extLst>
      <p:ext uri="{BB962C8B-B14F-4D97-AF65-F5344CB8AC3E}">
        <p14:creationId xmlns:p14="http://schemas.microsoft.com/office/powerpoint/2010/main" val="2541085869"/>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{6F5599F3-4AAE-41A0-8A9F-F670D103B95E}tf11964407_win32</Template>
  <TotalTime>1313</TotalTime>
  <Words>1655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Arial</vt:lpstr>
      <vt:lpstr>erdana</vt:lpstr>
      <vt:lpstr>Franklin Gothic Book</vt:lpstr>
      <vt:lpstr>Franklin Gothic Demi</vt:lpstr>
      <vt:lpstr>Gill Sans MT</vt:lpstr>
      <vt:lpstr>Helvetica</vt:lpstr>
      <vt:lpstr>inter-bold</vt:lpstr>
      <vt:lpstr>inter-regular</vt:lpstr>
      <vt:lpstr>Roboto</vt:lpstr>
      <vt:lpstr>Segoe UI Variable Text Semibold</vt:lpstr>
      <vt:lpstr>Times New Roman</vt:lpstr>
      <vt:lpstr>Wingdings 2</vt:lpstr>
      <vt:lpstr>DividendVTI</vt:lpstr>
      <vt:lpstr>Detection of Brain Tumor Using Image Processing </vt:lpstr>
      <vt:lpstr>INTRODUCTION </vt:lpstr>
      <vt:lpstr>INDIAN Data and statistics </vt:lpstr>
      <vt:lpstr>software / technology requirements </vt:lpstr>
      <vt:lpstr>PROPOSED ARCHITECURE</vt:lpstr>
      <vt:lpstr>tumor assessment Methods </vt:lpstr>
      <vt:lpstr>tumor assessment Methods </vt:lpstr>
      <vt:lpstr>Binary Thresholding</vt:lpstr>
      <vt:lpstr>threshold with morphological operations</vt:lpstr>
      <vt:lpstr>Result of binary thresholding the Mri</vt:lpstr>
      <vt:lpstr>K-Means algorithm </vt:lpstr>
      <vt:lpstr>Code for k-means</vt:lpstr>
      <vt:lpstr>Fuzzy c-means</vt:lpstr>
      <vt:lpstr>Hidden Markov Random Field Model </vt:lpstr>
      <vt:lpstr>BORDER DETERMINATION OF THE TUMOR AREA using : sobel edge detection</vt:lpstr>
      <vt:lpstr>Sobel edge &amp; canny edge detection code</vt:lpstr>
      <vt:lpstr>Support vector machine algorithm </vt:lpstr>
      <vt:lpstr>Svm code</vt:lpstr>
      <vt:lpstr>Svm code </vt:lpstr>
      <vt:lpstr>Reference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Brain Tumor Using Image Processing</dc:title>
  <dc:creator>Azim Damani</dc:creator>
  <cp:lastModifiedBy>Azim Damani</cp:lastModifiedBy>
  <cp:revision>45</cp:revision>
  <dcterms:created xsi:type="dcterms:W3CDTF">2022-04-05T05:37:35Z</dcterms:created>
  <dcterms:modified xsi:type="dcterms:W3CDTF">2022-04-19T06:58:46Z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