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0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216" y="7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06.12.2021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06.12.2021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0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00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06.12.2021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3657600" y="-2349499"/>
            <a:ext cx="11277599" cy="12433300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000504" y="2236035"/>
            <a:ext cx="11092582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50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US" sz="15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50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Shopuz</a:t>
            </a:r>
            <a:endParaRPr lang="ru-RU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843056" y="717616"/>
            <a:ext cx="273837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Reja</a:t>
            </a:r>
            <a:r>
              <a:rPr lang="en-US" sz="4800" b="1" dirty="0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:</a:t>
            </a:r>
            <a:endParaRPr lang="ru-RU" sz="4800" b="1" dirty="0">
              <a:solidFill>
                <a:srgbClr val="002060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5450567" cy="3661959"/>
            <a:chOff x="518433" y="1692049"/>
            <a:chExt cx="4609763" cy="3661959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sz="3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3200" dirty="0" err="1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Qulayliklari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:</a:t>
                </a:r>
                <a:endParaRPr lang="ru-RU" sz="3200" dirty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609763" cy="492443"/>
              <a:chOff x="518433" y="2717554"/>
              <a:chExt cx="4609763" cy="492443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sz="3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717554"/>
                <a:ext cx="3944376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3200" dirty="0" err="1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Bazani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tuzlishi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err="1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s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mic Sans MS" panose="030F0702030302020204" pitchFamily="66" charset="0"/>
                    <a:cs typeface="Segoe UI" panose="020B0502040204020203" pitchFamily="34" charset="0"/>
                  </a:rPr>
                  <a:t>xemasi</a:t>
                </a:r>
                <a:endParaRPr lang="ru-RU" sz="3200" dirty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Прямоугольник: Скругленные углы 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988856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28505" y="3876680"/>
              <a:ext cx="3536195" cy="147732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3200" dirty="0" err="1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Saytni</a:t>
              </a:r>
              <a:r>
                <a:rPr lang="en-US" sz="3200" dirty="0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3200" dirty="0" err="1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umumiy</a:t>
              </a:r>
              <a:r>
                <a:rPr lang="en-US" sz="3200" dirty="0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3200" dirty="0" err="1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ishlash</a:t>
              </a:r>
              <a:r>
                <a:rPr lang="en-US" sz="3200" dirty="0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3200" dirty="0" err="1" smtClean="0">
                  <a:solidFill>
                    <a:srgbClr val="002060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strukturasi</a:t>
              </a:r>
              <a:endParaRPr lang="ru-RU" sz="3200" dirty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959149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2512" y="2753786"/>
            <a:ext cx="567700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Qulayliklarni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Rollar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orqaliy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tasniflashimiz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mumkin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60229" y="0"/>
            <a:ext cx="573177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6967321" y="1547227"/>
            <a:ext cx="242797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Rollar</a:t>
            </a:r>
            <a:endParaRPr lang="ru-RU" sz="4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66" name="TextBox 65"/>
          <p:cNvSpPr txBox="1"/>
          <p:nvPr/>
        </p:nvSpPr>
        <p:spPr>
          <a:xfrm>
            <a:off x="7267908" y="2266654"/>
            <a:ext cx="2663839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1).User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).Supplier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3).Admin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4039914" y="265782"/>
            <a:ext cx="514377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66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Qulay</a:t>
            </a:r>
            <a:r>
              <a:rPr lang="en-US" sz="66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6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liklari</a:t>
            </a:r>
            <a:endParaRPr lang="ru-RU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3013" y="215050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ru-RU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42" name="Группа 41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Овал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Полилиния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3" name="Полилиния 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4" name="Полилиния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5" name="Линия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6" name="Линия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7" name="Линия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8" name="Овал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9" name="Овал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0" name="Овал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1" name="Полилиния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8" name="Группа 37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Овал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02" name="Группа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Полилиния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4" name="Полилиния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5" name="Полилиния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6" name="Линия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7" name="Линия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8" name="Линия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9" name="Овал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0" name="Овал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1" name="Овал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2" name="Полилиния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1" name="Надпись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9871214" y="4315619"/>
            <a:ext cx="159460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Buyurtma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qilingan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mahsulotga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izoh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qoldirish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imkoniyati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148064" y="2400838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Buyurtmalar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tarixini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ko’rish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imkoniyati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560314" y="2417083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Yoqtirgan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mahsulotni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belgilash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Надпись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895015" y="4317335"/>
            <a:ext cx="159460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Yetkazib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berish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xizmatidan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bevostita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foydalanish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Надпись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30357" y="845955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Buyurtmani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amalga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oshirish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imkoniyati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63065" y="6306804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Supplier</a:t>
            </a:r>
            <a:r>
              <a:rPr lang="ru-RU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827444" y="3583711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77473" y="1395847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23736" y="2143559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13220" y="2252784"/>
            <a:ext cx="19524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Mijozlar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ma’lumotidan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habardor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bo’la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olish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578375" y="2417516"/>
            <a:ext cx="160153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Mijozlar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bilan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qulay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ishlash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imkoniyati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Надпись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495974" y="459687"/>
            <a:ext cx="494941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Buyurtmani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amalga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oshirish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imkoniyati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soddaligi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grpSp>
        <p:nvGrpSpPr>
          <p:cNvPr id="116" name="Группа 115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3495975" y="2313635"/>
            <a:ext cx="1271588" cy="1273175"/>
            <a:chOff x="2690812" y="4162425"/>
            <a:chExt cx="1271588" cy="1273175"/>
          </a:xfrm>
        </p:grpSpPr>
        <p:sp>
          <p:nvSpPr>
            <p:cNvPr id="117" name="Овал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18" name="Группа 117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19" name="Полилиния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0" name="Полилиния 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1" name="Полилиния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2" name="Линия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3" name="Линия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4" name="Линия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5" name="Овал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6" name="Овал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7" name="Овал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8" name="Полилиния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ru-RU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8940250" y="2375188"/>
            <a:ext cx="25740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Saytdagi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malumotlar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ustida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amalarni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qo’lay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olish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(CRUD)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352500" y="2391433"/>
            <a:ext cx="207935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jarayoni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kuzatib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bora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olish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imkoni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Надпись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278127" y="627262"/>
            <a:ext cx="55863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Hamma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shaxslarn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ustidan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nazoratni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shakilantira</a:t>
            </a:r>
            <a:r>
              <a:rPr lang="en-US" sz="2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olish</a:t>
            </a:r>
            <a:endParaRPr lang="ru-RU" sz="2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367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1207" y="6034"/>
            <a:ext cx="450079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361" y="602492"/>
            <a:ext cx="6439777" cy="5639282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66" y="4609613"/>
              <a:ext cx="1214752" cy="932594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042989" y="3905479"/>
              <a:ext cx="8104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bg1"/>
                  </a:solidFill>
                </a:rPr>
                <a:t>OnShopUz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86238" y="4546694"/>
              <a:ext cx="1260332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Foydalanuvchi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uchun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qulay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muhit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1010320" y="4494497"/>
              <a:ext cx="1454026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Nazoratni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amalga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oshirish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imkoniyati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427373" y="1483145"/>
              <a:ext cx="1877899" cy="7423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Zamonaviy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harid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turida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harid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qilish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imkoni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8144205" y="2641947"/>
            <a:ext cx="410102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8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Sayt</a:t>
            </a:r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umumiy</a:t>
            </a:r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izoh</a:t>
            </a:r>
            <a:r>
              <a:rPr lang="ru-RU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91206" y="-1810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00729" y="3217827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4829" y="5497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113" name="Надпись 23">
            <a:extLst>
              <a:ext uri="{FF2B5EF4-FFF2-40B4-BE49-F238E27FC236}">
                <a16:creationId xmlns:a16="http://schemas.microsoft.com/office/drawing/2014/main" id="{76037B9F-F7D4-490B-B8D1-723E759320EF}"/>
              </a:ext>
            </a:extLst>
          </p:cNvPr>
          <p:cNvSpPr txBox="1"/>
          <p:nvPr/>
        </p:nvSpPr>
        <p:spPr>
          <a:xfrm>
            <a:off x="2061140" y="3388865"/>
            <a:ext cx="7125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User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4" name="Надпись 23">
            <a:extLst>
              <a:ext uri="{FF2B5EF4-FFF2-40B4-BE49-F238E27FC236}">
                <a16:creationId xmlns:a16="http://schemas.microsoft.com/office/drawing/2014/main" id="{76037B9F-F7D4-490B-B8D1-723E759320EF}"/>
              </a:ext>
            </a:extLst>
          </p:cNvPr>
          <p:cNvSpPr txBox="1"/>
          <p:nvPr/>
        </p:nvSpPr>
        <p:spPr>
          <a:xfrm>
            <a:off x="4631058" y="3321489"/>
            <a:ext cx="971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Supplier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5" name="Надпись 23">
            <a:extLst>
              <a:ext uri="{FF2B5EF4-FFF2-40B4-BE49-F238E27FC236}">
                <a16:creationId xmlns:a16="http://schemas.microsoft.com/office/drawing/2014/main" id="{76037B9F-F7D4-490B-B8D1-723E759320EF}"/>
              </a:ext>
            </a:extLst>
          </p:cNvPr>
          <p:cNvSpPr txBox="1"/>
          <p:nvPr/>
        </p:nvSpPr>
        <p:spPr>
          <a:xfrm>
            <a:off x="3215733" y="4887781"/>
            <a:ext cx="971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Admin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1943100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dirty="0" err="1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Bazani</a:t>
            </a:r>
            <a:r>
              <a:rPr lang="en-US" sz="4800" dirty="0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tuzlishi</a:t>
            </a:r>
            <a:r>
              <a:rPr lang="en-US" sz="4800" dirty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sxemasi</a:t>
            </a:r>
            <a:endParaRPr lang="ru-RU" sz="4800" dirty="0">
              <a:solidFill>
                <a:srgbClr val="002060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198437"/>
            <a:ext cx="9925050" cy="65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1228492" y="3067616"/>
            <a:ext cx="1192870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6600" b="1" dirty="0" err="1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Etiboringiz</a:t>
            </a:r>
            <a:r>
              <a:rPr lang="en-US" sz="6600" b="1" dirty="0" smtClean="0">
                <a:solidFill>
                  <a:srgbClr val="002060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   </a:t>
            </a:r>
            <a:r>
              <a:rPr lang="en-US" sz="6600" b="1" dirty="0" err="1" smtClean="0">
                <a:solidFill>
                  <a:schemeClr val="bg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uchun</a:t>
            </a:r>
            <a:r>
              <a:rPr lang="en-US" sz="6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rahmat</a:t>
            </a:r>
            <a:endParaRPr lang="ru-RU" sz="6600" b="1" dirty="0">
              <a:solidFill>
                <a:schemeClr val="bg1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176</Words>
  <Application>Microsoft Office PowerPoint</Application>
  <PresentationFormat>Широкоэкранный</PresentationFormat>
  <Paragraphs>52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Segoe UI</vt:lpstr>
      <vt:lpstr>Тема Office</vt:lpstr>
      <vt:lpstr>Слайд 1 с информацией о кадрах</vt:lpstr>
      <vt:lpstr>Слайд 2 с информацией о кадрах</vt:lpstr>
      <vt:lpstr>Слайд 3 с информацией о кадрах</vt:lpstr>
      <vt:lpstr>Слайд 4 с информацией о кадрах</vt:lpstr>
      <vt:lpstr>Слайд 4 с информацией о кадрах</vt:lpstr>
      <vt:lpstr>Слайд 4 с информацией о кадрах</vt:lpstr>
      <vt:lpstr>Слайд 5 с информацией о кадрах</vt:lpstr>
      <vt:lpstr>Презентация PowerPoint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2021-11-26T15:19:28Z</dcterms:created>
  <dcterms:modified xsi:type="dcterms:W3CDTF">2021-12-06T13:59:47Z</dcterms:modified>
</cp:coreProperties>
</file>