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2" r:id="rId3"/>
    <p:sldId id="260" r:id="rId4"/>
    <p:sldId id="264" r:id="rId5"/>
    <p:sldId id="266" r:id="rId6"/>
    <p:sldId id="274" r:id="rId7"/>
    <p:sldId id="267" r:id="rId8"/>
    <p:sldId id="275" r:id="rId9"/>
    <p:sldId id="268" r:id="rId10"/>
    <p:sldId id="269" r:id="rId11"/>
    <p:sldId id="272" r:id="rId12"/>
    <p:sldId id="25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C39C2-6194-493D-A9B5-E126FE573E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1B344-B34D-41A0-9B1F-60DED8063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9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1B344-B34D-41A0-9B1F-60DED80639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5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고객센터 전화</a:t>
            </a:r>
            <a:r>
              <a:rPr lang="ko-KR" altLang="en-US" baseline="0" dirty="0" smtClean="0"/>
              <a:t>할 경우 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1B344-B34D-41A0-9B1F-60DED80639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1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9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0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4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7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1E0D-909D-4847-B839-B9D6B4F0AC1D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18DA-470E-4768-B272-F5234E31F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3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12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513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컴퓨터는 어떻게 다른 컴퓨터와 통신 할까</a:t>
            </a:r>
            <a:endParaRPr lang="ko-KR" altLang="en-US" dirty="0"/>
          </a:p>
        </p:txBody>
      </p:sp>
      <p:pic>
        <p:nvPicPr>
          <p:cNvPr id="3074" name="Picture 2" descr="휴대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8" y="1103142"/>
            <a:ext cx="3289479" cy="220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휴대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97" y="1103142"/>
            <a:ext cx="3142307" cy="21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835696" y="1631948"/>
            <a:ext cx="4271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563" y="12719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010-0000-0000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여보세요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843808" y="2492896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2361" y="44371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172.217.31.174</a:t>
            </a:r>
            <a:endParaRPr lang="ko-KR" altLang="en-US" dirty="0"/>
          </a:p>
        </p:txBody>
      </p:sp>
      <p:pic>
        <p:nvPicPr>
          <p:cNvPr id="3076" name="Picture 4" descr="컴퓨터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4293096"/>
            <a:ext cx="32868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컴퓨터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36" y="4293096"/>
            <a:ext cx="32868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2843808" y="4869160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3888" y="556237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여보세요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843808" y="5931707"/>
            <a:ext cx="3539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5856" y="980728"/>
            <a:ext cx="170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H.P</a:t>
            </a:r>
            <a:r>
              <a:rPr lang="ko-KR" altLang="en-US" dirty="0" smtClean="0"/>
              <a:t>번</a:t>
            </a:r>
            <a:r>
              <a:rPr lang="ko-KR" altLang="en-US" dirty="0"/>
              <a:t>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7038" y="4093633"/>
            <a:ext cx="170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I.P</a:t>
            </a:r>
            <a:r>
              <a:rPr lang="ko-KR" altLang="en-US" dirty="0" smtClean="0"/>
              <a:t>번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1430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834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보는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등등</a:t>
            </a:r>
            <a:r>
              <a:rPr lang="en-US" altLang="ko-KR" dirty="0" smtClean="0"/>
              <a:t>…) </a:t>
            </a:r>
            <a:r>
              <a:rPr lang="ko-KR" altLang="en-US" dirty="0" smtClean="0"/>
              <a:t>은 어떻게 전달 될까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3314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 :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3568" y="1331476"/>
            <a:ext cx="338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Transmission Control Protocol</a:t>
            </a:r>
            <a:endParaRPr lang="ko-KR" altLang="en-US" dirty="0"/>
          </a:p>
        </p:txBody>
      </p:sp>
      <p:pic>
        <p:nvPicPr>
          <p:cNvPr id="19" name="Picture 2" descr="https://t1.daumcdn.net/cfile/tistory/214A0940565D2903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0" y="1844824"/>
            <a:ext cx="8554819" cy="403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9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834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보는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등등</a:t>
            </a:r>
            <a:r>
              <a:rPr lang="en-US" altLang="ko-KR" dirty="0" smtClean="0"/>
              <a:t>…) </a:t>
            </a:r>
            <a:r>
              <a:rPr lang="ko-KR" altLang="en-US" dirty="0" smtClean="0"/>
              <a:t>은 어떻게 전달 될까</a:t>
            </a:r>
            <a:endParaRPr lang="ko-KR" altLang="en-US" dirty="0"/>
          </a:p>
        </p:txBody>
      </p:sp>
      <p:pic>
        <p:nvPicPr>
          <p:cNvPr id="12" name="Picture 2" descr="networkstack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58"/>
          <a:stretch/>
        </p:blipFill>
        <p:spPr bwMode="auto">
          <a:xfrm>
            <a:off x="0" y="1340768"/>
            <a:ext cx="7723564" cy="24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4221088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TCP header: </a:t>
            </a:r>
            <a:r>
              <a:rPr lang="ko-KR" altLang="en-US" sz="1600" dirty="0" smtClean="0"/>
              <a:t>발신 포트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수신 포트 번호 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패킷의</a:t>
            </a:r>
            <a:r>
              <a:rPr lang="ko-KR" altLang="en-US" sz="1600" dirty="0" smtClean="0"/>
              <a:t> 순서 등이 적혀있다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461016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IP header: </a:t>
            </a:r>
            <a:r>
              <a:rPr lang="ko-KR" altLang="en-US" sz="1600" dirty="0" smtClean="0"/>
              <a:t>발신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수신 </a:t>
            </a:r>
            <a:r>
              <a:rPr lang="en-US" altLang="ko-KR" sz="1600" dirty="0" smtClean="0"/>
              <a:t>IP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주소가 적혀있다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991690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Eth header: </a:t>
            </a:r>
            <a:r>
              <a:rPr lang="ko-KR" altLang="en-US" sz="1600" dirty="0" smtClean="0"/>
              <a:t>목적지인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로 가기 위해 처음으로 거쳐야 할 곳의 </a:t>
            </a:r>
            <a:r>
              <a:rPr lang="en-US" altLang="ko-KR" sz="1600" dirty="0" smtClean="0"/>
              <a:t>Mac </a:t>
            </a:r>
            <a:r>
              <a:rPr lang="ko-KR" altLang="en-US" sz="1600" dirty="0" smtClean="0"/>
              <a:t>주소가 적혀있다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7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cp/ip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53302"/>
            <a:ext cx="6984776" cy="635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1600" y="476672"/>
            <a:ext cx="7200800" cy="6276727"/>
            <a:chOff x="539552" y="260648"/>
            <a:chExt cx="7867650" cy="6858001"/>
          </a:xfrm>
        </p:grpSpPr>
        <p:pic>
          <p:nvPicPr>
            <p:cNvPr id="4106" name="Picture 10" descr="구글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804" y="769803"/>
              <a:ext cx="2997721" cy="144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모니터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0648"/>
              <a:ext cx="786765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mblogthumb-phinf.pstatic.net/20150911_165/slowlip_1441970630971v31er_JPEG/1.jpg?type=w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869" y="2420888"/>
              <a:ext cx="1196474" cy="187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오버워치 대기화면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70331"/>
              <a:ext cx="4464496" cy="25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55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709" y="2182490"/>
            <a:ext cx="5973528" cy="5206950"/>
            <a:chOff x="539552" y="260648"/>
            <a:chExt cx="7867650" cy="6858001"/>
          </a:xfrm>
        </p:grpSpPr>
        <p:pic>
          <p:nvPicPr>
            <p:cNvPr id="4106" name="Picture 10" descr="구글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344" y="769803"/>
              <a:ext cx="2997721" cy="144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모니터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0648"/>
              <a:ext cx="786765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mblogthumb-phinf.pstatic.net/20150911_165/slowlip_1441970630971v31er_JPEG/1.jpg?type=w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869" y="2420888"/>
              <a:ext cx="1196474" cy="187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오버워치 대기화면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70331"/>
              <a:ext cx="4464496" cy="25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직선 화살표 연결선 6"/>
          <p:cNvCxnSpPr/>
          <p:nvPr/>
        </p:nvCxnSpPr>
        <p:spPr>
          <a:xfrm>
            <a:off x="1115616" y="1805503"/>
            <a:ext cx="0" cy="14794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076056" y="980728"/>
            <a:ext cx="208823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76056" y="4534591"/>
            <a:ext cx="20882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6015" y="1484784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블리자드</a:t>
            </a:r>
            <a:r>
              <a:rPr lang="ko-KR" altLang="en-US" sz="1400" dirty="0" smtClean="0"/>
              <a:t> 서버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98733" y="1484784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서버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198733" y="5126672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카카오 서버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1233924" y="1772816"/>
            <a:ext cx="0" cy="14794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18181" y="4663841"/>
            <a:ext cx="20882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147431" y="1109978"/>
            <a:ext cx="208823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모니터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6" y="407083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모니터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50" y="366720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모니터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49" y="3979397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709" y="2182490"/>
            <a:ext cx="5973528" cy="5206950"/>
            <a:chOff x="539552" y="260648"/>
            <a:chExt cx="7867650" cy="6858001"/>
          </a:xfrm>
        </p:grpSpPr>
        <p:pic>
          <p:nvPicPr>
            <p:cNvPr id="4106" name="Picture 10" descr="구글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344" y="769803"/>
              <a:ext cx="2997721" cy="144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모니터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0648"/>
              <a:ext cx="786765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mblogthumb-phinf.pstatic.net/20150911_165/slowlip_1441970630971v31er_JPEG/1.jpg?type=w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869" y="2420888"/>
              <a:ext cx="1196474" cy="187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오버워치 대기화면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70331"/>
              <a:ext cx="4464496" cy="25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직선 화살표 연결선 6"/>
          <p:cNvCxnSpPr/>
          <p:nvPr/>
        </p:nvCxnSpPr>
        <p:spPr>
          <a:xfrm>
            <a:off x="1115616" y="1484784"/>
            <a:ext cx="0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076056" y="980728"/>
            <a:ext cx="208823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76056" y="4534591"/>
            <a:ext cx="20882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6015" y="1124744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블리자드</a:t>
            </a:r>
            <a:r>
              <a:rPr lang="ko-KR" altLang="en-US" sz="1400" dirty="0" smtClean="0"/>
              <a:t> 서버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98733" y="1484784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서버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198733" y="5126672"/>
            <a:ext cx="16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카카오 서버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1600" y="1432521"/>
            <a:ext cx="0" cy="18197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18181" y="4663841"/>
            <a:ext cx="20882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147431" y="1109978"/>
            <a:ext cx="208823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1347" y="3035313"/>
            <a:ext cx="58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36156" y="2720495"/>
            <a:ext cx="58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3707740"/>
            <a:ext cx="58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91353" y="178762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172.217.31.174:20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52" y="466081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172.217.31.174:30</a:t>
            </a:r>
            <a:endParaRPr lang="ko-KR" altLang="en-US" sz="1200" b="1" dirty="0"/>
          </a:p>
        </p:txBody>
      </p:sp>
      <p:pic>
        <p:nvPicPr>
          <p:cNvPr id="25" name="Picture 2" descr="모니터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6" y="116632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모니터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45" y="374396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모니터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50" y="3979397"/>
            <a:ext cx="1273861" cy="11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073301" y="14376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172.217.31.174:10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291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1930" y="1556792"/>
            <a:ext cx="1743447" cy="1519712"/>
            <a:chOff x="539552" y="260648"/>
            <a:chExt cx="7867650" cy="6858001"/>
          </a:xfrm>
        </p:grpSpPr>
        <p:pic>
          <p:nvPicPr>
            <p:cNvPr id="5" name="Picture 10" descr="구글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804" y="769803"/>
              <a:ext cx="2997721" cy="144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모니터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0648"/>
              <a:ext cx="786765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mblogthumb-phinf.pstatic.net/20150911_165/slowlip_1441970630971v31er_JPEG/1.jpg?type=w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869" y="2420888"/>
              <a:ext cx="1196474" cy="187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오버워치 대기화면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70331"/>
              <a:ext cx="4464496" cy="25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7198734" y="1765272"/>
            <a:ext cx="1222898" cy="1259870"/>
            <a:chOff x="7198734" y="881142"/>
            <a:chExt cx="1222898" cy="1259870"/>
          </a:xfrm>
        </p:grpSpPr>
        <p:pic>
          <p:nvPicPr>
            <p:cNvPr id="9" name="Picture 12" descr="서버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881142"/>
              <a:ext cx="1062782" cy="901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198734" y="1833235"/>
              <a:ext cx="1222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구글</a:t>
              </a:r>
              <a:r>
                <a:rPr lang="ko-KR" altLang="en-US" sz="1400" dirty="0" smtClean="0"/>
                <a:t> 서버</a:t>
              </a:r>
              <a:endParaRPr lang="ko-KR" alt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47864" y="3233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172.217.31.174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875377" y="1692333"/>
            <a:ext cx="1472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2541" y="44624"/>
            <a:ext cx="170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P 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1907704" y="198036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979710" y="2564904"/>
            <a:ext cx="5040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07704" y="1412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www.google.com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169233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172.217.31.174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07704" y="2276872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172.217.31.174</a:t>
            </a:r>
            <a:endParaRPr lang="ko-KR" altLang="en-US" sz="1200" dirty="0"/>
          </a:p>
        </p:txBody>
      </p:sp>
      <p:pic>
        <p:nvPicPr>
          <p:cNvPr id="1026" name="Picture 2" descr="&amp;lt;책속의 한줄 명언&amp;gt; 인생을 바꾸는 책 한 권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1648" flipV="1">
            <a:off x="3215443" y="1314167"/>
            <a:ext cx="1108257" cy="71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방화벽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8840"/>
            <a:ext cx="1872208" cy="9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389312" y="1207785"/>
            <a:ext cx="102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네임서버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27401" y="1855857"/>
            <a:ext cx="1020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방화벽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3212976"/>
            <a:ext cx="157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51639" y="3212976"/>
            <a:ext cx="157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미국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32036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라우터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3914472"/>
            <a:ext cx="8588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1) </a:t>
            </a:r>
            <a:r>
              <a:rPr lang="ko-KR" altLang="en-US" sz="1600" b="1" dirty="0" smtClean="0"/>
              <a:t>컴퓨터간 통신을 위해서는 각 컴퓨터를 식별할 수 있는 </a:t>
            </a:r>
            <a:r>
              <a:rPr lang="en-US" altLang="ko-KR" sz="1600" b="1" dirty="0" smtClean="0"/>
              <a:t>IP</a:t>
            </a:r>
            <a:r>
              <a:rPr lang="ko-KR" altLang="en-US" sz="1600" b="1" dirty="0" smtClean="0"/>
              <a:t>번호가 필요하다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2) </a:t>
            </a:r>
            <a:r>
              <a:rPr lang="ko-KR" altLang="en-US" sz="1600" b="1" dirty="0" smtClean="0"/>
              <a:t>컴퓨터 내에서 통신을 받을 프로그램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프로세스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을 식별하기 위한 포트번호가 필요하다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3) </a:t>
            </a:r>
            <a:r>
              <a:rPr lang="ko-KR" altLang="en-US" sz="1600" b="1" dirty="0" smtClean="0"/>
              <a:t>컴퓨터간 통신을 가능하게 해줄 </a:t>
            </a:r>
            <a:r>
              <a:rPr lang="ko-KR" altLang="en-US" sz="1600" b="1" dirty="0" err="1" smtClean="0"/>
              <a:t>연결망이</a:t>
            </a:r>
            <a:r>
              <a:rPr lang="ko-KR" altLang="en-US" sz="1600" b="1" dirty="0" smtClean="0"/>
              <a:t> 필요하다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네트워크</a:t>
            </a:r>
            <a:r>
              <a:rPr lang="en-US" altLang="ko-KR" sz="1600" b="1" dirty="0" smtClean="0"/>
              <a:t>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31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41574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Internet</a:t>
            </a:r>
            <a:r>
              <a:rPr lang="en-US" altLang="ko-KR" dirty="0" smtClean="0"/>
              <a:t> :   Inter Network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줄임말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Inter : ~</a:t>
            </a:r>
            <a:r>
              <a:rPr lang="ko-KR" altLang="en-US" dirty="0" smtClean="0"/>
              <a:t>간의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Inter Network : </a:t>
            </a:r>
            <a:r>
              <a:rPr lang="ko-KR" altLang="en-US" dirty="0" smtClean="0"/>
              <a:t>네트워크 간의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7667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Networking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연결시키다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단말들 간에 통신이 가능하도록 연결시키는 것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Network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통신이 가능한 단말들 간의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6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701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인터네트워크</a:t>
            </a:r>
            <a:endParaRPr lang="ko-KR" altLang="en-US" sz="2400" b="1" dirty="0"/>
          </a:p>
        </p:txBody>
      </p:sp>
      <p:pic>
        <p:nvPicPr>
          <p:cNvPr id="1026" name="Picture 2" descr="라우터, 네트워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8" y="620688"/>
            <a:ext cx="364890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883" y="4685074"/>
            <a:ext cx="847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A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4</a:t>
            </a:r>
            <a:r>
              <a:rPr lang="en-US" altLang="ko-KR" sz="2000" b="1" dirty="0" smtClean="0"/>
              <a:t>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3</a:t>
            </a:r>
            <a:r>
              <a:rPr lang="en-US" altLang="ko-KR" sz="2000" b="1" dirty="0" smtClean="0"/>
              <a:t> -&gt;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C</a:t>
            </a:r>
            <a:endParaRPr lang="ko-KR" altLang="en-US" sz="20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495673" y="2662620"/>
            <a:ext cx="10569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2643" y="249289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허브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스위치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118" y="3861048"/>
            <a:ext cx="867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라우터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네트워크로 연결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라우터를</a:t>
            </a:r>
            <a:r>
              <a:rPr lang="ko-KR" altLang="en-US" dirty="0" smtClean="0"/>
              <a:t> 거쳐야 하는 경우 최상의 경로를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9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767" y="1352962"/>
            <a:ext cx="861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A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4</a:t>
            </a:r>
            <a:r>
              <a:rPr lang="en-US" altLang="ko-KR" sz="2000" b="1" dirty="0" smtClean="0"/>
              <a:t> -&gt; </a:t>
            </a:r>
            <a:r>
              <a:rPr lang="ko-KR" altLang="en-US" sz="2000" dirty="0" err="1" smtClean="0"/>
              <a:t>라우터</a:t>
            </a:r>
            <a:r>
              <a:rPr lang="en-US" altLang="ko-KR" sz="2000" dirty="0" smtClean="0"/>
              <a:t>3</a:t>
            </a:r>
            <a:r>
              <a:rPr lang="en-US" altLang="ko-KR" sz="2000" b="1" dirty="0" smtClean="0"/>
              <a:t> -&gt; </a:t>
            </a:r>
            <a:r>
              <a:rPr lang="ko-KR" altLang="en-US" sz="2000" b="1" dirty="0" smtClean="0"/>
              <a:t>네트워크 </a:t>
            </a:r>
            <a:r>
              <a:rPr lang="en-US" altLang="ko-KR" sz="2000" b="1" dirty="0" smtClean="0"/>
              <a:t>C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002" y="260648"/>
            <a:ext cx="889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라우터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네트워크로 연결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라우터를</a:t>
            </a:r>
            <a:r>
              <a:rPr lang="ko-KR" altLang="en-US" dirty="0" smtClean="0"/>
              <a:t> 거쳐야 하는 경우 최상의 경로를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767" y="2420888"/>
            <a:ext cx="84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허브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전송된 </a:t>
            </a:r>
            <a:r>
              <a:rPr lang="ko-KR" altLang="en-US" dirty="0" err="1" smtClean="0"/>
              <a:t>데이터을</a:t>
            </a:r>
            <a:r>
              <a:rPr lang="ko-KR" altLang="en-US" dirty="0" smtClean="0"/>
              <a:t> 모든 장비에 전달한다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(</a:t>
            </a:r>
            <a:r>
              <a:rPr lang="ko-KR" altLang="en-US" dirty="0" err="1" smtClean="0"/>
              <a:t>브로드캐스팅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767" y="3294566"/>
            <a:ext cx="85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스위치</a:t>
            </a:r>
            <a:r>
              <a:rPr lang="en-US" altLang="ko-KR" dirty="0" smtClean="0"/>
              <a:t>:  Mac</a:t>
            </a:r>
            <a:r>
              <a:rPr lang="ko-KR" altLang="en-US" dirty="0" smtClean="0"/>
              <a:t>주소와 포트를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 테이블에 기록하고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전송된 데이터가 가고자 하는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주소와 포트로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633391"/>
            <a:ext cx="764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 Mac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컴퓨터가 가지고 있는 고유 번호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61" y="3956206"/>
            <a:ext cx="85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Mac </a:t>
            </a:r>
            <a:r>
              <a:rPr lang="ko-KR" altLang="en-US" dirty="0" smtClean="0"/>
              <a:t>주소 테이블에 기록되어 있지 않은 주소로 </a:t>
            </a:r>
            <a:endParaRPr lang="en-US" altLang="ko-KR" dirty="0" smtClean="0"/>
          </a:p>
          <a:p>
            <a:r>
              <a:rPr lang="ko-KR" altLang="en-US" dirty="0" smtClean="0"/>
              <a:t>      데이터가 가고자 할 경우 </a:t>
            </a:r>
            <a:r>
              <a:rPr lang="ko-KR" altLang="en-US" dirty="0" err="1" smtClean="0"/>
              <a:t>브로드캐스팅을</a:t>
            </a:r>
            <a:r>
              <a:rPr lang="ko-KR" altLang="en-US" dirty="0" smtClean="0"/>
              <a:t> 발생시킨다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7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64" y="7870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네트워크</a:t>
            </a:r>
            <a:endParaRPr lang="ko-KR" altLang="en-US" sz="2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72380" y="955413"/>
            <a:ext cx="3744415" cy="3053716"/>
            <a:chOff x="35497" y="1268760"/>
            <a:chExt cx="3744415" cy="3053716"/>
          </a:xfrm>
        </p:grpSpPr>
        <p:pic>
          <p:nvPicPr>
            <p:cNvPr id="2054" name="Picture 6" descr="https://thebook.io/img/006881/045_0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89"/>
            <a:stretch/>
          </p:blipFill>
          <p:spPr bwMode="auto">
            <a:xfrm>
              <a:off x="35497" y="1268760"/>
              <a:ext cx="3744415" cy="3053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66758" y="3038763"/>
              <a:ext cx="9125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스위치</a:t>
              </a:r>
              <a:r>
                <a:rPr lang="en-US" altLang="ko-KR" sz="1000" dirty="0" smtClean="0"/>
                <a:t>,</a:t>
              </a:r>
              <a:endParaRPr lang="ko-KR" altLang="en-US" sz="1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995936" y="1007150"/>
            <a:ext cx="5328592" cy="2205826"/>
            <a:chOff x="3779912" y="1124744"/>
            <a:chExt cx="5328592" cy="2205826"/>
          </a:xfrm>
        </p:grpSpPr>
        <p:sp>
          <p:nvSpPr>
            <p:cNvPr id="7" name="TextBox 6"/>
            <p:cNvSpPr txBox="1"/>
            <p:nvPr/>
          </p:nvSpPr>
          <p:spPr>
            <a:xfrm>
              <a:off x="3779912" y="1124744"/>
              <a:ext cx="5112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허브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 전송된 </a:t>
              </a:r>
              <a:r>
                <a:rPr lang="ko-KR" altLang="en-US" sz="1400" dirty="0" err="1" smtClean="0"/>
                <a:t>데이터을</a:t>
              </a:r>
              <a:r>
                <a:rPr lang="ko-KR" altLang="en-US" sz="1400" dirty="0" smtClean="0"/>
                <a:t> 모든 장비에 전달한다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 smtClean="0"/>
                <a:t>         (</a:t>
              </a:r>
              <a:r>
                <a:rPr lang="ko-KR" altLang="en-US" sz="1400" dirty="0" err="1" smtClean="0"/>
                <a:t>브로드캐스팅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1998422"/>
              <a:ext cx="518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스위치</a:t>
              </a:r>
              <a:r>
                <a:rPr lang="en-US" altLang="ko-KR" sz="1400" dirty="0" smtClean="0"/>
                <a:t>: Mac</a:t>
              </a:r>
              <a:r>
                <a:rPr lang="ko-KR" altLang="en-US" sz="1400" dirty="0" smtClean="0"/>
                <a:t>주소와 포트를 </a:t>
              </a:r>
              <a:r>
                <a:rPr lang="en-US" altLang="ko-KR" sz="1400" dirty="0" smtClean="0"/>
                <a:t>Mac</a:t>
              </a:r>
              <a:r>
                <a:rPr lang="ko-KR" altLang="en-US" sz="1400" dirty="0" smtClean="0"/>
                <a:t>주소 테이블에 기록하고 있다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   </a:t>
              </a:r>
              <a:r>
                <a:rPr lang="ko-KR" altLang="en-US" sz="1400" dirty="0" smtClean="0"/>
                <a:t>전송된 데이터가 가고자 하는 </a:t>
              </a:r>
              <a:r>
                <a:rPr lang="en-US" altLang="ko-KR" sz="1400" dirty="0" smtClean="0"/>
                <a:t>Mac</a:t>
              </a:r>
              <a:r>
                <a:rPr lang="ko-KR" altLang="en-US" sz="1400" dirty="0" smtClean="0"/>
                <a:t>주소와 포트로 보낸다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5976" y="3068960"/>
              <a:ext cx="4608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* Mac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주소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: </a:t>
              </a:r>
              <a:r>
                <a:rPr lang="ko-KR" altLang="en-US" sz="1100" dirty="0" smtClean="0">
                  <a:solidFill>
                    <a:srgbClr val="FF0000"/>
                  </a:solidFill>
                </a:rPr>
                <a:t>컴퓨터가 가지고 있는 고유 번호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3928" y="2477335"/>
              <a:ext cx="518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       Mac </a:t>
              </a:r>
              <a:r>
                <a:rPr lang="ko-KR" altLang="en-US" sz="1400" dirty="0" smtClean="0"/>
                <a:t>주소 테이블에 기록되어 있지 않은 주소로 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     데이터가 가고자 할 경우 </a:t>
              </a:r>
              <a:r>
                <a:rPr lang="ko-KR" altLang="en-US" sz="1400" dirty="0" err="1" smtClean="0"/>
                <a:t>브로드캐스팅을</a:t>
              </a:r>
              <a:r>
                <a:rPr lang="ko-KR" altLang="en-US" sz="1400" dirty="0" smtClean="0"/>
                <a:t> 발생시킨다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0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392</Words>
  <Application>Microsoft Office PowerPoint</Application>
  <PresentationFormat>화면 슬라이드 쇼(4:3)</PresentationFormat>
  <Paragraphs>77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user1</cp:lastModifiedBy>
  <cp:revision>37</cp:revision>
  <cp:lastPrinted>2021-06-09T01:43:17Z</cp:lastPrinted>
  <dcterms:created xsi:type="dcterms:W3CDTF">2019-10-05T03:18:45Z</dcterms:created>
  <dcterms:modified xsi:type="dcterms:W3CDTF">2021-06-10T08:22:08Z</dcterms:modified>
</cp:coreProperties>
</file>