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9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8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0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5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8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6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7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C4DD-8233-4E9B-8CE4-A5A561758BA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21C2-A7A2-4AB6-98C6-ABB1DB1D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0" y="3136613"/>
            <a:ext cx="88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데코레이션패턴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240302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4250" y="520700"/>
            <a:ext cx="5435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Coffee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650" y="1625600"/>
            <a:ext cx="23241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</a:rPr>
              <a:t>Frappuchino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5850" y="1625599"/>
            <a:ext cx="23241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</a:rPr>
              <a:t>Non-Caffein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2050" y="1625598"/>
            <a:ext cx="23241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/>
                </a:solidFill>
              </a:rPr>
              <a:t>프라페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8250" y="1625597"/>
            <a:ext cx="23241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/>
                </a:solidFill>
              </a:rPr>
              <a:t>아포카토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650" y="4229100"/>
            <a:ext cx="2324100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bg1"/>
                </a:solidFill>
              </a:rPr>
              <a:t>Choco- Frappuchino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5850" y="3683000"/>
            <a:ext cx="232410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휘핑크림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050" y="3683000"/>
            <a:ext cx="232410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두유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50" y="2762767"/>
            <a:ext cx="5435600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Topping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650" y="4838700"/>
            <a:ext cx="2324100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bg1"/>
                </a:solidFill>
              </a:rPr>
              <a:t>Choco-Non-Caffein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9650" y="5448300"/>
            <a:ext cx="2324100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bg1"/>
                </a:solidFill>
              </a:rPr>
              <a:t>Choco-</a:t>
            </a:r>
            <a:r>
              <a:rPr lang="ko-KR" altLang="en-US" sz="1600" b="1" smtClean="0">
                <a:solidFill>
                  <a:schemeClr val="bg1"/>
                </a:solidFill>
              </a:rPr>
              <a:t> 프라페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9650" y="6057900"/>
            <a:ext cx="2324100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bg1"/>
                </a:solidFill>
              </a:rPr>
              <a:t>Choco-</a:t>
            </a:r>
            <a:r>
              <a:rPr lang="ko-KR" altLang="en-US" sz="1600" b="1" smtClean="0">
                <a:solidFill>
                  <a:schemeClr val="bg1"/>
                </a:solidFill>
              </a:rPr>
              <a:t> 아포카토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650" y="3683000"/>
            <a:ext cx="232410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초코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5850" y="4210496"/>
            <a:ext cx="7067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초코</a:t>
            </a:r>
            <a:r>
              <a:rPr lang="en-US" altLang="ko-KR" b="1" smtClean="0"/>
              <a:t>, </a:t>
            </a:r>
            <a:r>
              <a:rPr lang="ko-KR" altLang="en-US" b="1" smtClean="0"/>
              <a:t>휘핑</a:t>
            </a:r>
            <a:r>
              <a:rPr lang="en-US" altLang="ko-KR" b="1" smtClean="0"/>
              <a:t>, </a:t>
            </a:r>
            <a:r>
              <a:rPr lang="ko-KR" altLang="en-US" b="1" smtClean="0"/>
              <a:t>두유 토핑을 추가하는 프라푸치노 클래스의 가짓수</a:t>
            </a:r>
            <a:endParaRPr lang="en-US" altLang="ko-KR" b="1" smtClean="0"/>
          </a:p>
          <a:p>
            <a:endParaRPr lang="en-US" altLang="ko-KR" sz="1400"/>
          </a:p>
          <a:p>
            <a:r>
              <a:rPr lang="en-US" altLang="ko-KR" sz="1400" smtClean="0"/>
              <a:t>1. </a:t>
            </a:r>
            <a:r>
              <a:rPr lang="ko-KR" altLang="en-US" sz="1400" smtClean="0"/>
              <a:t>초코</a:t>
            </a:r>
            <a:r>
              <a:rPr lang="en-US" altLang="ko-KR" sz="1400" smtClean="0"/>
              <a:t>-</a:t>
            </a:r>
            <a:r>
              <a:rPr lang="ko-KR" altLang="en-US" sz="1400" smtClean="0"/>
              <a:t>프라푸치노</a:t>
            </a:r>
            <a:endParaRPr lang="en-US" altLang="ko-KR" sz="1400" smtClean="0"/>
          </a:p>
          <a:p>
            <a:r>
              <a:rPr lang="en-US" altLang="ko-KR" sz="1400" smtClean="0"/>
              <a:t>2. </a:t>
            </a:r>
            <a:r>
              <a:rPr lang="ko-KR" altLang="en-US" sz="1400" smtClean="0"/>
              <a:t>휘핑</a:t>
            </a:r>
            <a:r>
              <a:rPr lang="en-US" altLang="ko-KR" sz="1400" smtClean="0"/>
              <a:t>-</a:t>
            </a:r>
            <a:r>
              <a:rPr lang="ko-KR" altLang="en-US" sz="1400" smtClean="0"/>
              <a:t>프로푸치노</a:t>
            </a:r>
            <a:endParaRPr lang="en-US" altLang="ko-KR" sz="1400" smtClean="0"/>
          </a:p>
          <a:p>
            <a:r>
              <a:rPr lang="en-US" altLang="ko-KR" sz="1400" smtClean="0"/>
              <a:t>3. </a:t>
            </a:r>
            <a:r>
              <a:rPr lang="ko-KR" altLang="en-US" sz="1400" smtClean="0"/>
              <a:t>두유</a:t>
            </a:r>
            <a:r>
              <a:rPr lang="en-US" altLang="ko-KR" sz="1400" smtClean="0"/>
              <a:t>-</a:t>
            </a:r>
            <a:r>
              <a:rPr lang="ko-KR" altLang="en-US" sz="1400" smtClean="0"/>
              <a:t>프라푸치노</a:t>
            </a:r>
            <a:endParaRPr lang="en-US" altLang="ko-KR" sz="1400" smtClean="0"/>
          </a:p>
          <a:p>
            <a:r>
              <a:rPr lang="en-US" altLang="ko-KR" sz="1400" smtClean="0"/>
              <a:t>4. </a:t>
            </a:r>
            <a:r>
              <a:rPr lang="ko-KR" altLang="en-US" sz="1400" smtClean="0"/>
              <a:t>초코두유</a:t>
            </a:r>
            <a:r>
              <a:rPr lang="en-US" altLang="ko-KR" sz="1400" smtClean="0"/>
              <a:t>-</a:t>
            </a:r>
            <a:r>
              <a:rPr lang="ko-KR" altLang="en-US" sz="1400" smtClean="0"/>
              <a:t>프라푸치노</a:t>
            </a:r>
            <a:endParaRPr lang="en-US" altLang="ko-KR" sz="1400" smtClean="0"/>
          </a:p>
          <a:p>
            <a:r>
              <a:rPr lang="en-US" altLang="ko-KR" sz="1400" smtClean="0"/>
              <a:t>5. </a:t>
            </a:r>
            <a:r>
              <a:rPr lang="ko-KR" altLang="en-US" sz="1400" smtClean="0"/>
              <a:t>초코휘핑</a:t>
            </a:r>
            <a:r>
              <a:rPr lang="en-US" altLang="ko-KR" sz="1400" smtClean="0"/>
              <a:t>-</a:t>
            </a:r>
            <a:r>
              <a:rPr lang="ko-KR" altLang="en-US" sz="1400" smtClean="0"/>
              <a:t>프라푸치노</a:t>
            </a:r>
            <a:endParaRPr lang="en-US" altLang="ko-KR" sz="1400" smtClean="0"/>
          </a:p>
          <a:p>
            <a:r>
              <a:rPr lang="en-US" altLang="ko-KR" sz="1400" smtClean="0"/>
              <a:t>6. </a:t>
            </a:r>
            <a:r>
              <a:rPr lang="ko-KR" altLang="en-US" sz="1400" smtClean="0"/>
              <a:t>두유휘핑</a:t>
            </a:r>
            <a:r>
              <a:rPr lang="en-US" altLang="ko-KR" sz="1400" smtClean="0"/>
              <a:t>-</a:t>
            </a:r>
            <a:r>
              <a:rPr lang="ko-KR" altLang="en-US" sz="1400" smtClean="0"/>
              <a:t>프라푸치노</a:t>
            </a:r>
            <a:endParaRPr lang="en-US" altLang="ko-KR" sz="1400" smtClean="0"/>
          </a:p>
          <a:p>
            <a:r>
              <a:rPr lang="en-US" altLang="ko-KR" sz="1400" smtClean="0"/>
              <a:t>7. </a:t>
            </a:r>
            <a:r>
              <a:rPr lang="ko-KR" altLang="en-US" sz="1400" smtClean="0"/>
              <a:t>초코휘핑두유</a:t>
            </a:r>
            <a:r>
              <a:rPr lang="en-US" altLang="ko-KR" sz="1400" smtClean="0"/>
              <a:t>-</a:t>
            </a:r>
            <a:r>
              <a:rPr lang="ko-KR" altLang="en-US" sz="1400" smtClean="0"/>
              <a:t>프라푸치노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2739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050" y="181400"/>
            <a:ext cx="278765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Coffee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050" y="1542888"/>
            <a:ext cx="163195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Frappuchino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5025" y="1542888"/>
            <a:ext cx="163195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Non-Caffein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7000" y="1542888"/>
            <a:ext cx="163195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프라페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75" y="1542888"/>
            <a:ext cx="12573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아포카토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2650" y="2651068"/>
            <a:ext cx="232410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휘핑크림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2650" y="3085411"/>
            <a:ext cx="232410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두유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2650" y="3530825"/>
            <a:ext cx="232410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얼음많이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1305328"/>
            <a:ext cx="2736850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Topping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02650" y="2216725"/>
            <a:ext cx="232410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초코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89025" y="827731"/>
            <a:ext cx="0" cy="56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76600" y="504565"/>
            <a:ext cx="4699000" cy="10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3050" y="2651068"/>
            <a:ext cx="7473950" cy="383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Toppiong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b="1"/>
              <a:t>this.originCoffee = coffee;</a:t>
            </a:r>
          </a:p>
          <a:p>
            <a:r>
              <a:rPr lang="en-US" altLang="ko-KR" b="1"/>
              <a:t>this.name = toppingName + "</a:t>
            </a:r>
            <a:r>
              <a:rPr lang="ko-KR" altLang="en-US" b="1"/>
              <a:t>이 추가된 </a:t>
            </a:r>
            <a:r>
              <a:rPr lang="en-US" altLang="ko-KR" b="1"/>
              <a:t>"</a:t>
            </a:r>
            <a:r>
              <a:rPr lang="ko-KR" altLang="en-US" b="1"/>
              <a:t> </a:t>
            </a:r>
            <a:r>
              <a:rPr lang="en-US" altLang="ko-KR" b="1"/>
              <a:t>+ coffee.getName();</a:t>
            </a:r>
          </a:p>
          <a:p>
            <a:r>
              <a:rPr lang="en-US" altLang="ko-KR" b="1"/>
              <a:t>this.price += toppingPrice;</a:t>
            </a:r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387725" y="3925725"/>
            <a:ext cx="12700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Frappuchino</a:t>
            </a:r>
            <a:endParaRPr lang="ko-KR" alt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77340" y="411480"/>
            <a:ext cx="9486900" cy="116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77340" y="1775460"/>
            <a:ext cx="9486900" cy="2636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7340" y="4610100"/>
            <a:ext cx="9486900" cy="201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900" y="477520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coffee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77340" y="2817455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coffee instance</a:t>
            </a:r>
            <a:endParaRPr lang="ko-KR" altLang="en-US" sz="140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184400" y="3169465"/>
            <a:ext cx="5517269" cy="160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1"/>
            <a:endCxn id="9" idx="3"/>
          </p:cNvCxnSpPr>
          <p:nvPr/>
        </p:nvCxnSpPr>
        <p:spPr>
          <a:xfrm flipH="1">
            <a:off x="2999740" y="2971344"/>
            <a:ext cx="581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581400" y="2159000"/>
            <a:ext cx="2324101" cy="966232"/>
            <a:chOff x="3581400" y="2159000"/>
            <a:chExt cx="2324101" cy="966232"/>
          </a:xfrm>
        </p:grpSpPr>
        <p:sp>
          <p:nvSpPr>
            <p:cNvPr id="30" name="직사각형 29"/>
            <p:cNvSpPr/>
            <p:nvPr/>
          </p:nvSpPr>
          <p:spPr>
            <a:xfrm>
              <a:off x="3581400" y="2159000"/>
              <a:ext cx="2171700" cy="966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1401" y="2817455"/>
              <a:ext cx="232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choco decorator instance</a:t>
              </a:r>
              <a:endParaRPr lang="ko-KR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35400" y="2350551"/>
              <a:ext cx="142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coffee instance</a:t>
              </a:r>
              <a:endParaRPr lang="ko-KR" altLang="en-US" sz="140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4546600" y="2620228"/>
              <a:ext cx="0" cy="313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436360" y="2159000"/>
            <a:ext cx="3046732" cy="1181675"/>
            <a:chOff x="3581400" y="2159000"/>
            <a:chExt cx="2324101" cy="1181675"/>
          </a:xfrm>
        </p:grpSpPr>
        <p:sp>
          <p:nvSpPr>
            <p:cNvPr id="35" name="직사각형 34"/>
            <p:cNvSpPr/>
            <p:nvPr/>
          </p:nvSpPr>
          <p:spPr>
            <a:xfrm>
              <a:off x="3581400" y="2159000"/>
              <a:ext cx="2171700" cy="966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1401" y="2817455"/>
              <a:ext cx="2324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whipping decorator instance</a:t>
              </a:r>
              <a:endParaRPr lang="ko-KR" alt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35400" y="2350551"/>
              <a:ext cx="142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coffee instance</a:t>
              </a:r>
              <a:endParaRPr lang="ko-KR" altLang="en-US" sz="140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V="1">
              <a:off x="4546600" y="2620228"/>
              <a:ext cx="0" cy="313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/>
          <p:nvPr/>
        </p:nvCxnSpPr>
        <p:spPr>
          <a:xfrm flipH="1">
            <a:off x="5854699" y="2983587"/>
            <a:ext cx="581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6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106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11</cp:revision>
  <dcterms:created xsi:type="dcterms:W3CDTF">2021-06-07T02:31:27Z</dcterms:created>
  <dcterms:modified xsi:type="dcterms:W3CDTF">2021-06-08T07:58:32Z</dcterms:modified>
</cp:coreProperties>
</file>