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9AC1-C880-4CFC-B1B7-BD39D532E88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1AFA-BDDD-4F50-BDA7-C20A0B9E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1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9AC1-C880-4CFC-B1B7-BD39D532E88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1AFA-BDDD-4F50-BDA7-C20A0B9E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6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9AC1-C880-4CFC-B1B7-BD39D532E88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1AFA-BDDD-4F50-BDA7-C20A0B9E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9AC1-C880-4CFC-B1B7-BD39D532E88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1AFA-BDDD-4F50-BDA7-C20A0B9E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2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9AC1-C880-4CFC-B1B7-BD39D532E88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1AFA-BDDD-4F50-BDA7-C20A0B9E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7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9AC1-C880-4CFC-B1B7-BD39D532E88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1AFA-BDDD-4F50-BDA7-C20A0B9E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8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9AC1-C880-4CFC-B1B7-BD39D532E88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1AFA-BDDD-4F50-BDA7-C20A0B9E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85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9AC1-C880-4CFC-B1B7-BD39D532E88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1AFA-BDDD-4F50-BDA7-C20A0B9E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85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9AC1-C880-4CFC-B1B7-BD39D532E88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1AFA-BDDD-4F50-BDA7-C20A0B9E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3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9AC1-C880-4CFC-B1B7-BD39D532E88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1AFA-BDDD-4F50-BDA7-C20A0B9E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9AC1-C880-4CFC-B1B7-BD39D532E88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1AFA-BDDD-4F50-BDA7-C20A0B9E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2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99AC1-C880-4CFC-B1B7-BD39D532E881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71AFA-BDDD-4F50-BDA7-C20A0B9EF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85" y="1761892"/>
            <a:ext cx="5220429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3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61364" y="337866"/>
            <a:ext cx="12030636" cy="5014063"/>
            <a:chOff x="161365" y="337866"/>
            <a:chExt cx="9348625" cy="389626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365" y="337866"/>
              <a:ext cx="7830643" cy="389626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978331" y="2775227"/>
              <a:ext cx="45316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/>
                <a:t>밑줄 </a:t>
              </a:r>
              <a:r>
                <a:rPr lang="en-US" altLang="ko-KR" sz="1400" smtClean="0"/>
                <a:t>: static</a:t>
              </a:r>
            </a:p>
            <a:p>
              <a:r>
                <a:rPr lang="en-US" altLang="ko-KR" sz="1400" smtClean="0"/>
                <a:t>Italic</a:t>
              </a:r>
              <a:r>
                <a:rPr lang="ko-KR" altLang="en-US" sz="1400" smtClean="0"/>
                <a:t>체 </a:t>
              </a:r>
              <a:r>
                <a:rPr lang="en-US" altLang="ko-KR" sz="1400" smtClean="0"/>
                <a:t>: abstract</a:t>
              </a:r>
              <a:endParaRPr lang="en-US" altLang="ko-KR" sz="1400"/>
            </a:p>
            <a:p>
              <a:r>
                <a:rPr lang="en-US" altLang="ko-KR" sz="1400" smtClean="0"/>
                <a:t>ex) private static final int IDX  -&gt; </a:t>
              </a:r>
              <a:r>
                <a:rPr lang="en-US" altLang="ko-KR" sz="1400" u="sng" smtClean="0"/>
                <a:t>-   IDX:int</a:t>
              </a:r>
              <a:r>
                <a:rPr lang="en-US" altLang="ko-KR" sz="1400" smtClean="0"/>
                <a:t> </a:t>
              </a:r>
              <a:endParaRPr lang="en-US" altLang="ko-KR" sz="1400"/>
            </a:p>
          </p:txBody>
        </p:sp>
      </p:grpSp>
    </p:spTree>
    <p:extLst>
      <p:ext uri="{BB962C8B-B14F-4D97-AF65-F5344CB8AC3E}">
        <p14:creationId xmlns:p14="http://schemas.microsoft.com/office/powerpoint/2010/main" val="132948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9" y="290265"/>
            <a:ext cx="8632984" cy="452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1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2</cp:revision>
  <dcterms:created xsi:type="dcterms:W3CDTF">2021-05-26T01:55:30Z</dcterms:created>
  <dcterms:modified xsi:type="dcterms:W3CDTF">2021-05-26T02:06:12Z</dcterms:modified>
</cp:coreProperties>
</file>