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78E3-BCF1-40EC-A971-339B6685CC9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1335" y="3075057"/>
            <a:ext cx="740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/>
              <a:t>BookManager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1126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842099"/>
            <a:ext cx="1107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도서 대출관리 프로그램을 작성하시오</a:t>
            </a:r>
            <a:r>
              <a:rPr lang="en-US" altLang="ko-KR" b="1" smtClean="0"/>
              <a:t>. </a:t>
            </a:r>
          </a:p>
          <a:p>
            <a:endParaRPr lang="en-US" altLang="ko-KR" sz="1600"/>
          </a:p>
          <a:p>
            <a:r>
              <a:rPr lang="ko-KR" altLang="ko-KR" sz="1600" smtClean="0"/>
              <a:t>프로그램이 </a:t>
            </a:r>
            <a:r>
              <a:rPr lang="ko-KR" altLang="ko-KR" sz="1600"/>
              <a:t>실행되면 회원의 인적 사항을 </a:t>
            </a:r>
            <a:r>
              <a:rPr lang="ko-KR" altLang="ko-KR" sz="1600" smtClean="0"/>
              <a:t>입력</a:t>
            </a:r>
            <a:r>
              <a:rPr lang="ko-KR" altLang="en-US" sz="1600" smtClean="0"/>
              <a:t>받아</a:t>
            </a:r>
            <a:r>
              <a:rPr lang="ko-KR" altLang="ko-KR" sz="1600" smtClean="0"/>
              <a:t> </a:t>
            </a:r>
            <a:r>
              <a:rPr lang="ko-KR" altLang="ko-KR" sz="1600"/>
              <a:t>회원등록을 </a:t>
            </a:r>
            <a:r>
              <a:rPr lang="ko-KR" altLang="en-US" sz="1600" smtClean="0"/>
              <a:t>진행합니다</a:t>
            </a:r>
            <a:r>
              <a:rPr lang="en-US" altLang="ko-KR" sz="1600" smtClean="0"/>
              <a:t>. </a:t>
            </a:r>
          </a:p>
          <a:p>
            <a:endParaRPr lang="en-US" altLang="ko-KR" sz="1600"/>
          </a:p>
          <a:p>
            <a:r>
              <a:rPr lang="ko-KR" altLang="en-US" sz="1600" smtClean="0"/>
              <a:t>회원등록이 진행되면</a:t>
            </a:r>
            <a:r>
              <a:rPr lang="ko-KR" altLang="ko-KR" sz="1600" smtClean="0"/>
              <a:t> </a:t>
            </a:r>
            <a:endParaRPr lang="en-US" altLang="ko-KR" sz="1600" smtClean="0"/>
          </a:p>
          <a:p>
            <a:r>
              <a:rPr lang="ko-KR" altLang="ko-KR" sz="1600" b="1" smtClean="0"/>
              <a:t>마이페이지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도서전체조회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도서검색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도서대여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프로그램 종료</a:t>
            </a:r>
            <a:r>
              <a:rPr lang="en-US" altLang="ko-KR" sz="1600" b="1" smtClean="0"/>
              <a:t> </a:t>
            </a:r>
            <a:r>
              <a:rPr lang="ko-KR" altLang="en-US" sz="1600" smtClean="0"/>
              <a:t>기능을 선택할 수 있는 메뉴창을 출력합니다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마이페이지 기능을 선택하면 회원의 정보를 출력합니다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도서 전체 조회 기능을 선택하면 프로그램에 등록된 모든 도서의 정보를 출력합니다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도서 제목 검색 기능을 선택하면 도서 제목에 입력받은 키워드가 존재하는 모든 도서를 조회하여 출력 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도서 대여 기능을 선택하면 대여할 도서의 번호를 입력받아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대여를 진행합니다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 - </a:t>
            </a:r>
            <a:r>
              <a:rPr lang="ko-KR" altLang="ko-KR" sz="1600" smtClean="0"/>
              <a:t>만화책</a:t>
            </a:r>
            <a:r>
              <a:rPr lang="ko-KR" altLang="en-US" sz="1600" smtClean="0"/>
              <a:t>의</a:t>
            </a:r>
            <a:r>
              <a:rPr lang="ko-KR" altLang="ko-KR" sz="1600" smtClean="0"/>
              <a:t> 경우</a:t>
            </a:r>
            <a:r>
              <a:rPr lang="en-US" altLang="ko-KR" sz="1600"/>
              <a:t> </a:t>
            </a:r>
            <a:r>
              <a:rPr lang="ko-KR" altLang="en-US" sz="1600" smtClean="0"/>
              <a:t>연령제한 도서가 존재하기 때문에</a:t>
            </a:r>
            <a:r>
              <a:rPr lang="en-US" altLang="ko-KR" sz="1600" smtClean="0"/>
              <a:t>, </a:t>
            </a:r>
            <a:r>
              <a:rPr lang="ko-KR" altLang="en-US" sz="1600" smtClean="0"/>
              <a:t>회원의 나이에 따라 대출을 거부할 수 있는 기능이 필요합니다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   -</a:t>
            </a:r>
            <a:r>
              <a:rPr lang="ko-KR" altLang="ko-KR" sz="1600" smtClean="0"/>
              <a:t>요리책</a:t>
            </a:r>
            <a:r>
              <a:rPr lang="ko-KR" altLang="en-US" sz="1600" smtClean="0"/>
              <a:t>의</a:t>
            </a:r>
            <a:r>
              <a:rPr lang="ko-KR" altLang="ko-KR" sz="1600" smtClean="0"/>
              <a:t> </a:t>
            </a:r>
            <a:r>
              <a:rPr lang="ko-KR" altLang="ko-KR" sz="1600"/>
              <a:t>경우 해당 도서에 요리학원 쿠폰이 있으면 쿠폰이 </a:t>
            </a:r>
            <a:r>
              <a:rPr lang="ko-KR" altLang="ko-KR" sz="1600" smtClean="0"/>
              <a:t>발급</a:t>
            </a:r>
            <a:r>
              <a:rPr lang="ko-KR" altLang="en-US" sz="1600" smtClean="0"/>
              <a:t>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프로그램 종료하기 기능을 선택하면 프로그램을 종료합니다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ko-KR" altLang="ko-KR" sz="1600"/>
          </a:p>
        </p:txBody>
      </p:sp>
      <p:sp>
        <p:nvSpPr>
          <p:cNvPr id="5" name="TextBox 4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6319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</a:t>
            </a:r>
            <a:endParaRPr lang="ko-KR" altLang="en-US" sz="2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0" y="797112"/>
            <a:ext cx="8533660" cy="56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2" y="1349198"/>
            <a:ext cx="2762636" cy="2534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951315"/>
            <a:ext cx="267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회원정보 입력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메뉴 출력</a:t>
            </a:r>
            <a:endParaRPr lang="ko-KR" altLang="en-US" sz="1400" b="1"/>
          </a:p>
        </p:txBody>
      </p:sp>
      <p:sp>
        <p:nvSpPr>
          <p:cNvPr id="8" name="TextBox 7"/>
          <p:cNvSpPr txBox="1"/>
          <p:nvPr/>
        </p:nvSpPr>
        <p:spPr>
          <a:xfrm>
            <a:off x="3136900" y="951315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마이페이지</a:t>
            </a:r>
            <a:endParaRPr lang="ko-KR" altLang="en-US" sz="14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349198"/>
            <a:ext cx="5915851" cy="18385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18" y="3973308"/>
            <a:ext cx="8952639" cy="2743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0" y="3620478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전체 조회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418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5100" y="951315"/>
            <a:ext cx="267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제목 검색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9092"/>
            <a:ext cx="937390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grpSp>
        <p:nvGrpSpPr>
          <p:cNvPr id="7" name="그룹 6"/>
          <p:cNvGrpSpPr/>
          <p:nvPr/>
        </p:nvGrpSpPr>
        <p:grpSpPr>
          <a:xfrm>
            <a:off x="165100" y="951315"/>
            <a:ext cx="2679700" cy="2430202"/>
            <a:chOff x="165100" y="951315"/>
            <a:chExt cx="2679700" cy="24302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" y="1342882"/>
              <a:ext cx="2457793" cy="20386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5100" y="951315"/>
              <a:ext cx="267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/>
                <a:t>메뉴 </a:t>
              </a:r>
              <a:r>
                <a:rPr lang="en-US" altLang="ko-KR" sz="1400" b="1" smtClean="0"/>
                <a:t>– </a:t>
              </a:r>
              <a:r>
                <a:rPr lang="ko-KR" altLang="en-US" sz="1400" b="1" smtClean="0"/>
                <a:t>도서 대여 </a:t>
              </a:r>
              <a:r>
                <a:rPr lang="en-US" altLang="ko-KR" sz="1400" b="1" smtClean="0"/>
                <a:t>- </a:t>
              </a:r>
              <a:r>
                <a:rPr lang="ko-KR" altLang="en-US" sz="1400" b="1" smtClean="0"/>
                <a:t>성공</a:t>
              </a:r>
              <a:endParaRPr lang="ko-KR" altLang="en-US" sz="1400" b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3099" y="951315"/>
            <a:ext cx="331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대여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실패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나이제한</a:t>
            </a:r>
            <a:r>
              <a:rPr lang="en-US" altLang="ko-KR" sz="1400" b="1" smtClean="0"/>
              <a:t>)</a:t>
            </a:r>
            <a:endParaRPr lang="ko-KR" altLang="en-US" sz="14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1342882"/>
            <a:ext cx="2762636" cy="2076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187682"/>
            <a:ext cx="6858957" cy="2038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100" y="384180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대여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성공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쿠폰 발급</a:t>
            </a:r>
            <a:r>
              <a:rPr lang="en-US" altLang="ko-KR" sz="1400" b="1" smtClean="0"/>
              <a:t>)</a:t>
            </a:r>
            <a:endParaRPr lang="ko-KR" altLang="en-US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827" y="4601658"/>
            <a:ext cx="3997173" cy="121068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6912115" y="5366976"/>
            <a:ext cx="11340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3438" y="4952999"/>
            <a:ext cx="143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쿠폰발급 확인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22121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175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4</cp:revision>
  <dcterms:created xsi:type="dcterms:W3CDTF">2021-05-28T09:04:05Z</dcterms:created>
  <dcterms:modified xsi:type="dcterms:W3CDTF">2021-05-28T09:54:56Z</dcterms:modified>
</cp:coreProperties>
</file>