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2" r:id="rId6"/>
    <p:sldId id="265" r:id="rId7"/>
    <p:sldId id="266" r:id="rId8"/>
    <p:sldId id="267" r:id="rId9"/>
    <p:sldId id="268" r:id="rId10"/>
    <p:sldId id="270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8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3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E1F2-1212-4FA9-AC0E-E388FD60FDB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8AB3-6548-46C2-9F88-93D7C5CB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4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846" y="3013502"/>
            <a:ext cx="574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Book Manager CLI 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1183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연장하기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938" y="552659"/>
            <a:ext cx="1125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진행 메뉴에서 사용자가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반납할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입력하라는 메시지가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반납할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입력하면 해당 도서가 반납처리 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반납에 성공하면 성공 </a:t>
            </a:r>
            <a:r>
              <a:rPr lang="ko-KR" altLang="en-US" sz="1400" i="1" dirty="0" err="1" smtClean="0"/>
              <a:t>메세지가</a:t>
            </a:r>
            <a:r>
              <a:rPr lang="ko-KR" altLang="en-US" sz="1400" i="1" dirty="0" smtClean="0"/>
              <a:t>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연장에 성공하면 대출내역수정하기 페이지로 돌아가야 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변경된 내용은 마이 페이지의 대출내역에서 확인할 수 있어야 한다</a:t>
            </a:r>
            <a:r>
              <a:rPr lang="en-US" altLang="ko-KR" sz="1400" i="1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2046329"/>
            <a:ext cx="10777449" cy="298286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125199" y="5126358"/>
            <a:ext cx="693013" cy="603846"/>
            <a:chOff x="10408190" y="4029927"/>
            <a:chExt cx="580440" cy="505758"/>
          </a:xfrm>
        </p:grpSpPr>
        <p:sp>
          <p:nvSpPr>
            <p:cNvPr id="9" name="TextBox 8"/>
            <p:cNvSpPr txBox="1"/>
            <p:nvPr/>
          </p:nvSpPr>
          <p:spPr>
            <a:xfrm>
              <a:off x="10408190" y="4166353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37645" y="4029927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0" y="5251935"/>
            <a:ext cx="11101754" cy="7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연장하기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938" y="552659"/>
            <a:ext cx="11254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진행 메뉴에서 사용자가 </a:t>
            </a:r>
            <a:r>
              <a:rPr lang="en-US" altLang="ko-KR" sz="1400" i="1" dirty="0" smtClean="0"/>
              <a:t>2</a:t>
            </a:r>
            <a:r>
              <a:rPr lang="ko-KR" altLang="en-US" sz="1400" i="1" dirty="0" smtClean="0"/>
              <a:t>를 입력하면 연장할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입력하라는 메시지가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연장할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입력하면 해당 도서가 연장처리 된다</a:t>
            </a:r>
            <a:r>
              <a:rPr lang="en-US" altLang="ko-KR" sz="1400" i="1" dirty="0" smtClean="0"/>
              <a:t>. </a:t>
            </a:r>
          </a:p>
          <a:p>
            <a:r>
              <a:rPr lang="ko-KR" altLang="en-US" sz="1400" i="1" dirty="0" smtClean="0"/>
              <a:t>연장은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회에 </a:t>
            </a:r>
            <a:r>
              <a:rPr lang="en-US" altLang="ko-KR" sz="1400" i="1" dirty="0" smtClean="0"/>
              <a:t>7</a:t>
            </a:r>
            <a:r>
              <a:rPr lang="ko-KR" altLang="en-US" sz="1400" i="1" dirty="0" smtClean="0"/>
              <a:t>일씩 대출기한이 늘어난다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연장</a:t>
            </a:r>
            <a:r>
              <a:rPr lang="ko-KR" altLang="en-US" sz="1400" i="1" dirty="0" smtClean="0"/>
              <a:t>에 성공하면 성공 </a:t>
            </a:r>
            <a:r>
              <a:rPr lang="ko-KR" altLang="en-US" sz="1400" i="1" dirty="0" err="1" smtClean="0"/>
              <a:t>메세지가</a:t>
            </a:r>
            <a:r>
              <a:rPr lang="ko-KR" altLang="en-US" sz="1400" i="1" dirty="0" smtClean="0"/>
              <a:t>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연장에 성공하면 대출내역수정하기 페이지로 돌아가야 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변경된 내용은 마이 페이지의 대출내역에서 확인할 수 있어야 한다</a:t>
            </a:r>
            <a:r>
              <a:rPr lang="en-US" altLang="ko-KR" sz="1400" i="1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125199" y="5126358"/>
            <a:ext cx="693013" cy="603846"/>
            <a:chOff x="10408190" y="4029927"/>
            <a:chExt cx="580440" cy="505758"/>
          </a:xfrm>
        </p:grpSpPr>
        <p:sp>
          <p:nvSpPr>
            <p:cNvPr id="9" name="TextBox 8"/>
            <p:cNvSpPr txBox="1"/>
            <p:nvPr/>
          </p:nvSpPr>
          <p:spPr>
            <a:xfrm>
              <a:off x="10408190" y="4166353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37645" y="4029927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3"/>
          <a:stretch/>
        </p:blipFill>
        <p:spPr>
          <a:xfrm>
            <a:off x="703384" y="2203672"/>
            <a:ext cx="10493621" cy="24768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8" y="4759874"/>
            <a:ext cx="11101754" cy="7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도서 검색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5138" y="458875"/>
            <a:ext cx="338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사용자가 메뉴화면에서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</a:t>
            </a:r>
            <a:endParaRPr lang="en-US" altLang="ko-KR" sz="1400" i="1" dirty="0" smtClean="0"/>
          </a:p>
          <a:p>
            <a:r>
              <a:rPr lang="ko-KR" altLang="en-US" sz="1400" i="1" dirty="0" smtClean="0"/>
              <a:t>도서메뉴를 콘솔에 출력한다</a:t>
            </a:r>
            <a:r>
              <a:rPr lang="en-US" altLang="ko-KR" sz="1400" i="1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3" y="1282650"/>
            <a:ext cx="2162477" cy="2791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6523" y="423706"/>
            <a:ext cx="794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사용자가 도서메뉴에서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도서명으로 도서를 검색할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입력한 키워드가 포함된 모든 도서정보를 콘솔에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입력한 키워드로 도서가 검색되지 않으면 안내문구를 출력한 뒤 도서메뉴를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모든 도서를 출력하고 나면 사용자에게 대출 여부를 물어 본다</a:t>
            </a:r>
            <a:r>
              <a:rPr lang="en-US" altLang="ko-KR" sz="1400" i="1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13" y="1729978"/>
            <a:ext cx="3248478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" b="23967"/>
          <a:stretch/>
        </p:blipFill>
        <p:spPr>
          <a:xfrm>
            <a:off x="4349258" y="6423494"/>
            <a:ext cx="2824674" cy="1883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50064"/>
          <a:stretch/>
        </p:blipFill>
        <p:spPr>
          <a:xfrm>
            <a:off x="4349258" y="4355217"/>
            <a:ext cx="2958295" cy="20576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886" y="4321874"/>
            <a:ext cx="2457793" cy="21243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49611" y="4047440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성공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0249" y="4087414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실패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12. </a:t>
            </a:r>
            <a:r>
              <a:rPr lang="ko-KR" altLang="en-US" b="1" dirty="0" smtClean="0"/>
              <a:t>작가 검색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5138" y="433665"/>
            <a:ext cx="794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사용자가 도서메뉴에서 </a:t>
            </a:r>
            <a:r>
              <a:rPr lang="en-US" altLang="ko-KR" sz="1400" i="1" dirty="0" smtClean="0"/>
              <a:t>2</a:t>
            </a:r>
            <a:r>
              <a:rPr lang="ko-KR" altLang="en-US" sz="1400" i="1" dirty="0" smtClean="0"/>
              <a:t>을 입력하면 작가 명으로 도서를 검색할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입력한 키워드가 포함된 모든 도서정보를 콘솔에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입력한 키워드로 도서가 검색되지 않으면 안내문구를 출력한 뒤 도서메뉴를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모든 도서를 출력하고 나면 사용자에게 대출 여부를 물어 본다</a:t>
            </a:r>
            <a:r>
              <a:rPr lang="en-US" altLang="ko-KR" sz="1400" i="1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02620" y="4199839"/>
            <a:ext cx="5386761" cy="347751"/>
            <a:chOff x="4249611" y="4047440"/>
            <a:chExt cx="5386761" cy="347751"/>
          </a:xfrm>
        </p:grpSpPr>
        <p:sp>
          <p:nvSpPr>
            <p:cNvPr id="15" name="TextBox 14"/>
            <p:cNvSpPr txBox="1"/>
            <p:nvPr/>
          </p:nvSpPr>
          <p:spPr>
            <a:xfrm>
              <a:off x="4249611" y="4047440"/>
              <a:ext cx="926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성공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0249" y="4087414"/>
              <a:ext cx="926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실패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20" y="1799369"/>
            <a:ext cx="2229161" cy="1829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4" y="4542785"/>
            <a:ext cx="4833102" cy="2002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74" y="6557488"/>
            <a:ext cx="2534046" cy="2207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61" y="4542785"/>
            <a:ext cx="2364530" cy="19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13. </a:t>
            </a:r>
            <a:r>
              <a:rPr lang="ko-KR" altLang="en-US" b="1" dirty="0" smtClean="0"/>
              <a:t>도서 대출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5138" y="492280"/>
            <a:ext cx="794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대출번호를 입력 받아 도서 대출을 진행한다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대출 할 도서가 여러 권일 경우 </a:t>
            </a:r>
            <a:r>
              <a:rPr lang="en-US" altLang="ko-KR" sz="1400" i="1" dirty="0" smtClean="0"/>
              <a:t>, </a:t>
            </a:r>
            <a:r>
              <a:rPr lang="ko-KR" altLang="en-US" sz="1400" i="1" dirty="0" smtClean="0"/>
              <a:t>로 도서번호를 구분 지어 입력 받는다</a:t>
            </a:r>
            <a:r>
              <a:rPr lang="en-US" altLang="ko-KR" sz="1400" i="1" dirty="0" smtClean="0"/>
              <a:t>.</a:t>
            </a:r>
          </a:p>
          <a:p>
            <a:endParaRPr lang="en-US" altLang="ko-KR" sz="14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75138" y="1333802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권 대출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954" y="2645476"/>
            <a:ext cx="316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여러 </a:t>
            </a:r>
            <a:r>
              <a:rPr lang="ko-KR" altLang="en-US" sz="1400" b="1" smtClean="0">
                <a:solidFill>
                  <a:srgbClr val="FF0000"/>
                </a:solidFill>
              </a:rPr>
              <a:t>권 대출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4" y="1635088"/>
            <a:ext cx="5220429" cy="733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" y="2905396"/>
            <a:ext cx="603969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893" y="113612"/>
            <a:ext cx="1209821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기능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endParaRPr lang="ko-KR" altLang="en-US" sz="1400" dirty="0" smtClean="0"/>
          </a:p>
          <a:p>
            <a:r>
              <a:rPr lang="ko-KR" altLang="en-US" b="1" dirty="0" smtClean="0"/>
              <a:t>회원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r>
              <a:rPr lang="ko-KR" altLang="en-US" sz="1400" dirty="0" smtClean="0"/>
              <a:t>1.회원가입 : 아이디, 비밀번호, 전화번호,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회원가입을 진행한다.</a:t>
            </a:r>
          </a:p>
          <a:p>
            <a:r>
              <a:rPr lang="ko-KR" altLang="en-US" sz="1400" dirty="0" smtClean="0"/>
              <a:t>		  사용자가 입력한 아이디가 이미 존재하면 회원가입에 실패한다.</a:t>
            </a:r>
          </a:p>
          <a:p>
            <a:r>
              <a:rPr lang="ko-KR" altLang="en-US" sz="1400" dirty="0" smtClean="0"/>
              <a:t>2.로그인 : 아이디와 비밀번호를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진행한다.</a:t>
            </a:r>
          </a:p>
          <a:p>
            <a:r>
              <a:rPr lang="ko-KR" altLang="en-US" sz="1400" dirty="0" smtClean="0"/>
              <a:t>		아이디 또는 비밀번호를 틀리게 입력하면 </a:t>
            </a:r>
            <a:r>
              <a:rPr lang="ko-KR" altLang="en-US" sz="1400" dirty="0" err="1" smtClean="0"/>
              <a:t>로그인에</a:t>
            </a:r>
            <a:r>
              <a:rPr lang="ko-KR" altLang="en-US" sz="1400" dirty="0" smtClean="0"/>
              <a:t> 실패한다.</a:t>
            </a:r>
          </a:p>
          <a:p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ko-KR" altLang="en-US" b="1" dirty="0" err="1" smtClean="0"/>
              <a:t>마이페이지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r>
              <a:rPr lang="ko-KR" altLang="en-US" sz="1400" dirty="0" smtClean="0"/>
              <a:t>1. 내 정보 확인하기 : 현재 로그인 되어 있는 정보를 확인한다.</a:t>
            </a:r>
          </a:p>
          <a:p>
            <a:r>
              <a:rPr lang="ko-KR" altLang="en-US" sz="1400" dirty="0" smtClean="0"/>
              <a:t>2. 회원 정보 변경 : 자신의 회원 정보를 변경한다.</a:t>
            </a:r>
          </a:p>
          <a:p>
            <a:r>
              <a:rPr lang="ko-KR" altLang="en-US" sz="1400" dirty="0" smtClean="0"/>
              <a:t>3. 대출내역 확인 : 자신이 대출한 도서 내역을 확인한다.</a:t>
            </a:r>
          </a:p>
          <a:p>
            <a:r>
              <a:rPr lang="ko-KR" altLang="en-US" sz="1400" dirty="0" smtClean="0"/>
              <a:t>			  </a:t>
            </a:r>
            <a:r>
              <a:rPr lang="ko-KR" altLang="en-US" sz="1400" dirty="0" err="1" smtClean="0"/>
              <a:t>대출건</a:t>
            </a:r>
            <a:r>
              <a:rPr lang="ko-KR" altLang="en-US" sz="1400" dirty="0" smtClean="0"/>
              <a:t> 별 내역과, </a:t>
            </a:r>
            <a:r>
              <a:rPr lang="ko-KR" altLang="en-US" sz="1400" dirty="0" err="1" smtClean="0"/>
              <a:t>상세대출건</a:t>
            </a:r>
            <a:r>
              <a:rPr lang="ko-KR" altLang="en-US" sz="1400" dirty="0" smtClean="0"/>
              <a:t> 별 내역을 확인할 수 있다.</a:t>
            </a:r>
          </a:p>
          <a:p>
            <a:r>
              <a:rPr lang="ko-KR" altLang="en-US" sz="1400" dirty="0" smtClean="0"/>
              <a:t>4. 도서 반납 : 자신이 대출한 도서를 반납한다.</a:t>
            </a:r>
          </a:p>
          <a:p>
            <a:r>
              <a:rPr lang="ko-KR" altLang="en-US" sz="1400" dirty="0" smtClean="0"/>
              <a:t>5. 도서 연장 : 자신이 대출한 도서의 반납기한을 7일 늘린다.</a:t>
            </a:r>
          </a:p>
          <a:p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ko-KR" altLang="en-US" b="1" dirty="0" smtClean="0"/>
              <a:t>도서 </a:t>
            </a:r>
            <a:endParaRPr lang="en-US" altLang="ko-KR" sz="1400" b="1" dirty="0" smtClean="0"/>
          </a:p>
          <a:p>
            <a:endParaRPr lang="ko-KR" altLang="en-US" sz="1400" b="1" dirty="0" smtClean="0"/>
          </a:p>
          <a:p>
            <a:r>
              <a:rPr lang="ko-KR" altLang="en-US" sz="1400" dirty="0" smtClean="0"/>
              <a:t>1.도서명 검색 : 도서명으로 도서를 검색한다. 사용자가 입력한 키워드가 제목에 포함된 모든 도서를 화면에 출력한다.</a:t>
            </a:r>
          </a:p>
          <a:p>
            <a:r>
              <a:rPr lang="ko-KR" altLang="en-US" sz="1400" dirty="0" smtClean="0"/>
              <a:t>2.작가 검색 : 작가로 도서를 검색한다. 사용자가 입력한 키워드가 </a:t>
            </a:r>
            <a:r>
              <a:rPr lang="ko-KR" altLang="en-US" sz="1400" dirty="0" err="1" smtClean="0"/>
              <a:t>작가명에</a:t>
            </a:r>
            <a:r>
              <a:rPr lang="ko-KR" altLang="en-US" sz="1400" dirty="0" smtClean="0"/>
              <a:t> 포함된 모든 도서를 화면에 출력한다.</a:t>
            </a:r>
          </a:p>
          <a:p>
            <a:r>
              <a:rPr lang="ko-KR" altLang="en-US" sz="1400" dirty="0" smtClean="0"/>
              <a:t>3.도서대출 : 사용자가 도서번호(bIdx)를 입력하면 해당 도서를 대출해준다.</a:t>
            </a:r>
          </a:p>
          <a:p>
            <a:r>
              <a:rPr lang="ko-KR" altLang="en-US" sz="1400" dirty="0" smtClean="0"/>
              <a:t>		  사용자가 복수의 도서번호를 ,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연결하여 입력하면 </a:t>
            </a:r>
            <a:r>
              <a:rPr lang="ko-KR" altLang="en-US" sz="1400" dirty="0" err="1" smtClean="0"/>
              <a:t>여러권을</a:t>
            </a:r>
            <a:r>
              <a:rPr lang="ko-KR" altLang="en-US" sz="1400" dirty="0" smtClean="0"/>
              <a:t> 한번에 대출할 수 있다.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시작화면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86" y="529453"/>
            <a:ext cx="4259429" cy="134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138" y="2450122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614" y="2819454"/>
            <a:ext cx="100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사용자로부터 아이디</a:t>
            </a:r>
            <a:r>
              <a:rPr lang="en-US" altLang="ko-KR" sz="1400" i="1" dirty="0" smtClean="0"/>
              <a:t>, </a:t>
            </a:r>
            <a:r>
              <a:rPr lang="ko-KR" altLang="en-US" sz="1400" i="1" dirty="0" smtClean="0"/>
              <a:t>비밀번호</a:t>
            </a:r>
            <a:r>
              <a:rPr lang="en-US" altLang="ko-KR" sz="1400" i="1" dirty="0" smtClean="0"/>
              <a:t>, </a:t>
            </a:r>
            <a:r>
              <a:rPr lang="ko-KR" altLang="en-US" sz="1400" i="1" dirty="0" smtClean="0"/>
              <a:t>전화번호</a:t>
            </a:r>
            <a:r>
              <a:rPr lang="en-US" altLang="ko-KR" sz="1400" i="1" dirty="0" smtClean="0"/>
              <a:t>, email </a:t>
            </a:r>
            <a:r>
              <a:rPr lang="ko-KR" altLang="en-US" sz="1400" i="1" dirty="0" smtClean="0"/>
              <a:t>을 입력 받아 회원가입을 진행한다</a:t>
            </a:r>
            <a:r>
              <a:rPr lang="en-US" altLang="ko-KR" sz="1400" i="1" dirty="0" smtClean="0"/>
              <a:t>.</a:t>
            </a:r>
            <a:endParaRPr lang="en-US" altLang="ko-KR" sz="1400" i="1" dirty="0"/>
          </a:p>
          <a:p>
            <a:r>
              <a:rPr lang="ko-KR" altLang="en-US" sz="1400" i="1" dirty="0" smtClean="0"/>
              <a:t>성공 시 시작화면을 콘솔엔 출력한다</a:t>
            </a:r>
            <a:r>
              <a:rPr lang="en-US" altLang="ko-KR" sz="1400" i="1" dirty="0" smtClean="0"/>
              <a:t>.</a:t>
            </a:r>
            <a:endParaRPr lang="en-US" altLang="ko-KR" sz="1400" i="1" dirty="0"/>
          </a:p>
          <a:p>
            <a:r>
              <a:rPr lang="ko-KR" altLang="en-US" sz="1400" i="1" dirty="0" smtClean="0"/>
              <a:t>아이디가 중복되면 </a:t>
            </a:r>
            <a:r>
              <a:rPr lang="en-US" altLang="ko-KR" sz="1400" i="1" dirty="0" smtClean="0"/>
              <a:t>‘</a:t>
            </a:r>
            <a:r>
              <a:rPr lang="ko-KR" altLang="en-US" sz="1400" i="1" dirty="0" smtClean="0"/>
              <a:t>이미 존재하는 아이디 입니다</a:t>
            </a:r>
            <a:r>
              <a:rPr lang="en-US" altLang="ko-KR" sz="1400" i="1" dirty="0" smtClean="0"/>
              <a:t>.’ </a:t>
            </a:r>
            <a:r>
              <a:rPr lang="ko-KR" altLang="en-US" sz="1400" i="1" dirty="0" smtClean="0"/>
              <a:t>안내문을 출력하고 시작화면을 콘솔에 출력한다</a:t>
            </a:r>
            <a:r>
              <a:rPr lang="en-US" altLang="ko-KR" sz="1400" i="1" dirty="0" smtClean="0"/>
              <a:t>.</a:t>
            </a:r>
            <a:endParaRPr lang="ko-KR" altLang="en-US" sz="1400" i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73" y="4087219"/>
            <a:ext cx="3701094" cy="275852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963507" y="4087219"/>
            <a:ext cx="3528646" cy="2524065"/>
            <a:chOff x="5029200" y="4028604"/>
            <a:chExt cx="3528646" cy="252406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7815" y="4028604"/>
              <a:ext cx="3470031" cy="110727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5222365"/>
              <a:ext cx="2438891" cy="133030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961292" y="3781905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성공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3507" y="3779442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실패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4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986" y="1952427"/>
            <a:ext cx="3036277" cy="16994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9938" y="622997"/>
            <a:ext cx="10066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사용자가 시작화면에서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로그인 화면을 콘솔에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성공 시 환영 문구와</a:t>
            </a:r>
            <a:r>
              <a:rPr lang="en-US" altLang="ko-KR" sz="1400" i="1" dirty="0" smtClean="0"/>
              <a:t>, </a:t>
            </a:r>
            <a:r>
              <a:rPr lang="ko-KR" altLang="en-US" sz="1400" i="1" dirty="0" smtClean="0"/>
              <a:t>프로그램 메뉴를 콘솔에 출력한다</a:t>
            </a:r>
            <a:r>
              <a:rPr lang="en-US" altLang="ko-KR" sz="1400" i="1" dirty="0" smtClean="0"/>
              <a:t>.</a:t>
            </a:r>
            <a:endParaRPr lang="en-US" altLang="ko-KR" sz="1400" i="1" dirty="0" smtClean="0"/>
          </a:p>
          <a:p>
            <a:r>
              <a:rPr lang="ko-KR" altLang="en-US" sz="1400" i="1" dirty="0" smtClean="0"/>
              <a:t>실패하면 실패 이유와 메뉴 이동 창을 콘솔에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메뉴 이동 창에서 </a:t>
            </a:r>
            <a:r>
              <a:rPr lang="en-US" altLang="ko-KR" sz="1400" i="1" dirty="0" smtClean="0"/>
              <a:t>0</a:t>
            </a:r>
            <a:r>
              <a:rPr lang="ko-KR" altLang="en-US" sz="1400" i="1" dirty="0" smtClean="0"/>
              <a:t>을 입력하면 회원가입이</a:t>
            </a:r>
            <a:r>
              <a:rPr lang="en-US" altLang="ko-KR" sz="1400" i="1" dirty="0" smtClean="0"/>
              <a:t>, 1</a:t>
            </a:r>
            <a:r>
              <a:rPr lang="ko-KR" altLang="en-US" sz="1400" i="1" dirty="0" smtClean="0"/>
              <a:t>을 입력하면 로그인 화면을 콘솔에 출력한다</a:t>
            </a:r>
            <a:r>
              <a:rPr lang="en-US" altLang="ko-KR" sz="1400" i="1" dirty="0" smtClean="0"/>
              <a:t>.</a:t>
            </a:r>
            <a:endParaRPr lang="ko-KR" altLang="en-US" sz="1400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45" b="1386"/>
          <a:stretch/>
        </p:blipFill>
        <p:spPr>
          <a:xfrm>
            <a:off x="1160584" y="4251343"/>
            <a:ext cx="3329329" cy="250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805"/>
          <a:stretch/>
        </p:blipFill>
        <p:spPr>
          <a:xfrm>
            <a:off x="6671260" y="4251343"/>
            <a:ext cx="3583368" cy="23253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0245" y="3969473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성공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2" y="3967010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실패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내 정보 확인하기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938" y="622997"/>
            <a:ext cx="1006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메뉴화면에서 사용자가 </a:t>
            </a:r>
            <a:r>
              <a:rPr lang="en-US" altLang="ko-KR" sz="1400" i="1" dirty="0" smtClean="0"/>
              <a:t>2</a:t>
            </a:r>
            <a:r>
              <a:rPr lang="ko-KR" altLang="en-US" sz="1400" i="1" dirty="0" smtClean="0"/>
              <a:t>를 입력하면 </a:t>
            </a:r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메뉴를 </a:t>
            </a:r>
            <a:r>
              <a:rPr lang="en-US" altLang="ko-KR" sz="1400" i="1" dirty="0"/>
              <a:t> </a:t>
            </a:r>
            <a:r>
              <a:rPr lang="ko-KR" altLang="en-US" sz="1400" i="1" dirty="0" smtClean="0"/>
              <a:t>콘솔에 출력한다</a:t>
            </a:r>
            <a:r>
              <a:rPr lang="en-US" altLang="ko-KR" sz="1400" i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1035216"/>
            <a:ext cx="2095792" cy="1200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3384" y="2559206"/>
            <a:ext cx="100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사용자가 </a:t>
            </a:r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메뉴에서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사용자 자신의 정보를 확인 할 수 있다</a:t>
            </a:r>
            <a:r>
              <a:rPr lang="en-US" altLang="ko-KR" sz="1400" i="1" dirty="0" smtClean="0"/>
              <a:t>.(</a:t>
            </a:r>
            <a:r>
              <a:rPr lang="en-US" altLang="ko-KR" sz="1400" i="1" dirty="0" err="1" smtClean="0"/>
              <a:t>vo</a:t>
            </a:r>
            <a:r>
              <a:rPr lang="ko-KR" altLang="en-US" sz="1400" i="1" dirty="0" smtClean="0"/>
              <a:t>의 </a:t>
            </a:r>
            <a:r>
              <a:rPr lang="en-US" altLang="ko-KR" sz="1400" i="1" dirty="0" err="1" smtClean="0"/>
              <a:t>toString</a:t>
            </a:r>
            <a:r>
              <a:rPr lang="en-US" altLang="ko-KR" sz="1400" i="1" dirty="0" smtClean="0"/>
              <a:t>() </a:t>
            </a:r>
            <a:r>
              <a:rPr lang="ko-KR" altLang="en-US" sz="1400" i="1" dirty="0" err="1" smtClean="0"/>
              <a:t>메서드로</a:t>
            </a:r>
            <a:r>
              <a:rPr lang="ko-KR" altLang="en-US" sz="1400" i="1" dirty="0" smtClean="0"/>
              <a:t> 출력한다</a:t>
            </a:r>
            <a:r>
              <a:rPr lang="en-US" altLang="ko-KR" sz="1400" i="1" dirty="0" smtClean="0"/>
              <a:t>.)</a:t>
            </a:r>
          </a:p>
          <a:p>
            <a:r>
              <a:rPr lang="ko-KR" altLang="en-US" sz="1400" i="1" dirty="0" smtClean="0"/>
              <a:t>사용자 정보를 출력한 뒤 다시 </a:t>
            </a:r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메뉴를 콘솔에 출력한다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회원정보가 </a:t>
            </a:r>
            <a:r>
              <a:rPr lang="ko-KR" altLang="en-US" sz="1400" i="1" dirty="0"/>
              <a:t> </a:t>
            </a:r>
            <a:r>
              <a:rPr lang="ko-KR" altLang="en-US" sz="1400" i="1" dirty="0" smtClean="0"/>
              <a:t>두 줄로 출력되는 것은 구현하지 </a:t>
            </a:r>
            <a:r>
              <a:rPr lang="ko-KR" altLang="en-US" sz="1400" i="1" dirty="0" smtClean="0"/>
              <a:t>않아도 </a:t>
            </a:r>
            <a:r>
              <a:rPr lang="ko-KR" altLang="en-US" sz="1400" i="1" dirty="0" smtClean="0"/>
              <a:t>괜찮습니다</a:t>
            </a:r>
            <a:r>
              <a:rPr lang="en-US" altLang="ko-KR" sz="1400" i="1" dirty="0" smtClean="0"/>
              <a:t>.</a:t>
            </a:r>
            <a:endParaRPr lang="ko-KR" altLang="en-US" sz="1400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3342283"/>
            <a:ext cx="5099540" cy="1577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3" y="4909799"/>
            <a:ext cx="8175298" cy="2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내 정보 변경하기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938" y="552659"/>
            <a:ext cx="1006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메뉴에서 </a:t>
            </a:r>
            <a:r>
              <a:rPr lang="en-US" altLang="ko-KR" sz="1400" i="1" dirty="0" smtClean="0"/>
              <a:t>2</a:t>
            </a:r>
            <a:r>
              <a:rPr lang="ko-KR" altLang="en-US" sz="1400" i="1" dirty="0" smtClean="0"/>
              <a:t>를 입력하면 회원 정보를 변경할 수 있다</a:t>
            </a:r>
            <a:r>
              <a:rPr lang="en-US" altLang="ko-KR" sz="1400" i="1" dirty="0" smtClean="0"/>
              <a:t>.</a:t>
            </a:r>
            <a:endParaRPr lang="en-US" altLang="ko-KR" sz="1400" i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915112"/>
            <a:ext cx="2004647" cy="1339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9938" y="2747694"/>
            <a:ext cx="1006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변경을 원하는 항목은 변경할 데이터를 입력하면 변경된다</a:t>
            </a:r>
            <a:r>
              <a:rPr lang="en-US" altLang="ko-KR" sz="1400" i="1" dirty="0"/>
              <a:t>.</a:t>
            </a:r>
            <a:endParaRPr lang="en-US" altLang="ko-KR" sz="1400" i="1" dirty="0" smtClean="0"/>
          </a:p>
          <a:p>
            <a:r>
              <a:rPr lang="ko-KR" altLang="en-US" sz="1400" i="1" dirty="0" smtClean="0"/>
              <a:t>변경을 원하지 않는 항목은 </a:t>
            </a:r>
            <a:r>
              <a:rPr lang="en-US" altLang="ko-KR" sz="1400" i="1" dirty="0" smtClean="0"/>
              <a:t>enter</a:t>
            </a:r>
            <a:r>
              <a:rPr lang="ko-KR" altLang="en-US" sz="1400" i="1" dirty="0" smtClean="0"/>
              <a:t>를 눌러 공백으로 내버려두면 회원 정보가 변경되지 않는다</a:t>
            </a:r>
            <a:r>
              <a:rPr lang="en-US" altLang="ko-KR" sz="1400" i="1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73723" y="3263314"/>
            <a:ext cx="6799386" cy="1096437"/>
            <a:chOff x="773722" y="3380544"/>
            <a:chExt cx="8743257" cy="14098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722" y="3380544"/>
              <a:ext cx="3591426" cy="1409897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1870339" y="4419763"/>
              <a:ext cx="2689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78214" y="4242428"/>
              <a:ext cx="5038765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i="1" dirty="0" err="1" smtClean="0"/>
                <a:t>이메일은</a:t>
              </a:r>
              <a:r>
                <a:rPr lang="ko-KR" altLang="en-US" sz="1050" i="1" dirty="0" smtClean="0"/>
                <a:t> 변경되지 않아야 한다</a:t>
              </a:r>
              <a:r>
                <a:rPr lang="en-US" altLang="ko-KR" sz="1050" i="1" dirty="0" smtClean="0"/>
                <a:t>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5107" y="4838823"/>
            <a:ext cx="1006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변경 내역은 </a:t>
            </a:r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메뉴의 </a:t>
            </a:r>
            <a:r>
              <a:rPr lang="en-US" altLang="ko-KR" sz="1400" i="1" dirty="0" smtClean="0"/>
              <a:t>‘</a:t>
            </a:r>
            <a:r>
              <a:rPr lang="ko-KR" altLang="en-US" sz="1400" i="1" dirty="0" smtClean="0"/>
              <a:t>내 정보 확인</a:t>
            </a:r>
            <a:r>
              <a:rPr lang="en-US" altLang="ko-KR" sz="1400" i="1" dirty="0" smtClean="0"/>
              <a:t>＇</a:t>
            </a:r>
            <a:r>
              <a:rPr lang="ko-KR" altLang="en-US" sz="1400" i="1" dirty="0" smtClean="0"/>
              <a:t>에서 바로 확인 할 수 있다</a:t>
            </a:r>
            <a:r>
              <a:rPr lang="en-US" altLang="ko-KR" sz="1400" i="1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61999" y="5162608"/>
            <a:ext cx="5720860" cy="1464027"/>
            <a:chOff x="597878" y="5130547"/>
            <a:chExt cx="5720860" cy="146402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938" y="5130547"/>
              <a:ext cx="5638800" cy="128924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878" y="6408066"/>
              <a:ext cx="5263661" cy="18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85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도서대출정보확인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938" y="552659"/>
            <a:ext cx="100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메뉴에서 </a:t>
            </a:r>
            <a:r>
              <a:rPr lang="en-US" altLang="ko-KR" sz="1400" i="1" dirty="0" smtClean="0"/>
              <a:t>3</a:t>
            </a:r>
            <a:r>
              <a:rPr lang="ko-KR" altLang="en-US" sz="1400" i="1" dirty="0" smtClean="0"/>
              <a:t>을 입력하면 대출내역을 확인할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대출내역의 상세보기에 </a:t>
            </a:r>
            <a:r>
              <a:rPr lang="en-US" altLang="ko-KR" sz="1400" i="1" dirty="0" err="1" smtClean="0"/>
              <a:t>rmIdx</a:t>
            </a:r>
            <a:r>
              <a:rPr lang="ko-KR" altLang="en-US" sz="1400" i="1" dirty="0" smtClean="0"/>
              <a:t>를 입력하면 해당 대출 건의 상세 내역을 볼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대출내역의 상세보기에 </a:t>
            </a:r>
            <a:r>
              <a:rPr lang="en-US" altLang="ko-KR" sz="1400" i="1" dirty="0" smtClean="0"/>
              <a:t>0</a:t>
            </a:r>
            <a:r>
              <a:rPr lang="ko-KR" altLang="en-US" sz="1400" i="1" dirty="0" smtClean="0"/>
              <a:t>을 입력하면 </a:t>
            </a:r>
            <a:r>
              <a:rPr lang="en-US" altLang="ko-KR" sz="1400" i="1" dirty="0" err="1" smtClean="0"/>
              <a:t>MyPage</a:t>
            </a:r>
            <a:r>
              <a:rPr lang="ko-KR" altLang="en-US" sz="1400" i="1" dirty="0" smtClean="0"/>
              <a:t>로 돌아간다</a:t>
            </a:r>
            <a:endParaRPr lang="en-US" altLang="ko-KR" sz="1400" i="1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715107" y="1818713"/>
            <a:ext cx="11136814" cy="2864401"/>
            <a:chOff x="715107" y="1209117"/>
            <a:chExt cx="11136814" cy="286440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07" y="1209117"/>
              <a:ext cx="10585829" cy="286440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300936" y="3552092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00936" y="3704186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150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도서대출내역 수정하기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9938" y="552659"/>
            <a:ext cx="11254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/>
              <a:t>MyPage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메뉴에서 </a:t>
            </a:r>
            <a:r>
              <a:rPr lang="en-US" altLang="ko-KR" sz="1400" i="1" dirty="0" smtClean="0"/>
              <a:t>4</a:t>
            </a:r>
            <a:r>
              <a:rPr lang="ko-KR" altLang="en-US" sz="1400" i="1" dirty="0" smtClean="0"/>
              <a:t>를 입력하면 도서를 반납하거나 연장할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도서 반납이나 연장은</a:t>
            </a:r>
            <a:r>
              <a:rPr lang="en-US" altLang="ko-KR" sz="1400" i="1" dirty="0" smtClean="0"/>
              <a:t>, </a:t>
            </a:r>
            <a:r>
              <a:rPr lang="ko-KR" altLang="en-US" sz="1400" i="1" dirty="0" smtClean="0"/>
              <a:t>도서 별로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 이루어진다</a:t>
            </a:r>
            <a:r>
              <a:rPr lang="en-US" altLang="ko-KR" sz="1400" i="1" dirty="0" smtClean="0"/>
              <a:t>.</a:t>
            </a:r>
          </a:p>
          <a:p>
            <a:r>
              <a:rPr lang="en-US" altLang="ko-KR" sz="1400" i="1" dirty="0" smtClean="0"/>
              <a:t>‘</a:t>
            </a:r>
            <a:r>
              <a:rPr lang="ko-KR" altLang="en-US" sz="1400" i="1" dirty="0" smtClean="0"/>
              <a:t>대출내역 수정하기 페이지</a:t>
            </a:r>
            <a:r>
              <a:rPr lang="en-US" altLang="ko-KR" sz="1400" i="1" dirty="0" smtClean="0"/>
              <a:t>’</a:t>
            </a:r>
            <a:r>
              <a:rPr lang="ko-KR" altLang="en-US" sz="1400" i="1" dirty="0" smtClean="0"/>
              <a:t>의 상세보기에 </a:t>
            </a:r>
            <a:r>
              <a:rPr lang="en-US" altLang="ko-KR" sz="1400" i="1" dirty="0" err="1" smtClean="0"/>
              <a:t>rmIdx</a:t>
            </a:r>
            <a:r>
              <a:rPr lang="ko-KR" altLang="en-US" sz="1400" i="1" dirty="0" smtClean="0"/>
              <a:t>를 입력하면 해당 대출 건의 상세 내역을 볼 수 있으며 </a:t>
            </a:r>
            <a:r>
              <a:rPr lang="en-US" altLang="ko-KR" sz="1400" i="1" dirty="0" err="1" smtClean="0"/>
              <a:t>rdIdx</a:t>
            </a:r>
            <a:r>
              <a:rPr lang="ko-KR" altLang="en-US" sz="1400" i="1" dirty="0" smtClean="0"/>
              <a:t>도 확인할 수 있다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대출내역의 상세보기에 </a:t>
            </a:r>
            <a:r>
              <a:rPr lang="en-US" altLang="ko-KR" sz="1400" i="1" dirty="0" smtClean="0"/>
              <a:t>0</a:t>
            </a:r>
            <a:r>
              <a:rPr lang="ko-KR" altLang="en-US" sz="1400" i="1" dirty="0" smtClean="0"/>
              <a:t>을 입력하면 </a:t>
            </a:r>
            <a:r>
              <a:rPr lang="en-US" altLang="ko-KR" sz="1400" i="1" dirty="0" err="1" smtClean="0"/>
              <a:t>MyPage</a:t>
            </a:r>
            <a:r>
              <a:rPr lang="ko-KR" altLang="en-US" sz="1400" i="1" dirty="0" smtClean="0"/>
              <a:t>로 돌아간다</a:t>
            </a:r>
            <a:endParaRPr lang="en-US" altLang="ko-KR" sz="1400" i="1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0445263" y="3801176"/>
            <a:ext cx="550985" cy="505761"/>
            <a:chOff x="10398371" y="4000468"/>
            <a:chExt cx="550985" cy="505761"/>
          </a:xfrm>
        </p:grpSpPr>
        <p:sp>
          <p:nvSpPr>
            <p:cNvPr id="21" name="TextBox 20"/>
            <p:cNvSpPr txBox="1"/>
            <p:nvPr/>
          </p:nvSpPr>
          <p:spPr>
            <a:xfrm>
              <a:off x="10398371" y="4136897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98371" y="4000468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37"/>
          <a:stretch/>
        </p:blipFill>
        <p:spPr>
          <a:xfrm>
            <a:off x="679939" y="1624183"/>
            <a:ext cx="9765324" cy="36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138" y="93786"/>
            <a:ext cx="54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마이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반납하기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938" y="552659"/>
            <a:ext cx="11254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진행 메뉴에서 사용자가 </a:t>
            </a:r>
            <a:r>
              <a:rPr lang="en-US" altLang="ko-KR" sz="1400" i="1" dirty="0" smtClean="0"/>
              <a:t>1</a:t>
            </a:r>
            <a:r>
              <a:rPr lang="ko-KR" altLang="en-US" sz="1400" i="1" dirty="0" smtClean="0"/>
              <a:t>을 입력하면 반납할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입력하라는 메시지가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사용자가 반납할 도서의 대출도서코드</a:t>
            </a:r>
            <a:r>
              <a:rPr lang="en-US" altLang="ko-KR" sz="1400" i="1" dirty="0" smtClean="0"/>
              <a:t>(</a:t>
            </a:r>
            <a:r>
              <a:rPr lang="en-US" altLang="ko-KR" sz="1400" i="1" dirty="0" err="1" smtClean="0"/>
              <a:t>rbIdx</a:t>
            </a:r>
            <a:r>
              <a:rPr lang="en-US" altLang="ko-KR" sz="1400" i="1" dirty="0" smtClean="0"/>
              <a:t>)</a:t>
            </a:r>
            <a:r>
              <a:rPr lang="ko-KR" altLang="en-US" sz="1400" i="1" dirty="0" smtClean="0"/>
              <a:t>를 입력하면 해당 도서가 반납처리 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반납에 성공하면 성공 </a:t>
            </a:r>
            <a:r>
              <a:rPr lang="ko-KR" altLang="en-US" sz="1400" i="1" dirty="0" err="1" smtClean="0"/>
              <a:t>메세지가</a:t>
            </a:r>
            <a:r>
              <a:rPr lang="ko-KR" altLang="en-US" sz="1400" i="1" dirty="0" smtClean="0"/>
              <a:t> 출력된다</a:t>
            </a:r>
            <a:r>
              <a:rPr lang="en-US" altLang="ko-KR" sz="1400" i="1" dirty="0" smtClean="0"/>
              <a:t>.</a:t>
            </a:r>
          </a:p>
          <a:p>
            <a:r>
              <a:rPr lang="ko-KR" altLang="en-US" sz="1400" i="1" dirty="0" smtClean="0"/>
              <a:t>변경된 내용은 </a:t>
            </a:r>
            <a:r>
              <a:rPr lang="ko-KR" altLang="en-US" sz="1400" i="1" dirty="0" err="1" smtClean="0"/>
              <a:t>마이페이지의</a:t>
            </a:r>
            <a:r>
              <a:rPr lang="ko-KR" altLang="en-US" sz="1400" i="1" dirty="0" smtClean="0"/>
              <a:t> 대출내역에서 확인할 수 있어야 한다</a:t>
            </a:r>
            <a:r>
              <a:rPr lang="en-US" altLang="ko-KR" sz="1400" i="1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1600855"/>
            <a:ext cx="10777449" cy="298286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399133" y="1643200"/>
            <a:ext cx="693013" cy="603846"/>
            <a:chOff x="10408190" y="4029927"/>
            <a:chExt cx="580440" cy="505758"/>
          </a:xfrm>
        </p:grpSpPr>
        <p:sp>
          <p:nvSpPr>
            <p:cNvPr id="9" name="TextBox 8"/>
            <p:cNvSpPr txBox="1"/>
            <p:nvPr/>
          </p:nvSpPr>
          <p:spPr>
            <a:xfrm>
              <a:off x="10408190" y="4166353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37645" y="4029927"/>
              <a:ext cx="55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8" y="4677813"/>
            <a:ext cx="11101754" cy="7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658</Words>
  <Application>Microsoft Office PowerPoint</Application>
  <PresentationFormat>와이드스크린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14</cp:revision>
  <dcterms:created xsi:type="dcterms:W3CDTF">2020-08-27T08:25:21Z</dcterms:created>
  <dcterms:modified xsi:type="dcterms:W3CDTF">2020-08-27T10:55:24Z</dcterms:modified>
</cp:coreProperties>
</file>