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84" r:id="rId2"/>
    <p:sldId id="368" r:id="rId3"/>
    <p:sldId id="453" r:id="rId4"/>
    <p:sldId id="529" r:id="rId5"/>
    <p:sldId id="530" r:id="rId6"/>
    <p:sldId id="531" r:id="rId7"/>
    <p:sldId id="532" r:id="rId8"/>
    <p:sldId id="534" r:id="rId9"/>
    <p:sldId id="535" r:id="rId10"/>
    <p:sldId id="536" r:id="rId11"/>
    <p:sldId id="537" r:id="rId12"/>
    <p:sldId id="539" r:id="rId13"/>
    <p:sldId id="53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76613" autoAdjust="0"/>
  </p:normalViewPr>
  <p:slideViewPr>
    <p:cSldViewPr snapToGrid="0">
      <p:cViewPr varScale="1">
        <p:scale>
          <a:sx n="89" d="100"/>
          <a:sy n="89" d="100"/>
        </p:scale>
        <p:origin x="18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7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6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8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9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1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테이블의 구조를 보면 </a:t>
            </a:r>
            <a:r>
              <a:rPr lang="en-US" altLang="ko-KR" smtClean="0"/>
              <a:t>DEPARTMENT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안에 </a:t>
            </a:r>
            <a:r>
              <a:rPr lang="en-US" altLang="ko-KR" baseline="0" smtClean="0"/>
              <a:t>LOCATION_ID</a:t>
            </a:r>
            <a:r>
              <a:rPr lang="ko-KR" altLang="en-US" baseline="0" smtClean="0"/>
              <a:t>가 들어가있음</a:t>
            </a:r>
            <a:endParaRPr lang="en-US" altLang="ko-KR" baseline="0" smtClean="0"/>
          </a:p>
          <a:p>
            <a:r>
              <a:rPr lang="en-US" altLang="ko-KR" baseline="0" smtClean="0"/>
              <a:t>LOCATION</a:t>
            </a:r>
            <a:r>
              <a:rPr lang="ko-KR" altLang="en-US" baseline="0" smtClean="0"/>
              <a:t> 테이블에 접근할 수 있는 방법은 </a:t>
            </a:r>
            <a:endParaRPr lang="en-US" altLang="ko-KR" baseline="0" smtClean="0"/>
          </a:p>
          <a:p>
            <a:r>
              <a:rPr lang="en-US" altLang="ko-KR" baseline="0" smtClean="0"/>
              <a:t>EMPLOYEE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DEPT_CODE</a:t>
            </a:r>
            <a:r>
              <a:rPr lang="ko-KR" altLang="en-US" baseline="0" smtClean="0"/>
              <a:t>를 통해 </a:t>
            </a:r>
            <a:r>
              <a:rPr lang="en-US" altLang="ko-KR" baseline="0" smtClean="0"/>
              <a:t>DEPARTMENT</a:t>
            </a:r>
            <a:r>
              <a:rPr lang="ko-KR" altLang="en-US" baseline="0" smtClean="0"/>
              <a:t>로 접근 후 </a:t>
            </a:r>
            <a:endParaRPr lang="en-US" altLang="ko-KR" baseline="0" smtClean="0"/>
          </a:p>
          <a:p>
            <a:r>
              <a:rPr lang="en-US" altLang="ko-KR" baseline="0" smtClean="0"/>
              <a:t>DEPARTMENT</a:t>
            </a:r>
            <a:r>
              <a:rPr lang="ko-KR" altLang="en-US" baseline="0" smtClean="0"/>
              <a:t>에서 </a:t>
            </a:r>
            <a:r>
              <a:rPr lang="en-US" altLang="ko-KR" baseline="0" smtClean="0"/>
              <a:t>LOCATION_ID</a:t>
            </a:r>
            <a:r>
              <a:rPr lang="ko-KR" altLang="en-US" baseline="0" smtClean="0"/>
              <a:t>를 통해 </a:t>
            </a:r>
            <a:r>
              <a:rPr lang="en-US" altLang="ko-KR" baseline="0" smtClean="0"/>
              <a:t>LOCAL</a:t>
            </a:r>
            <a:r>
              <a:rPr lang="ko-KR" altLang="en-US" baseline="0" smtClean="0"/>
              <a:t>테이블에 접근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따라서 </a:t>
            </a:r>
            <a:r>
              <a:rPr lang="en-US" altLang="ko-KR" baseline="0" smtClean="0"/>
              <a:t>DEPARTMENT</a:t>
            </a:r>
            <a:r>
              <a:rPr lang="ko-KR" altLang="en-US" baseline="0" smtClean="0"/>
              <a:t>가 먼저 </a:t>
            </a:r>
            <a:r>
              <a:rPr lang="en-US" altLang="ko-KR" baseline="0" smtClean="0"/>
              <a:t>JOIN</a:t>
            </a:r>
            <a:r>
              <a:rPr lang="ko-KR" altLang="en-US" baseline="0" smtClean="0"/>
              <a:t>되지 않으면 당연히 에러</a:t>
            </a:r>
            <a:r>
              <a:rPr lang="en-US" altLang="ko-KR" baseline="0" smtClean="0"/>
              <a:t>.. </a:t>
            </a:r>
            <a:r>
              <a:rPr lang="ko-KR" altLang="en-US" baseline="0" smtClean="0"/>
              <a:t>ㅎ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2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조인문</a:t>
              </a:r>
              <a:r>
                <a:rPr lang="en-US" altLang="ko-KR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(JOIN)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CROSS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133005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카테시안 곱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(Cartesian Product)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라고도 하며 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조인되는 테이블의 각 행들이 모두 매핑된 데이터가 검색되는 조인 방법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검색되는 데이터 수는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행의 컬럼 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또 다른 행의 컬럼 수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로 나옴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775" y="2735451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3684" y="3283374"/>
            <a:ext cx="7488000" cy="13639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CROSS JOIN DEPARTMENT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82356" y="2852893"/>
            <a:ext cx="2630410" cy="3588822"/>
            <a:chOff x="8154648" y="3057993"/>
            <a:chExt cx="2630410" cy="3588822"/>
          </a:xfrm>
        </p:grpSpPr>
        <p:pic>
          <p:nvPicPr>
            <p:cNvPr id="17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6" t="10502"/>
            <a:stretch/>
          </p:blipFill>
          <p:spPr bwMode="auto">
            <a:xfrm>
              <a:off x="8154648" y="3057993"/>
              <a:ext cx="2630410" cy="219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9" t="1" b="8593"/>
            <a:stretch/>
          </p:blipFill>
          <p:spPr bwMode="auto">
            <a:xfrm>
              <a:off x="8154648" y="6150548"/>
              <a:ext cx="2167719" cy="496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9"/>
            <p:cNvSpPr txBox="1">
              <a:spLocks noChangeArrowheads="1"/>
            </p:cNvSpPr>
            <p:nvPr/>
          </p:nvSpPr>
          <p:spPr bwMode="auto">
            <a:xfrm>
              <a:off x="8942830" y="5252022"/>
              <a:ext cx="261938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.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.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.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280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NON_EQU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95759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지정한 컬럼 값이 일치하는 경우가 아닌 값의 범위에 포함되는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행들을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연결하는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방식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775" y="2122262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3684" y="2670185"/>
            <a:ext cx="7488000" cy="13639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EMP_NAME, SALARY, E.SAL_LEVEL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 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JOIN SAL_GRADE S ON (SALARY BETWEEN MIN_SAL AND MAX_SAL)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35" y="4230819"/>
            <a:ext cx="2267863" cy="240126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309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SELF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95759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두 개 이상의 서로 다른 테이블을 연결하는 것이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아닌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같은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테이블을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조인하는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775" y="2122262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3684" y="2670185"/>
            <a:ext cx="7488000" cy="155757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E.EMP_ID, E.EMP_NAME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사원이름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E.DEPT_CODE, E.MANAGER_ID,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M.EMP_NAME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관리자이름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EMPLOYEE E, EMPLOYEE M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E.MANAGER_ID = M.EMP_ID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1454" r="790"/>
          <a:stretch/>
        </p:blipFill>
        <p:spPr bwMode="auto">
          <a:xfrm>
            <a:off x="4683745" y="3344780"/>
            <a:ext cx="4139401" cy="320393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다중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95759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하나 이상의 테이블에서 데이터를 조회하기 위해 사용하고 수행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결과는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하나의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Result Set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으로 나옴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775" y="2122262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3684" y="2670184"/>
            <a:ext cx="7488000" cy="405334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DEPT_CODE, DEPT_TITLE, LOCAL_NAME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JOIN DEPARTMENT ON (DEPT_CODE = DEPT_ID)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JOIN LOCATION ON (LOCATION_ID = LOCAL_CODE)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DEPT_CODE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DEPT_TITLE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LOCAL_NAME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JOIN LOCATION ON (LOCATION_ID = LOCAL_CODE)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JOIN DEPARTMENT ON (DEPT_CODE = DEPT_ID)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에러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다중 조인의 경우 조인 순서 매우 중요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1588"/>
          <a:stretch/>
        </p:blipFill>
        <p:spPr bwMode="auto">
          <a:xfrm>
            <a:off x="6199450" y="3410173"/>
            <a:ext cx="2817964" cy="275395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93667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하나 이상의 테이블에서 데이터를 조회하기 위해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사용하고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결과는 하나의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Result Set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으로 나옴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5065" y="2081459"/>
            <a:ext cx="4236784" cy="91983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EMP_ID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EMP_NAME, DEPT_CODE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EMPLOYEE;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83972" y="2077570"/>
            <a:ext cx="3789737" cy="9233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DEPT_ID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DEPT_TITLE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DEPARTMENT;</a:t>
            </a:r>
          </a:p>
        </p:txBody>
      </p:sp>
      <p:pic>
        <p:nvPicPr>
          <p:cNvPr id="45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 t="955" b="2563"/>
          <a:stretch/>
        </p:blipFill>
        <p:spPr bwMode="auto">
          <a:xfrm>
            <a:off x="1398294" y="3162084"/>
            <a:ext cx="2082534" cy="34832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t="1922" r="2613"/>
          <a:stretch/>
        </p:blipFill>
        <p:spPr bwMode="auto">
          <a:xfrm>
            <a:off x="5744584" y="3797449"/>
            <a:ext cx="1882588" cy="190575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>
            <a:off x="2995362" y="3399416"/>
            <a:ext cx="2988774" cy="2156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992237" y="3783887"/>
            <a:ext cx="2991899" cy="122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992237" y="4224920"/>
            <a:ext cx="2991899" cy="561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992237" y="5096150"/>
            <a:ext cx="2991899" cy="28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2992237" y="4029659"/>
            <a:ext cx="3035070" cy="1364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2970652" y="4224920"/>
            <a:ext cx="3056655" cy="1876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오라클 전용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1"/>
            <a:ext cx="7488000" cy="384894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- FROM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절에 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‘,’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로 구분하여 합치게 될 테이블 명을 기술하고 </a:t>
            </a: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  WHERE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절에 합치기에 사용할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컬럼 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명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명시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 DEPT_CODE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EMPLOYEE, DEPARTMENT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DEPT_CODE =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DEPT_ID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  *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연결에 사용할 두 컬럼 명이 다른 경우 그 자체로 사용 가능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t="539" r="1724"/>
          <a:stretch/>
        </p:blipFill>
        <p:spPr bwMode="auto">
          <a:xfrm>
            <a:off x="6074995" y="2872292"/>
            <a:ext cx="2677644" cy="335905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오라클 전용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1"/>
            <a:ext cx="7488000" cy="425774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- FROM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절에 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‘,’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로 구분하여 합치게 될 테이블 명을 기술하고 </a:t>
            </a:r>
            <a:endParaRPr lang="en-US" altLang="ko-KR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  WHERE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절에 합치기에 사용할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컬럼 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명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명시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EMPLOYEE.JOB_CODE, JOB_NAME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EMPLOYEE, JOB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EMPLOYEE.JOB_CODE = JOB.JOB_CODE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  *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연결에 사용할 두 컬럼 명이 같은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경우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테이블명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컬럼명으로 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작성하여 구분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E.JOB_CODE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JOB_NAME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EMPLOYEE 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JOB J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E.JOB_CODE = J.JOB_CODE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  * 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FROM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절에 사용한 테이블 별칭 이용 가능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2" t="587" r="1781" b="2281"/>
          <a:stretch/>
        </p:blipFill>
        <p:spPr bwMode="auto">
          <a:xfrm>
            <a:off x="6422316" y="2915321"/>
            <a:ext cx="2599488" cy="37006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8216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ANSI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표준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1"/>
            <a:ext cx="7488000" cy="360631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연결에 사용하려는 컬럼 명이 같은 경우 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USING()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 사용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/>
                </a:solidFill>
                <a:latin typeface="+mn-ea"/>
              </a:rPr>
              <a:t>  다른 경우 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ON() 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사용 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JOB_CODE, JOB_NAME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JOIN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JOB USING(JOB_CODE)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DEPT_CODE,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JOIN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DEPARTMENT ON(DEPT_CODE = DEPT_ID)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05625" y="1966418"/>
            <a:ext cx="2857649" cy="4544136"/>
            <a:chOff x="7360927" y="763158"/>
            <a:chExt cx="2857649" cy="4544136"/>
          </a:xfrm>
        </p:grpSpPr>
        <p:pic>
          <p:nvPicPr>
            <p:cNvPr id="10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b="1957"/>
            <a:stretch/>
          </p:blipFill>
          <p:spPr bwMode="auto">
            <a:xfrm>
              <a:off x="7360927" y="763158"/>
              <a:ext cx="2180300" cy="311119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7"/>
            <a:stretch/>
          </p:blipFill>
          <p:spPr bwMode="auto">
            <a:xfrm>
              <a:off x="8067302" y="2603935"/>
              <a:ext cx="2151274" cy="270335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41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INNER JOIN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OUTER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140535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기본적으로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JOIN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INNER JOIN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이며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개 이상의 테이블을 조인할 때 일치하는 값이 없는 행은 조인에서 제외됨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OUTER JOIN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은 일치하지 않은 값도 포함이 되며 반드시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OUTER JOIN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명시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5065" y="3103306"/>
            <a:ext cx="4236784" cy="143642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EMP_NAME, DEPT_TITLE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JOIN DEPARTMENT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ON (DEPT_CODE = DEPT_ID)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77841" y="3108410"/>
            <a:ext cx="3895868" cy="143642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EMP_NAME,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LEFT JOIN DEPARTMENT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ON (DEPT_CODE = DEPT_ID)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775" y="252029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5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1235"/>
          <a:stretch/>
        </p:blipFill>
        <p:spPr bwMode="auto">
          <a:xfrm>
            <a:off x="3132621" y="3428408"/>
            <a:ext cx="1513236" cy="324100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t="857"/>
          <a:stretch/>
        </p:blipFill>
        <p:spPr bwMode="auto">
          <a:xfrm>
            <a:off x="7583217" y="3322472"/>
            <a:ext cx="1442450" cy="345288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583217" y="6480701"/>
            <a:ext cx="1442450" cy="29465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INNER JOIN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OUTER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1967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OUTER JOIN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1"/>
            <a:ext cx="7488000" cy="451592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1. LEFT OUTER JOIN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 합치기에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사용한 두 테이블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중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왼쪽에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기술된 테이블의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수를 기준으로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JOIN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할 때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2. RIGHT OUTER JOIN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 합치기에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사용한 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테이블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중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오른쪽에 기술된 테이블의 컬럼 수를 기준으로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JOIN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할 때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3. FULL OUTER JOIN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   합치기에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사용한 두 테이블이 가진 모든 행을 결과에 포함시킬 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24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INNER JOIN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OUTER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5065" y="1597231"/>
            <a:ext cx="3827994" cy="143642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EMP_NAME, DEPT_TITLE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RIGHT JOIN DEPARTMENT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ON (DEPT_CODE = DEPT_ID)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40941" y="1602335"/>
            <a:ext cx="3832768" cy="143642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EMP_NAME,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FULL JOIN DEPARTMENT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ON (DEPT_CODE = DEPT_ID)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4" t="1285" b="1720"/>
          <a:stretch/>
        </p:blipFill>
        <p:spPr bwMode="auto">
          <a:xfrm>
            <a:off x="3187883" y="2291381"/>
            <a:ext cx="1469091" cy="3657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187883" y="5518674"/>
            <a:ext cx="1469091" cy="4733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t="981" b="1"/>
          <a:stretch/>
        </p:blipFill>
        <p:spPr bwMode="auto">
          <a:xfrm>
            <a:off x="7539137" y="2269864"/>
            <a:ext cx="1390933" cy="376517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539137" y="5579967"/>
            <a:ext cx="1360785" cy="455073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39137" y="4878621"/>
            <a:ext cx="1360785" cy="12962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39137" y="4200588"/>
            <a:ext cx="1360785" cy="13663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INNER JOIN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OUTER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4229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오라클 전용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OUTER JOIN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5065" y="1597231"/>
            <a:ext cx="3827994" cy="143642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EMP_NAME, DEPT_TITLE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EMPLOYEE, DEPARTMENT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 DEPT_CODE(+) = DEPT_ID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40941" y="1602335"/>
            <a:ext cx="3832768" cy="143642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EMP_NAME,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 EMPLOYEE, DEPARTMENT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 DEPT_CODE(+) = DEPT_ID(+)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4196" y="3033652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* </a:t>
            </a:r>
            <a:r>
              <a:rPr lang="ko-KR" altLang="en-US" sz="1400" dirty="0" smtClean="0">
                <a:solidFill>
                  <a:srgbClr val="C00000"/>
                </a:solidFill>
              </a:rPr>
              <a:t>에러</a:t>
            </a:r>
            <a:r>
              <a:rPr lang="en-US" altLang="ko-KR" sz="1400" dirty="0" smtClean="0">
                <a:solidFill>
                  <a:srgbClr val="C00000"/>
                </a:solidFill>
              </a:rPr>
              <a:t>, (+)</a:t>
            </a:r>
            <a:r>
              <a:rPr lang="ko-KR" altLang="en-US" sz="1400" dirty="0" smtClean="0">
                <a:solidFill>
                  <a:srgbClr val="C00000"/>
                </a:solidFill>
              </a:rPr>
              <a:t>는 한 쪽에만 사용 가능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19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100"/>
          <a:stretch/>
        </p:blipFill>
        <p:spPr bwMode="auto">
          <a:xfrm>
            <a:off x="3557670" y="2796988"/>
            <a:ext cx="1600957" cy="389426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557670" y="6193716"/>
            <a:ext cx="1600957" cy="43299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3390</TotalTime>
  <Words>717</Words>
  <Application>Microsoft Office PowerPoint</Application>
  <PresentationFormat>화면 슬라이드 쇼(4:3)</PresentationFormat>
  <Paragraphs>143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Lato Black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Windows 사용자</cp:lastModifiedBy>
  <cp:revision>152</cp:revision>
  <dcterms:created xsi:type="dcterms:W3CDTF">2018-04-10T03:44:26Z</dcterms:created>
  <dcterms:modified xsi:type="dcterms:W3CDTF">2019-03-28T08:24:30Z</dcterms:modified>
</cp:coreProperties>
</file>