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42214-E2D3-4D24-8234-740ADFD9C4C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C777F-E992-4B17-9E7E-837EAA118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3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F3C-F307-4931-98BD-8100F90D4FD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5AD5-12A3-47BB-BBD6-FD9A4CEC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F3C-F307-4931-98BD-8100F90D4FD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5AD5-12A3-47BB-BBD6-FD9A4CEC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F3C-F307-4931-98BD-8100F90D4FD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5AD5-12A3-47BB-BBD6-FD9A4CEC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32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5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51179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F3C-F307-4931-98BD-8100F90D4FD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5AD5-12A3-47BB-BBD6-FD9A4CEC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4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F3C-F307-4931-98BD-8100F90D4FD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5AD5-12A3-47BB-BBD6-FD9A4CEC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3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F3C-F307-4931-98BD-8100F90D4FD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5AD5-12A3-47BB-BBD6-FD9A4CEC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7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F3C-F307-4931-98BD-8100F90D4FD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5AD5-12A3-47BB-BBD6-FD9A4CEC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56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F3C-F307-4931-98BD-8100F90D4FD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5AD5-12A3-47BB-BBD6-FD9A4CEC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F3C-F307-4931-98BD-8100F90D4FD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5AD5-12A3-47BB-BBD6-FD9A4CEC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F3C-F307-4931-98BD-8100F90D4FD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5AD5-12A3-47BB-BBD6-FD9A4CEC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0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CF3C-F307-4931-98BD-8100F90D4FD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5AD5-12A3-47BB-BBD6-FD9A4CEC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2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CF3C-F307-4931-98BD-8100F90D4FD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5AD5-12A3-47BB-BBD6-FD9A4CEC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1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8130" y="2967335"/>
            <a:ext cx="895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SQL - TYPE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3353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SQL(Structured Query Language)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99065" y="993599"/>
            <a:ext cx="8198644" cy="172833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관계형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데이터베이스에서 데이터를 조회하거나 조작하기 위해 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사용하는 표준 검색 언어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원하는 데이터를 찾는 방법이나 절차를 기술하는 것이 아닌 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조건을 기술하여 작성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879250" y="3125460"/>
          <a:ext cx="8459973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0883"/>
                <a:gridCol w="2124817"/>
                <a:gridCol w="30842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분류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용도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명령어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DQL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(Data</a:t>
                      </a:r>
                      <a:r>
                        <a:rPr lang="en-US" altLang="ko-KR" baseline="0" dirty="0" smtClean="0"/>
                        <a:t> Query Language)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검색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SELECT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DML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(Data</a:t>
                      </a:r>
                      <a:r>
                        <a:rPr lang="en-US" altLang="ko-KR" baseline="0" dirty="0" smtClean="0"/>
                        <a:t> Manipulation Language)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조작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INSERT, UPDATE,</a:t>
                      </a:r>
                      <a:r>
                        <a:rPr lang="en-US" altLang="ko-KR" baseline="0" dirty="0" smtClean="0"/>
                        <a:t> DELETE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DDL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(Data Definition Language)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정의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CREATE, DROP, ALTER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TCL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(Transaction</a:t>
                      </a:r>
                      <a:r>
                        <a:rPr lang="en-US" altLang="ko-KR" baseline="0" dirty="0" smtClean="0"/>
                        <a:t> Control Language)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트랜젝션</a:t>
                      </a:r>
                      <a:r>
                        <a:rPr lang="ko-KR" altLang="en-US" dirty="0" smtClean="0"/>
                        <a:t> 제어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COMMIT,</a:t>
                      </a:r>
                      <a:r>
                        <a:rPr lang="en-US" altLang="ko-KR" baseline="0" dirty="0" smtClean="0"/>
                        <a:t> ROLLBACK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2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주요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데이터 타입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948238" y="1244206"/>
          <a:ext cx="8305092" cy="4638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967"/>
                <a:gridCol w="2190307"/>
                <a:gridCol w="4316818"/>
              </a:tblGrid>
              <a:tr h="453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데이터 타입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하위 데이터 타입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9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7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CHARACTER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고정길이 문자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2000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</a:tr>
              <a:tr h="5977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가변길이 문자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4000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7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LONG(</a:t>
                      </a:r>
                      <a:r>
                        <a:rPr lang="ko-KR" altLang="en-US" dirty="0" err="1" smtClean="0"/>
                        <a:t>미사용권장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가변길이 문자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기가 바이트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7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가변길이 문자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기가 바이트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7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Binary Data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9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NUMBER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99065" y="993599"/>
            <a:ext cx="8198644" cy="65444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NUMBER[ ( P [ , S ] ) ]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8387" y="1059212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* P : </a:t>
            </a:r>
            <a:r>
              <a:rPr lang="ko-KR" altLang="en-US" sz="1400" dirty="0">
                <a:latin typeface="+mn-ea"/>
              </a:rPr>
              <a:t>표현할 수 있는 전체 숫자 자리 수 </a:t>
            </a:r>
            <a:r>
              <a:rPr lang="en-US" altLang="ko-KR" sz="1400" dirty="0">
                <a:latin typeface="+mn-ea"/>
              </a:rPr>
              <a:t>(1 ~ 38)</a:t>
            </a:r>
          </a:p>
          <a:p>
            <a:r>
              <a:rPr lang="en-US" altLang="ko-KR" sz="1400" dirty="0">
                <a:latin typeface="+mn-ea"/>
              </a:rPr>
              <a:t>* S : </a:t>
            </a:r>
            <a:r>
              <a:rPr lang="ko-KR" altLang="en-US" sz="1400" dirty="0">
                <a:latin typeface="+mn-ea"/>
              </a:rPr>
              <a:t>소수점 이하 자리 수 </a:t>
            </a:r>
            <a:r>
              <a:rPr lang="en-US" altLang="ko-KR" sz="1400" dirty="0">
                <a:latin typeface="+mn-ea"/>
              </a:rPr>
              <a:t>(-84 ~ 127)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69908" y="1982023"/>
          <a:ext cx="8095902" cy="4365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17"/>
                <a:gridCol w="1201480"/>
                <a:gridCol w="1212111"/>
                <a:gridCol w="4656394"/>
              </a:tblGrid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 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되는 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571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12345.678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12345.678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NUMBER(7)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자리이지만 정수는</a:t>
                      </a:r>
                      <a:r>
                        <a:rPr lang="en-US" altLang="ko-KR" sz="1200" baseline="0" dirty="0" smtClean="0"/>
                        <a:t> 5</a:t>
                      </a:r>
                      <a:r>
                        <a:rPr lang="ko-KR" altLang="en-US" sz="1200" baseline="0" dirty="0" smtClean="0"/>
                        <a:t>자리이므로 </a:t>
                      </a:r>
                      <a:r>
                        <a:rPr lang="en-US" altLang="ko-KR" sz="1200" baseline="0" dirty="0" smtClean="0"/>
                        <a:t>5</a:t>
                      </a:r>
                      <a:r>
                        <a:rPr lang="ko-KR" altLang="en-US" sz="1200" baseline="0" dirty="0" smtClean="0"/>
                        <a:t>개만 표현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 </a:t>
                      </a:r>
                      <a:endParaRPr lang="en-US" altLang="ko-KR" sz="1200" baseline="0" smtClean="0"/>
                    </a:p>
                    <a:p>
                      <a:pPr algn="l"/>
                      <a:r>
                        <a:rPr lang="ko-KR" altLang="en-US" sz="1200" baseline="0" smtClean="0"/>
                        <a:t>첫 </a:t>
                      </a:r>
                      <a:r>
                        <a:rPr lang="ko-KR" altLang="en-US" sz="1200" baseline="0" dirty="0" smtClean="0"/>
                        <a:t>번째 소수로 인해 반올림 되어 저장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NUMBER(7,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자리이지만 정수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자리와 소수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자리만 표현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번째 소수로 인해 반올림 되어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(7, 3)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소수점 이하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자리로 정수는 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자리인데 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값의 정수는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자리이므로 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NUMBER(5, -2)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여서 소수점 왼쪽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두 번째 자리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반올림되어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0.1234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NUMBER(4, 5)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유효숫자는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개가 맞지만 소수점 아래가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자리인데 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자리이므로 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0.01234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NUMBER(4, 5)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0.01234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0.0001234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NUMBER(3, 7)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소수점 이하 일곱 째 자리까지 유효숫자는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개인데 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이므로 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0.00001234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NUMBER(3,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7)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0.0000123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소수점 이하 일곱 째 자리까지 유효숫자는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개이기 때문에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0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CHARACTER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0775" y="992709"/>
            <a:ext cx="149271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77684" y="1540634"/>
            <a:ext cx="7488000" cy="5114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CHAR( SIZE [ ( byte | char ) ]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0775" y="2138344"/>
            <a:ext cx="5960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* SIZE : </a:t>
            </a:r>
            <a:r>
              <a:rPr lang="ko-KR" altLang="en-US" sz="1400" dirty="0">
                <a:latin typeface="+mn-ea"/>
              </a:rPr>
              <a:t>포함될 문자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크기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* </a:t>
            </a:r>
            <a:r>
              <a:rPr lang="ko-KR" altLang="en-US" sz="1400" dirty="0">
                <a:latin typeface="+mn-ea"/>
              </a:rPr>
              <a:t>지정한 크기보다 작은 문자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입력되면 남는 공간은 공백으로 채움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* </a:t>
            </a:r>
            <a:r>
              <a:rPr lang="ko-KR" altLang="en-US" sz="1400" dirty="0">
                <a:latin typeface="+mn-ea"/>
              </a:rPr>
              <a:t>데이터는 </a:t>
            </a:r>
            <a:r>
              <a:rPr lang="en-US" altLang="ko-KR" sz="1400" dirty="0">
                <a:latin typeface="+mn-ea"/>
              </a:rPr>
              <a:t>‘’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사용하여 표기하고 대</a:t>
            </a:r>
            <a:r>
              <a:rPr lang="en-US" altLang="ko-KR" sz="1400" dirty="0">
                <a:latin typeface="+mn-ea"/>
              </a:rPr>
              <a:t>·</a:t>
            </a:r>
            <a:r>
              <a:rPr lang="ko-KR" altLang="en-US" sz="1400" dirty="0">
                <a:latin typeface="+mn-ea"/>
              </a:rPr>
              <a:t>소문자를 구분함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143525" y="3180716"/>
          <a:ext cx="7982216" cy="306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44"/>
                <a:gridCol w="1228401"/>
                <a:gridCol w="1339702"/>
                <a:gridCol w="4561369"/>
              </a:tblGrid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 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되는 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57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KIMCHI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CHAR(6)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KIMCHI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4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CHAR(9)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KIMCHI***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공백</a:t>
                      </a:r>
                      <a:r>
                        <a:rPr lang="en-US" altLang="ko-KR" sz="1400" dirty="0" smtClean="0"/>
                        <a:t> 3</a:t>
                      </a:r>
                      <a:r>
                        <a:rPr lang="ko-KR" altLang="en-US" sz="1400" dirty="0" smtClean="0"/>
                        <a:t>칸</a:t>
                      </a:r>
                      <a:r>
                        <a:rPr lang="en-US" altLang="ko-KR" sz="1400" dirty="0" smtClean="0"/>
                        <a:t>(3byte)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CHAR(3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저장되는 글자는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글자인데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공간은 </a:t>
                      </a:r>
                      <a:endParaRPr lang="en-US" altLang="ko-KR" sz="14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자리이기 때문에 오류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CHAR(6)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한글은 한 글자 당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3byte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이므로 공간에 딱 맞음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CHAR(9)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3byte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CHAR(3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저장되는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글자는 총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6byte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인데 </a:t>
                      </a:r>
                      <a:endParaRPr lang="en-US" altLang="ko-KR" sz="14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공간은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3byte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이므로 오류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8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CHARACTER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0775" y="992709"/>
            <a:ext cx="22747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VARCHAR2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77684" y="1540634"/>
            <a:ext cx="7488000" cy="5114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VARCHAR2( SIZE [ ( byte | char ) ]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0776" y="2138344"/>
            <a:ext cx="45304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+mn-ea"/>
              </a:rPr>
              <a:t>* SIZE : </a:t>
            </a:r>
            <a:r>
              <a:rPr lang="ko-KR" altLang="en-US" sz="1400">
                <a:latin typeface="+mn-ea"/>
              </a:rPr>
              <a:t>포함될 문자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열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의 크기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</a:t>
            </a:r>
            <a:r>
              <a:rPr lang="ko-KR" altLang="en-US" sz="1400">
                <a:latin typeface="+mn-ea"/>
              </a:rPr>
              <a:t>크기가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인 값은 </a:t>
            </a:r>
            <a:r>
              <a:rPr lang="en-US" altLang="ko-KR" sz="1400">
                <a:latin typeface="+mn-ea"/>
              </a:rPr>
              <a:t>NULL</a:t>
            </a:r>
            <a:r>
              <a:rPr lang="ko-KR" altLang="en-US" sz="1400">
                <a:latin typeface="+mn-ea"/>
              </a:rPr>
              <a:t>로 인식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* </a:t>
            </a:r>
            <a:r>
              <a:rPr lang="ko-KR" altLang="en-US" sz="1400">
                <a:latin typeface="+mn-ea"/>
              </a:rPr>
              <a:t>데이터는 </a:t>
            </a:r>
            <a:r>
              <a:rPr lang="en-US" altLang="ko-KR" sz="1400">
                <a:latin typeface="+mn-ea"/>
              </a:rPr>
              <a:t>‘’</a:t>
            </a:r>
            <a:r>
              <a:rPr lang="ko-KR" altLang="en-US" sz="1400">
                <a:latin typeface="+mn-ea"/>
              </a:rPr>
              <a:t>를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사용하여 표기하고 대</a:t>
            </a:r>
            <a:r>
              <a:rPr lang="en-US" altLang="ko-KR" sz="1400">
                <a:latin typeface="+mn-ea"/>
              </a:rPr>
              <a:t>·</a:t>
            </a:r>
            <a:r>
              <a:rPr lang="ko-KR" altLang="en-US" sz="1400">
                <a:latin typeface="+mn-ea"/>
              </a:rPr>
              <a:t>소문자를 구분함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143525" y="3180716"/>
          <a:ext cx="7982216" cy="306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44"/>
                <a:gridCol w="1228401"/>
                <a:gridCol w="1339702"/>
                <a:gridCol w="4561369"/>
              </a:tblGrid>
              <a:tr h="405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 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되는 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57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KIMCHI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KIMCHI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4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VARCHAR(10)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KIMCHI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VARCHAR(3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저장되는 글자는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글자인데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공간은 </a:t>
                      </a:r>
                      <a:endParaRPr lang="en-US" altLang="ko-KR" sz="14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자리이기 때문에 오류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한글은 한 글자 당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3byte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이므로 공간에 딱 맞음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VARCHAR(10)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7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VARCHAR(3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저장되는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글자는 총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6byte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인데 </a:t>
                      </a:r>
                      <a:endParaRPr lang="en-US" altLang="ko-KR" sz="1400" b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공간은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3byte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이므로 오류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1" marR="91431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0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83556" y="255601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CHARACTER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0776" y="992709"/>
            <a:ext cx="45075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VARCHAR2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NVARCHAR2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44040" y="1840686"/>
            <a:ext cx="1097280" cy="1034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직사각형 8"/>
          <p:cNvSpPr/>
          <p:nvPr/>
        </p:nvSpPr>
        <p:spPr>
          <a:xfrm>
            <a:off x="3017520" y="1840686"/>
            <a:ext cx="2225040" cy="1034712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/>
          <p:cNvSpPr/>
          <p:nvPr/>
        </p:nvSpPr>
        <p:spPr>
          <a:xfrm>
            <a:off x="5318760" y="1840686"/>
            <a:ext cx="2865120" cy="1034712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/>
          <p:cNvSpPr/>
          <p:nvPr/>
        </p:nvSpPr>
        <p:spPr>
          <a:xfrm>
            <a:off x="8260080" y="1840686"/>
            <a:ext cx="762000" cy="103471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직사각형 14"/>
          <p:cNvSpPr/>
          <p:nvPr/>
        </p:nvSpPr>
        <p:spPr>
          <a:xfrm>
            <a:off x="9098281" y="1840686"/>
            <a:ext cx="1447799" cy="103471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867973" y="1779185"/>
          <a:ext cx="8702039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5453"/>
                <a:gridCol w="2261599"/>
                <a:gridCol w="2931703"/>
                <a:gridCol w="921392"/>
                <a:gridCol w="1451892"/>
              </a:tblGrid>
              <a:tr h="902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6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sz="6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600" b="1" dirty="0" smtClean="0">
                          <a:solidFill>
                            <a:schemeClr val="bg1"/>
                          </a:solidFill>
                        </a:rPr>
                        <a:t>VAR</a:t>
                      </a:r>
                      <a:endParaRPr lang="ko-KR" altLang="en-US" sz="6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600" b="1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ko-KR" altLang="en-US" sz="6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6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6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600" b="1" dirty="0" smtClean="0">
                          <a:solidFill>
                            <a:schemeClr val="bg1"/>
                          </a:solidFill>
                        </a:rPr>
                        <a:t>(n)</a:t>
                      </a:r>
                      <a:endParaRPr lang="ko-KR" altLang="en-US" sz="6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2204380" y="3904396"/>
            <a:ext cx="7991939" cy="2123658"/>
            <a:chOff x="1411899" y="3436918"/>
            <a:chExt cx="7991939" cy="2123658"/>
          </a:xfrm>
        </p:grpSpPr>
        <p:sp>
          <p:nvSpPr>
            <p:cNvPr id="18" name="TextBox 17"/>
            <p:cNvSpPr txBox="1"/>
            <p:nvPr/>
          </p:nvSpPr>
          <p:spPr>
            <a:xfrm>
              <a:off x="1411899" y="3436918"/>
              <a:ext cx="3296095" cy="212365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‘N’</a:t>
              </a:r>
              <a:r>
                <a:rPr lang="ko-KR" altLang="en-US" b="1" dirty="0"/>
                <a:t>이 있을 경우</a:t>
              </a:r>
              <a:endParaRPr lang="en-US" altLang="ko-KR" b="1" dirty="0"/>
            </a:p>
            <a:p>
              <a:r>
                <a:rPr lang="en-US" altLang="ko-KR" sz="1600" dirty="0"/>
                <a:t>     </a:t>
              </a:r>
              <a:r>
                <a:rPr lang="ko-KR" altLang="en-US" sz="1600" dirty="0"/>
                <a:t>유니코드 문자형</a:t>
              </a:r>
              <a:endParaRPr lang="en-US" altLang="ko-KR" sz="1600" dirty="0"/>
            </a:p>
            <a:p>
              <a:r>
                <a:rPr lang="en-US" altLang="ko-KR" sz="1600" dirty="0"/>
                <a:t>     </a:t>
              </a:r>
              <a:r>
                <a:rPr lang="ko-KR" altLang="en-US" sz="1600" dirty="0"/>
                <a:t>모든 문자 </a:t>
              </a:r>
              <a:r>
                <a:rPr lang="en-US" altLang="ko-KR" sz="1600" dirty="0"/>
                <a:t>2byte</a:t>
              </a:r>
            </a:p>
            <a:p>
              <a:r>
                <a:rPr lang="en-US" altLang="ko-KR" sz="1600" dirty="0"/>
                <a:t>     </a:t>
              </a:r>
              <a:r>
                <a:rPr lang="ko-KR" altLang="en-US" sz="1600" dirty="0"/>
                <a:t>크기를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글자 수 단위로 받음</a:t>
              </a:r>
              <a:endParaRPr lang="en-US" altLang="ko-KR" sz="1600" dirty="0"/>
            </a:p>
            <a:p>
              <a:r>
                <a:rPr lang="en-US" altLang="ko-KR" b="1" dirty="0"/>
                <a:t>‘N’</a:t>
              </a:r>
              <a:r>
                <a:rPr lang="ko-KR" altLang="en-US" b="1" dirty="0"/>
                <a:t>이 없을 경우</a:t>
              </a:r>
              <a:endParaRPr lang="en-US" altLang="ko-KR" b="1" dirty="0"/>
            </a:p>
            <a:p>
              <a:r>
                <a:rPr lang="en-US" altLang="ko-KR" sz="1600" dirty="0"/>
                <a:t>     </a:t>
              </a:r>
              <a:r>
                <a:rPr lang="ko-KR" altLang="en-US" sz="1600" dirty="0"/>
                <a:t>한글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한자 </a:t>
              </a:r>
              <a:r>
                <a:rPr lang="en-US" altLang="ko-KR" sz="1600" dirty="0"/>
                <a:t>: 3byte</a:t>
              </a:r>
            </a:p>
            <a:p>
              <a:r>
                <a:rPr lang="en-US" altLang="ko-KR" sz="1600" dirty="0"/>
                <a:t>     </a:t>
              </a:r>
              <a:r>
                <a:rPr lang="ko-KR" altLang="en-US" sz="1600" dirty="0"/>
                <a:t>영어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숫자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기호 </a:t>
              </a:r>
              <a:r>
                <a:rPr lang="en-US" altLang="ko-KR" sz="1600" dirty="0"/>
                <a:t>: 1byte</a:t>
              </a:r>
            </a:p>
            <a:p>
              <a:r>
                <a:rPr lang="en-US" altLang="ko-KR" sz="1600" dirty="0"/>
                <a:t>     </a:t>
              </a:r>
              <a:r>
                <a:rPr lang="ko-KR" altLang="en-US" sz="1600" dirty="0"/>
                <a:t>크기를 바이트 수 단위로 받음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58241" y="3436918"/>
              <a:ext cx="2085571" cy="1138773"/>
            </a:xfrm>
            <a:prstGeom prst="rect">
              <a:avLst/>
            </a:prstGeom>
            <a:noFill/>
            <a:ln w="38100">
              <a:solidFill>
                <a:srgbClr val="BF9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‘VAR’</a:t>
              </a:r>
              <a:r>
                <a:rPr lang="ko-KR" altLang="en-US" b="1" dirty="0"/>
                <a:t>가 있을 경우</a:t>
              </a:r>
              <a:endParaRPr lang="en-US" altLang="ko-KR" b="1" dirty="0"/>
            </a:p>
            <a:p>
              <a:r>
                <a:rPr lang="en-US" altLang="ko-KR" sz="1600" dirty="0"/>
                <a:t>     </a:t>
              </a:r>
              <a:r>
                <a:rPr lang="ko-KR" altLang="en-US" sz="1600" dirty="0"/>
                <a:t>가변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문자</a:t>
              </a:r>
              <a:endParaRPr lang="en-US" altLang="ko-KR" sz="1600" dirty="0"/>
            </a:p>
            <a:p>
              <a:r>
                <a:rPr lang="en-US" altLang="ko-KR" b="1" dirty="0"/>
                <a:t>‘VAR’</a:t>
              </a:r>
              <a:r>
                <a:rPr lang="ko-KR" altLang="en-US" b="1" dirty="0"/>
                <a:t>이 없을 경우</a:t>
              </a:r>
              <a:endParaRPr lang="en-US" altLang="ko-KR" b="1" dirty="0"/>
            </a:p>
            <a:p>
              <a:r>
                <a:rPr lang="en-US" altLang="ko-KR" sz="1600" dirty="0"/>
                <a:t>     </a:t>
              </a:r>
              <a:r>
                <a:rPr lang="ko-KR" altLang="en-US" sz="1600" dirty="0"/>
                <a:t>고정 문자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40214" y="3437953"/>
              <a:ext cx="1763624" cy="1138773"/>
            </a:xfrm>
            <a:prstGeom prst="rect">
              <a:avLst/>
            </a:prstGeom>
            <a:noFill/>
            <a:ln w="38100">
              <a:solidFill>
                <a:srgbClr val="2F5597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‘2’</a:t>
              </a:r>
              <a:r>
                <a:rPr lang="ko-KR" altLang="en-US" b="1" dirty="0"/>
                <a:t>가 없을 경우</a:t>
              </a:r>
              <a:endParaRPr lang="en-US" altLang="ko-KR" b="1" dirty="0"/>
            </a:p>
            <a:p>
              <a:r>
                <a:rPr lang="en-US" altLang="ko-KR" sz="1600" dirty="0"/>
                <a:t>     2000byte</a:t>
              </a:r>
            </a:p>
            <a:p>
              <a:r>
                <a:rPr lang="en-US" altLang="ko-KR" b="1" dirty="0"/>
                <a:t>‘2’</a:t>
              </a:r>
              <a:r>
                <a:rPr lang="ko-KR" altLang="en-US" b="1" dirty="0"/>
                <a:t>가</a:t>
              </a:r>
              <a:r>
                <a:rPr lang="en-US" altLang="ko-KR" b="1" dirty="0"/>
                <a:t> </a:t>
              </a:r>
              <a:r>
                <a:rPr lang="ko-KR" altLang="en-US" b="1" dirty="0"/>
                <a:t>있을 경우</a:t>
              </a:r>
              <a:endParaRPr lang="en-US" altLang="ko-KR" b="1" dirty="0"/>
            </a:p>
            <a:p>
              <a:r>
                <a:rPr lang="en-US" altLang="ko-KR" sz="1600" dirty="0"/>
                <a:t>     4000byte</a:t>
              </a:r>
              <a:endParaRPr lang="ko-KR" altLang="en-US" sz="16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402507" y="3092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문자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9473366" y="3092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크기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392680" y="2869684"/>
            <a:ext cx="667602" cy="10347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130041" y="2869684"/>
            <a:ext cx="1669551" cy="1034712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8733828" y="2869684"/>
            <a:ext cx="8622" cy="1034712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와이드스크린</PresentationFormat>
  <Paragraphs>176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Lato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</cp:revision>
  <dcterms:created xsi:type="dcterms:W3CDTF">2020-11-11T03:28:22Z</dcterms:created>
  <dcterms:modified xsi:type="dcterms:W3CDTF">2020-11-19T02:10:30Z</dcterms:modified>
</cp:coreProperties>
</file>