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57" r:id="rId5"/>
    <p:sldId id="256" r:id="rId6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2706" y="-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D66E-E8B0-4D3B-B8F6-7501CD0D8AC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0C2-2B1A-4C83-A264-877F95C32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5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D66E-E8B0-4D3B-B8F6-7501CD0D8AC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0C2-2B1A-4C83-A264-877F95C32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55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D66E-E8B0-4D3B-B8F6-7501CD0D8AC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0C2-2B1A-4C83-A264-877F95C32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56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D66E-E8B0-4D3B-B8F6-7501CD0D8AC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0C2-2B1A-4C83-A264-877F95C32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82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D66E-E8B0-4D3B-B8F6-7501CD0D8AC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0C2-2B1A-4C83-A264-877F95C32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5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D66E-E8B0-4D3B-B8F6-7501CD0D8AC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0C2-2B1A-4C83-A264-877F95C32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D66E-E8B0-4D3B-B8F6-7501CD0D8AC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0C2-2B1A-4C83-A264-877F95C32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D66E-E8B0-4D3B-B8F6-7501CD0D8AC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0C2-2B1A-4C83-A264-877F95C32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6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D66E-E8B0-4D3B-B8F6-7501CD0D8AC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0C2-2B1A-4C83-A264-877F95C32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2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D66E-E8B0-4D3B-B8F6-7501CD0D8AC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0C2-2B1A-4C83-A264-877F95C32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36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D66E-E8B0-4D3B-B8F6-7501CD0D8AC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0C2-2B1A-4C83-A264-877F95C32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1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1D66E-E8B0-4D3B-B8F6-7501CD0D8AC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00C2-2B1A-4C83-A264-877F95C32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03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문제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58334" y="1206499"/>
            <a:ext cx="8974668" cy="673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92696" y="1547664"/>
            <a:ext cx="2736304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2696" y="3707904"/>
            <a:ext cx="2736304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95848" y="5799485"/>
            <a:ext cx="2736304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61048" y="683568"/>
            <a:ext cx="2736304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47557" y="2771800"/>
            <a:ext cx="2736304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58255" y="6372200"/>
            <a:ext cx="2736304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17032" y="7956376"/>
            <a:ext cx="2736304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80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문제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746854" y="1440111"/>
            <a:ext cx="8351707" cy="626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68907" y="2627784"/>
            <a:ext cx="2232248" cy="7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07958" y="5076056"/>
            <a:ext cx="2232248" cy="7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07958" y="7092280"/>
            <a:ext cx="2232248" cy="7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33056" y="1619672"/>
            <a:ext cx="2232248" cy="7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33056" y="4860032"/>
            <a:ext cx="2232248" cy="7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33056" y="7955767"/>
            <a:ext cx="2232248" cy="7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80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문제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70621" y="1197285"/>
            <a:ext cx="8999241" cy="67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08720" y="1979712"/>
            <a:ext cx="2736304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2696" y="4004276"/>
            <a:ext cx="2736304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08720" y="6948264"/>
            <a:ext cx="2736304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61048" y="1547664"/>
            <a:ext cx="2736304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67411" y="4572000"/>
            <a:ext cx="2736304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21696" y="7956376"/>
            <a:ext cx="2736304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80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문제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19511" y="1235618"/>
            <a:ext cx="8897021" cy="667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24744" y="1835696"/>
            <a:ext cx="2160240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2695" y="3818297"/>
            <a:ext cx="2736304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92695" y="5508104"/>
            <a:ext cx="2736304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45024" y="174746"/>
            <a:ext cx="2736304" cy="1156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45024" y="3131840"/>
            <a:ext cx="2736304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91091" y="5292080"/>
            <a:ext cx="2736304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45024" y="7596336"/>
            <a:ext cx="2736304" cy="1424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80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문제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69168" y="1723374"/>
            <a:ext cx="7596336" cy="569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36712" y="2699792"/>
            <a:ext cx="2736304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5363" y="5364088"/>
            <a:ext cx="2736304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74966" y="7740352"/>
            <a:ext cx="2736304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27294" y="4139950"/>
            <a:ext cx="2736304" cy="7920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89040" y="7727711"/>
            <a:ext cx="2736304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19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화면 슬라이드 쇼(4:3)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</cp:revision>
  <dcterms:created xsi:type="dcterms:W3CDTF">2020-01-29T06:17:13Z</dcterms:created>
  <dcterms:modified xsi:type="dcterms:W3CDTF">2020-01-29T06:23:43Z</dcterms:modified>
</cp:coreProperties>
</file>