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1" r:id="rId5"/>
    <p:sldId id="272" r:id="rId6"/>
    <p:sldId id="260" r:id="rId7"/>
    <p:sldId id="259" r:id="rId8"/>
    <p:sldId id="273" r:id="rId9"/>
    <p:sldId id="274" r:id="rId10"/>
    <p:sldId id="269" r:id="rId11"/>
    <p:sldId id="270" r:id="rId12"/>
    <p:sldId id="271" r:id="rId13"/>
    <p:sldId id="27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3" d="100"/>
          <a:sy n="83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0373-B1C8-42AD-AA8B-EC2B44899F0C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DEDE-5CC9-4BC4-9D90-C823A801A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0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0373-B1C8-42AD-AA8B-EC2B44899F0C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DEDE-5CC9-4BC4-9D90-C823A801A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0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0373-B1C8-42AD-AA8B-EC2B44899F0C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DEDE-5CC9-4BC4-9D90-C823A801A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91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0373-B1C8-42AD-AA8B-EC2B44899F0C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DEDE-5CC9-4BC4-9D90-C823A801A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49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0373-B1C8-42AD-AA8B-EC2B44899F0C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DEDE-5CC9-4BC4-9D90-C823A801A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79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0373-B1C8-42AD-AA8B-EC2B44899F0C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DEDE-5CC9-4BC4-9D90-C823A801A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4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0373-B1C8-42AD-AA8B-EC2B44899F0C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DEDE-5CC9-4BC4-9D90-C823A801A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8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0373-B1C8-42AD-AA8B-EC2B44899F0C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DEDE-5CC9-4BC4-9D90-C823A801A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2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0373-B1C8-42AD-AA8B-EC2B44899F0C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DEDE-5CC9-4BC4-9D90-C823A801A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0373-B1C8-42AD-AA8B-EC2B44899F0C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DEDE-5CC9-4BC4-9D90-C823A801A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17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0373-B1C8-42AD-AA8B-EC2B44899F0C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DEDE-5CC9-4BC4-9D90-C823A801A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05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B0373-B1C8-42AD-AA8B-EC2B44899F0C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8DEDE-5CC9-4BC4-9D90-C823A801A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5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3309" y="3244334"/>
            <a:ext cx="634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Design </a:t>
            </a:r>
            <a:r>
              <a:rPr lang="en-US" altLang="ko-KR" sz="2800" b="1" smtClean="0"/>
              <a:t>Pattern in </a:t>
            </a:r>
            <a:r>
              <a:rPr lang="en-US" altLang="ko-KR" sz="2800" b="1" dirty="0" smtClean="0"/>
              <a:t>Spring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87585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2515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Design Pattern in Spring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8655" y="551933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3346" y="724280"/>
            <a:ext cx="3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Template Method </a:t>
            </a:r>
            <a:r>
              <a:rPr lang="en-US" altLang="ko-KR" b="1" dirty="0"/>
              <a:t>pattern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3346" y="1995052"/>
            <a:ext cx="600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Template Method</a:t>
            </a:r>
            <a:r>
              <a:rPr lang="ko-KR" altLang="en-US" dirty="0" smtClean="0"/>
              <a:t> 패턴 다이어그램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7346" y="1051931"/>
            <a:ext cx="1092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알고리즘의 구조를 </a:t>
            </a:r>
            <a:r>
              <a:rPr lang="ko-KR" altLang="en-US" sz="1600" dirty="0" err="1"/>
              <a:t>메소드에</a:t>
            </a:r>
            <a:r>
              <a:rPr lang="ko-KR" altLang="en-US" sz="1600" dirty="0"/>
              <a:t> 정의하고</a:t>
            </a:r>
            <a:r>
              <a:rPr lang="en-US" altLang="ko-KR" sz="1600" dirty="0"/>
              <a:t>, </a:t>
            </a:r>
            <a:r>
              <a:rPr lang="ko-KR" altLang="en-US" sz="1600" dirty="0"/>
              <a:t>하위 클래스에서 알고리즘 구조의 변경없이 알고리즘을 재정의 하는 </a:t>
            </a:r>
            <a:r>
              <a:rPr lang="ko-KR" altLang="en-US" sz="1600" dirty="0" smtClean="0"/>
              <a:t>패턴</a:t>
            </a:r>
            <a:endParaRPr lang="ko-KR" altLang="en-US" sz="1400" dirty="0"/>
          </a:p>
        </p:txBody>
      </p:sp>
      <p:pic>
        <p:nvPicPr>
          <p:cNvPr id="13314" name="Picture 2" descr="Template Method Pattern - 사관처럼 미친듯이 기록하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49" y="2722730"/>
            <a:ext cx="6581775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18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2515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Design Pattern in Spring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8655" y="551933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3346" y="724280"/>
            <a:ext cx="3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Strategy Pattern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3346" y="1995052"/>
            <a:ext cx="302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Strategy</a:t>
            </a:r>
            <a:r>
              <a:rPr lang="ko-KR" altLang="en-US" dirty="0" smtClean="0"/>
              <a:t> 패턴 다이어그램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7346" y="1051931"/>
            <a:ext cx="11236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객체의</a:t>
            </a:r>
            <a:r>
              <a:rPr lang="ko-KR" altLang="en-US" sz="1600" dirty="0"/>
              <a:t> 행위를 동적으로 바꾸고 싶은 경우 직접 행위를 수정하지 않고 전략을 </a:t>
            </a:r>
            <a:r>
              <a:rPr lang="ko-KR" altLang="en-US" sz="1600" dirty="0" smtClean="0"/>
              <a:t>바꿔 주기만 </a:t>
            </a:r>
            <a:r>
              <a:rPr lang="ko-KR" altLang="en-US" sz="1600" dirty="0"/>
              <a:t>함으로써 </a:t>
            </a:r>
            <a:endParaRPr lang="en-US" altLang="ko-KR" sz="1600" dirty="0" smtClean="0"/>
          </a:p>
          <a:p>
            <a:r>
              <a:rPr lang="ko-KR" altLang="en-US" sz="1600" dirty="0" smtClean="0"/>
              <a:t>행위를 </a:t>
            </a:r>
            <a:r>
              <a:rPr lang="ko-KR" altLang="en-US" sz="1600" dirty="0"/>
              <a:t>유연하게 확장하는 방법</a:t>
            </a:r>
          </a:p>
        </p:txBody>
      </p:sp>
      <p:pic>
        <p:nvPicPr>
          <p:cNvPr id="12290" name="Picture 2" descr="전략 패턴(Strategy Pattern) - 자바 디자인 패턴과 JDK 예제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" y="2722729"/>
            <a:ext cx="8744585" cy="324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14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2515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Design Pattern in Spring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8655" y="551933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3346" y="724280"/>
            <a:ext cx="3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Proxy </a:t>
            </a:r>
            <a:r>
              <a:rPr lang="en-US" altLang="ko-KR" b="1" dirty="0"/>
              <a:t>pattern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3346" y="1995052"/>
            <a:ext cx="302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Proxy</a:t>
            </a:r>
            <a:r>
              <a:rPr lang="ko-KR" altLang="en-US" dirty="0" smtClean="0"/>
              <a:t> 패턴 다이어그램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7345" y="1051931"/>
            <a:ext cx="1159942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Proxy : </a:t>
            </a:r>
            <a:r>
              <a:rPr lang="ko-KR" altLang="en-US" sz="1600" dirty="0" smtClean="0"/>
              <a:t>대리인</a:t>
            </a:r>
            <a:endParaRPr lang="en-US" altLang="ko-KR" sz="1600" dirty="0" smtClean="0"/>
          </a:p>
          <a:p>
            <a:r>
              <a:rPr lang="ko-KR" altLang="en-US" sz="1600" dirty="0"/>
              <a:t>프록시 객체를 통해 기본 객체에 접근하는 패턴이다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객체의 접근 권한을 관리할 필요가 있을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기본 객체의 주기능과 </a:t>
            </a:r>
            <a:r>
              <a:rPr lang="ko-KR" altLang="en-US" sz="1600" dirty="0" err="1" smtClean="0"/>
              <a:t>부기능을</a:t>
            </a:r>
            <a:r>
              <a:rPr lang="ko-KR" altLang="en-US" sz="1600" dirty="0" smtClean="0"/>
              <a:t> 구분하여 활용할 필요가 있을 때 사용한다</a:t>
            </a:r>
            <a:r>
              <a:rPr lang="en-US" altLang="ko-KR" sz="1600" dirty="0" smtClean="0"/>
              <a:t>.</a:t>
            </a:r>
          </a:p>
          <a:p>
            <a:endParaRPr lang="ko-KR" altLang="en-US" sz="1400" dirty="0"/>
          </a:p>
        </p:txBody>
      </p:sp>
      <p:pic>
        <p:nvPicPr>
          <p:cNvPr id="11266" name="Picture 2" descr="프록시 패턴 - 위키백과, 우리 모두의 백과사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6" y="2364384"/>
            <a:ext cx="5700280" cy="318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8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2515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Design Pattern in Spring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5C5C5C"/>
                </a:solidFill>
                <a:latin typeface="Spoqa Han Sans"/>
              </a:rPr>
              <a:t> 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3346" y="724280"/>
            <a:ext cx="3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Template Callback Pattern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7345" y="1051931"/>
            <a:ext cx="1159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전략 패턴의 변형으로 </a:t>
            </a:r>
            <a:r>
              <a:rPr lang="en-US" altLang="ko-KR" sz="1600" dirty="0"/>
              <a:t>DI (Dependency injection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전략을 내부클래스로 구현하여 매개변수로 전달하는 패턴</a:t>
            </a:r>
            <a:endParaRPr lang="ko-KR" altLang="en-US" sz="1600" dirty="0"/>
          </a:p>
        </p:txBody>
      </p:sp>
      <p:pic>
        <p:nvPicPr>
          <p:cNvPr id="1026" name="Picture 2" descr="Chapter 3_3 · vvhite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4" y="2364384"/>
            <a:ext cx="8999545" cy="355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3345" y="1995052"/>
            <a:ext cx="633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Template Callback</a:t>
            </a:r>
            <a:r>
              <a:rPr lang="ko-KR" altLang="en-US" dirty="0" smtClean="0"/>
              <a:t> </a:t>
            </a:r>
            <a:r>
              <a:rPr lang="ko-KR" altLang="en-US" dirty="0" smtClean="0"/>
              <a:t>패턴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03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2515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Design Pattern in Spring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8655" y="551933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3346" y="724280"/>
            <a:ext cx="986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점층적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생성자</a:t>
            </a:r>
            <a:r>
              <a:rPr lang="ko-KR" altLang="en-US" b="1" dirty="0" smtClean="0"/>
              <a:t> 패턴 </a:t>
            </a:r>
            <a:r>
              <a:rPr lang="en-US" altLang="ko-KR" b="1" dirty="0" smtClean="0"/>
              <a:t>: </a:t>
            </a:r>
            <a:r>
              <a:rPr lang="en-US" altLang="ko-KR" dirty="0"/>
              <a:t>Telescoping Constructor </a:t>
            </a:r>
            <a:r>
              <a:rPr lang="en-US" altLang="ko-KR" dirty="0" smtClean="0"/>
              <a:t>Pattern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3346" y="2299850"/>
            <a:ext cx="697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예시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29672" y="1163782"/>
            <a:ext cx="9578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객체를 생성하는 방식의 일종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필수 인자를 </a:t>
            </a:r>
            <a:r>
              <a:rPr lang="ko-KR" altLang="en-US" sz="1600" dirty="0"/>
              <a:t>받는 </a:t>
            </a:r>
            <a:r>
              <a:rPr lang="ko-KR" altLang="en-US" sz="1600" dirty="0" err="1"/>
              <a:t>생성자를</a:t>
            </a:r>
            <a:r>
              <a:rPr lang="ko-KR" altLang="en-US" sz="1600" dirty="0"/>
              <a:t> 정의하고</a:t>
            </a:r>
            <a:r>
              <a:rPr lang="en-US" altLang="ko-KR" sz="1600" dirty="0"/>
              <a:t>, </a:t>
            </a:r>
            <a:r>
              <a:rPr lang="ko-KR" altLang="en-US" sz="1600" dirty="0"/>
              <a:t>선택적 인자를 받는 </a:t>
            </a: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들을 </a:t>
            </a:r>
            <a:r>
              <a:rPr lang="ko-KR" altLang="en-US" sz="1600" dirty="0"/>
              <a:t>따로 </a:t>
            </a:r>
            <a:r>
              <a:rPr lang="ko-KR" altLang="en-US" sz="1600" dirty="0" smtClean="0"/>
              <a:t>추가한다</a:t>
            </a:r>
            <a:r>
              <a:rPr lang="en-US" altLang="ko-KR" sz="1600" dirty="0" smtClean="0"/>
              <a:t>.(Overloading)</a:t>
            </a:r>
          </a:p>
          <a:p>
            <a:r>
              <a:rPr lang="ko-KR" altLang="en-US" sz="1600" dirty="0" smtClean="0"/>
              <a:t>단점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코드 </a:t>
            </a:r>
            <a:r>
              <a:rPr lang="ko-KR" altLang="en-US" sz="1600" dirty="0" err="1" smtClean="0"/>
              <a:t>가독성이</a:t>
            </a:r>
            <a:r>
              <a:rPr lang="ko-KR" altLang="en-US" sz="1600" dirty="0" smtClean="0"/>
              <a:t> 떨어진다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72" y="2684771"/>
            <a:ext cx="8364117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6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2515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Design Pattern in Spring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8655" y="551933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9672" y="1163782"/>
            <a:ext cx="9578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객체를 생성하는 방식의 일종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r>
              <a:rPr lang="ko-KR" altLang="en-US" sz="1600" dirty="0" smtClean="0"/>
              <a:t>기본 </a:t>
            </a:r>
            <a:r>
              <a:rPr lang="ko-KR" altLang="en-US" sz="1600" dirty="0" err="1" smtClean="0"/>
              <a:t>생성자로</a:t>
            </a:r>
            <a:r>
              <a:rPr lang="ko-KR" altLang="en-US" sz="1600" dirty="0" smtClean="0"/>
              <a:t> 객체를 생성하고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필요한 인자를 </a:t>
            </a:r>
            <a:r>
              <a:rPr lang="en-US" altLang="ko-KR" sz="1600" dirty="0" smtClean="0"/>
              <a:t>Setter </a:t>
            </a:r>
            <a:r>
              <a:rPr lang="ko-KR" altLang="en-US" sz="1600" dirty="0" smtClean="0"/>
              <a:t>메서드로 받는다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단점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객체가 생성된 이후 변경이 발생한다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43346" y="724280"/>
            <a:ext cx="986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자바 빈 패턴 </a:t>
            </a:r>
            <a:r>
              <a:rPr lang="en-US" altLang="ko-KR" b="1" dirty="0" smtClean="0"/>
              <a:t>: </a:t>
            </a:r>
            <a:r>
              <a:rPr lang="en-US" altLang="ko-KR" dirty="0"/>
              <a:t>JavaBeans Pattern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72" y="2527364"/>
            <a:ext cx="4725460" cy="41551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3346" y="2124360"/>
            <a:ext cx="697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예시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8221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2515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Design Pattern in Spring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8655" y="551933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3346" y="724280"/>
            <a:ext cx="3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Builder Pattern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3346" y="2013524"/>
            <a:ext cx="302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Builder</a:t>
            </a:r>
            <a:r>
              <a:rPr lang="ko-KR" altLang="en-US" dirty="0" smtClean="0"/>
              <a:t> 패턴 다이어그램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7346" y="1051931"/>
            <a:ext cx="10321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객체를 생성하는 방식의 일종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/>
              <a:t>다른 개체인 </a:t>
            </a:r>
            <a:r>
              <a:rPr lang="ko-KR" altLang="en-US" sz="1600" dirty="0" err="1"/>
              <a:t>빌더를</a:t>
            </a:r>
            <a:r>
              <a:rPr lang="ko-KR" altLang="en-US" sz="1600" dirty="0"/>
              <a:t> 사용하여 각 초기화 </a:t>
            </a:r>
            <a:r>
              <a:rPr lang="ko-KR" altLang="en-US" sz="1600" dirty="0" err="1"/>
              <a:t>파라미터를</a:t>
            </a:r>
            <a:r>
              <a:rPr lang="ko-KR" altLang="en-US" sz="1600" dirty="0"/>
              <a:t> 단계별로 수신한 다음 생성된 개체를 한 번에 반환한다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장점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가독성이</a:t>
            </a:r>
            <a:r>
              <a:rPr lang="ko-KR" altLang="en-US" sz="1600" dirty="0" smtClean="0"/>
              <a:t> 좋다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불변 객체를 생성할 수 있다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6" y="2494980"/>
            <a:ext cx="7649643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2515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Design Pattern in Spring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8655" y="551933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3346" y="724280"/>
            <a:ext cx="495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Factory pattern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3346" y="1607125"/>
            <a:ext cx="302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factory</a:t>
            </a:r>
            <a:r>
              <a:rPr lang="ko-KR" altLang="en-US" dirty="0" smtClean="0"/>
              <a:t> 패턴 다이어그램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7346" y="1051931"/>
            <a:ext cx="1032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객체를 생성하기 위한 인터페이스를 정의하는데</a:t>
            </a:r>
            <a:r>
              <a:rPr lang="en-US" altLang="ko-KR" sz="1400" dirty="0"/>
              <a:t>, </a:t>
            </a:r>
            <a:r>
              <a:rPr lang="ko-KR" altLang="en-US" sz="1400" dirty="0"/>
              <a:t>어떤 클래스의 </a:t>
            </a:r>
            <a:r>
              <a:rPr lang="ko-KR" altLang="en-US" sz="1400" dirty="0" smtClean="0"/>
              <a:t>인스턴스를</a:t>
            </a:r>
            <a:r>
              <a:rPr lang="ko-KR" altLang="en-US" sz="1400" dirty="0"/>
              <a:t> 만들지는 서브클래스에서 결정하게 </a:t>
            </a:r>
            <a:r>
              <a:rPr lang="ko-KR" altLang="en-US" sz="1400" dirty="0" smtClean="0"/>
              <a:t>만드는 패턴</a:t>
            </a:r>
            <a:endParaRPr lang="ko-KR" altLang="en-US" sz="1200" dirty="0"/>
          </a:p>
        </p:txBody>
      </p:sp>
      <p:pic>
        <p:nvPicPr>
          <p:cNvPr id="10242" name="Picture 2" descr="팩토리 메서드 패턴 - 위키백과, 우리 모두의 백과사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40" y="2201186"/>
            <a:ext cx="4879341" cy="287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73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2515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Design Pattern in Spring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8655" y="551933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3346" y="724280"/>
            <a:ext cx="3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Singleton Pattern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3346" y="1995052"/>
            <a:ext cx="302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Singleton</a:t>
            </a:r>
            <a:r>
              <a:rPr lang="ko-KR" altLang="en-US" dirty="0" smtClean="0"/>
              <a:t> 패턴 다이어그램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7346" y="1051931"/>
            <a:ext cx="9471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하나의 </a:t>
            </a:r>
            <a:r>
              <a:rPr lang="en-US" altLang="ko-KR" sz="1600" dirty="0" smtClean="0"/>
              <a:t>instance</a:t>
            </a:r>
            <a:r>
              <a:rPr lang="ko-KR" altLang="en-US" sz="1600" dirty="0" smtClean="0"/>
              <a:t>만 사용하도록 하는 객체 생성 패턴</a:t>
            </a:r>
            <a:endParaRPr lang="en-US" altLang="ko-KR" sz="1600" dirty="0" smtClean="0"/>
          </a:p>
          <a:p>
            <a:r>
              <a:rPr lang="ko-KR" altLang="en-US" sz="1600" dirty="0" smtClean="0"/>
              <a:t>메모리를 아낄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동시성에 주의 해야한다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6148" name="Picture 4" descr="싱글턴 패턴 - 위키백과, 우리 모두의 백과사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2816"/>
            <a:ext cx="6762461" cy="405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43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2515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Design Pattern in Spring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8655" y="551933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000" b="1" dirty="0"/>
          </a:p>
        </p:txBody>
      </p:sp>
      <p:pic>
        <p:nvPicPr>
          <p:cNvPr id="1026" name="Picture 2" descr="https://t1.daumcdn.net/cfile/tistory/2747C84E576006FE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6" y="2421224"/>
            <a:ext cx="5238750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3346" y="724280"/>
            <a:ext cx="3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facade </a:t>
            </a:r>
            <a:r>
              <a:rPr lang="en-US" altLang="ko-KR" b="1" dirty="0"/>
              <a:t>pattern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3346" y="1995052"/>
            <a:ext cx="302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Facade</a:t>
            </a:r>
            <a:r>
              <a:rPr lang="ko-KR" altLang="en-US" dirty="0" smtClean="0"/>
              <a:t> 패턴 다이어그램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7346" y="1051931"/>
            <a:ext cx="947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Facade : </a:t>
            </a:r>
            <a:r>
              <a:rPr lang="ko-KR" altLang="en-US" sz="1600" dirty="0" smtClean="0"/>
              <a:t>건물의 외벽</a:t>
            </a:r>
            <a:endParaRPr lang="en-US" altLang="ko-KR" sz="1600" dirty="0" smtClean="0"/>
          </a:p>
          <a:p>
            <a:r>
              <a:rPr lang="en-US" altLang="ko-KR" sz="1600" dirty="0"/>
              <a:t>	</a:t>
            </a:r>
            <a:r>
              <a:rPr lang="ko-KR" altLang="en-US" sz="1600" dirty="0" smtClean="0"/>
              <a:t>내부의 복잡한 시스템은 숨기고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사용자에게 간단한 인터페이스를 제공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51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2515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Design Pattern in Spring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8655" y="551933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3346" y="724280"/>
            <a:ext cx="3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MVC2 </a:t>
            </a:r>
            <a:r>
              <a:rPr lang="en-US" altLang="ko-KR" b="1" dirty="0"/>
              <a:t>pattern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7346" y="1051931"/>
            <a:ext cx="9471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소프트 </a:t>
            </a:r>
            <a:r>
              <a:rPr lang="ko-KR" altLang="en-US" sz="1400" dirty="0" err="1" smtClean="0"/>
              <a:t>웨어의</a:t>
            </a:r>
            <a:r>
              <a:rPr lang="ko-KR" altLang="en-US" sz="1400" dirty="0" smtClean="0"/>
              <a:t> 구조를 모델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컨트롤러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가지 영역으로 구분하고 </a:t>
            </a:r>
          </a:p>
          <a:p>
            <a:r>
              <a:rPr lang="ko-KR" altLang="en-US" sz="1400" dirty="0" smtClean="0"/>
              <a:t>영역간의 상호 </a:t>
            </a:r>
            <a:r>
              <a:rPr lang="ko-KR" altLang="en-US" sz="1400" dirty="0" err="1" smtClean="0"/>
              <a:t>결합도를</a:t>
            </a:r>
            <a:r>
              <a:rPr lang="ko-KR" altLang="en-US" sz="1400" dirty="0" smtClean="0"/>
              <a:t> 최소화 하여 재사용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확장 가능한 소프트웨어를 개발하는 패턴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364985"/>
            <a:ext cx="6489145" cy="404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9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2515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Design Pattern in Spring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8655" y="551933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3346" y="724280"/>
            <a:ext cx="3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Front Controller </a:t>
            </a:r>
            <a:r>
              <a:rPr lang="en-US" altLang="ko-KR" b="1" dirty="0"/>
              <a:t>pattern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7346" y="1051931"/>
            <a:ext cx="107926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웹 애플리케이션으로 오는 모든 사용자의 요청을 처리해주는 하나의 </a:t>
            </a:r>
            <a:r>
              <a:rPr lang="en-US" altLang="ko-KR" sz="1400" dirty="0" smtClean="0"/>
              <a:t>Front Controller(Dispatcher Servlet)</a:t>
            </a:r>
            <a:r>
              <a:rPr lang="ko-KR" altLang="en-US" sz="1400" dirty="0" smtClean="0"/>
              <a:t>을 </a:t>
            </a:r>
            <a:r>
              <a:rPr lang="ko-KR" altLang="en-US" sz="1400" dirty="0"/>
              <a:t>두는 </a:t>
            </a:r>
            <a:r>
              <a:rPr lang="ko-KR" altLang="en-US" sz="1400" dirty="0" smtClean="0"/>
              <a:t>패턴</a:t>
            </a:r>
            <a:endParaRPr lang="en-US" altLang="ko-KR" sz="1400" dirty="0" smtClean="0"/>
          </a:p>
          <a:p>
            <a:endParaRPr lang="ko-KR" altLang="en-US" sz="1100" dirty="0"/>
          </a:p>
        </p:txBody>
      </p:sp>
      <p:pic>
        <p:nvPicPr>
          <p:cNvPr id="14338" name="Picture 2" descr="https://seunguklee.github.io/images/image-front-controller-patte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5" y="1864302"/>
            <a:ext cx="73533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79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327</Words>
  <Application>Microsoft Office PowerPoint</Application>
  <PresentationFormat>와이드스크린</PresentationFormat>
  <Paragraphs>61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Spoqa Han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azimemory</dc:creator>
  <cp:lastModifiedBy>azimemory</cp:lastModifiedBy>
  <cp:revision>13</cp:revision>
  <dcterms:created xsi:type="dcterms:W3CDTF">2020-07-19T13:16:04Z</dcterms:created>
  <dcterms:modified xsi:type="dcterms:W3CDTF">2020-07-19T16:04:21Z</dcterms:modified>
</cp:coreProperties>
</file>