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3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3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8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9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8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8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6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9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6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5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9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3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2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index.html" TargetMode="External"/><Relationship Id="rId2" Type="http://schemas.openxmlformats.org/officeDocument/2006/relationships/hyperlink" Target="Health%20and%20beauty%20herbal%20product%20data.csv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>
                <a:latin typeface="AcmeFont" pitchFamily="2" charset="0"/>
              </a:rPr>
              <a:t>CSP 650 – PROGRESS PRESENTATION</a:t>
            </a:r>
            <a:endParaRPr lang="en-MY" dirty="0">
              <a:latin typeface="AcmeFont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MY" sz="1800" dirty="0" smtClean="0"/>
              <a:t>DATA VISUALIZATION FOR HEALTH AND BEAUTY HERBAL PRODUCTS</a:t>
            </a:r>
          </a:p>
          <a:p>
            <a:r>
              <a:rPr lang="en-MY" sz="1200" i="1" dirty="0" smtClean="0"/>
              <a:t>MUHAMMAD AZIM HAKIMI BIN </a:t>
            </a:r>
            <a:r>
              <a:rPr lang="en-MY" sz="1200" i="1" dirty="0" smtClean="0"/>
              <a:t>RAMLEE</a:t>
            </a:r>
          </a:p>
          <a:p>
            <a:endParaRPr lang="en-MY" sz="1200" i="1" dirty="0"/>
          </a:p>
        </p:txBody>
      </p:sp>
    </p:spTree>
    <p:extLst>
      <p:ext uri="{BB962C8B-B14F-4D97-AF65-F5344CB8AC3E}">
        <p14:creationId xmlns:p14="http://schemas.microsoft.com/office/powerpoint/2010/main" val="229018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1114425" y="1752601"/>
            <a:ext cx="4191000" cy="44100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 smtClean="0">
                <a:latin typeface="Impact" panose="020B0806030902050204" pitchFamily="34" charset="0"/>
              </a:rPr>
              <a:t>RAW DATA</a:t>
            </a:r>
          </a:p>
          <a:p>
            <a:pPr algn="ctr"/>
            <a:r>
              <a:rPr lang="en-MY" sz="3200" dirty="0" smtClean="0">
                <a:latin typeface="Impact" panose="020B0806030902050204" pitchFamily="34" charset="0"/>
              </a:rPr>
              <a:t> COLLECTION</a:t>
            </a:r>
          </a:p>
          <a:p>
            <a:pPr algn="ctr"/>
            <a:r>
              <a:rPr lang="en-MY" sz="3200" dirty="0">
                <a:latin typeface="Impact" panose="020B0806030902050204" pitchFamily="34" charset="0"/>
              </a:rPr>
              <a:t>8</a:t>
            </a:r>
            <a:r>
              <a:rPr lang="en-MY" sz="3200" dirty="0" smtClean="0">
                <a:latin typeface="Impact" panose="020B0806030902050204" pitchFamily="34" charset="0"/>
              </a:rPr>
              <a:t>0%</a:t>
            </a:r>
            <a:endParaRPr lang="en-MY" sz="3200" dirty="0">
              <a:latin typeface="Impact" panose="020B0806030902050204" pitchFamily="34" charset="0"/>
            </a:endParaRPr>
          </a:p>
        </p:txBody>
      </p:sp>
      <p:sp>
        <p:nvSpPr>
          <p:cNvPr id="5" name="Rectangle 4">
            <a:hlinkClick r:id="rId3" action="ppaction://hlinkfile"/>
          </p:cNvPr>
          <p:cNvSpPr/>
          <p:nvPr/>
        </p:nvSpPr>
        <p:spPr>
          <a:xfrm>
            <a:off x="6600824" y="1752601"/>
            <a:ext cx="4524375" cy="44100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 smtClean="0">
                <a:latin typeface="Impact" panose="020B0806030902050204" pitchFamily="34" charset="0"/>
              </a:rPr>
              <a:t>WEBSITE DESIGN</a:t>
            </a:r>
          </a:p>
          <a:p>
            <a:pPr algn="ctr"/>
            <a:r>
              <a:rPr lang="en-MY" sz="3200" dirty="0" smtClean="0">
                <a:latin typeface="Impact" panose="020B0806030902050204" pitchFamily="34" charset="0"/>
              </a:rPr>
              <a:t>INTERFACE</a:t>
            </a:r>
          </a:p>
          <a:p>
            <a:pPr algn="ctr"/>
            <a:r>
              <a:rPr lang="en-MY" sz="3200" dirty="0">
                <a:latin typeface="Impact" panose="020B0806030902050204" pitchFamily="34" charset="0"/>
              </a:rPr>
              <a:t>6</a:t>
            </a:r>
            <a:r>
              <a:rPr lang="en-MY" sz="3200" dirty="0" smtClean="0">
                <a:latin typeface="Impact" panose="020B0806030902050204" pitchFamily="34" charset="0"/>
              </a:rPr>
              <a:t>0%</a:t>
            </a:r>
            <a:endParaRPr lang="en-MY" sz="3200" dirty="0">
              <a:latin typeface="Impact" panose="020B080603090205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6550" y="317500"/>
            <a:ext cx="10515600" cy="1325563"/>
          </a:xfrm>
        </p:spPr>
        <p:txBody>
          <a:bodyPr/>
          <a:lstStyle/>
          <a:p>
            <a:r>
              <a:rPr lang="en-MY" i="1" dirty="0" smtClean="0">
                <a:latin typeface="AcmeFont" pitchFamily="2" charset="0"/>
              </a:rPr>
              <a:t>CURRENT PROGRESS..</a:t>
            </a:r>
            <a:endParaRPr lang="en-MY" i="1" dirty="0">
              <a:latin typeface="Acme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7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5473" y="1781176"/>
            <a:ext cx="3305176" cy="19335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 smtClean="0">
                <a:latin typeface="Impact" panose="020B0806030902050204" pitchFamily="34" charset="0"/>
              </a:rPr>
              <a:t>DATA PROCESSING</a:t>
            </a:r>
            <a:endParaRPr lang="en-MY" sz="3200" dirty="0">
              <a:latin typeface="Impact" panose="020B0806030902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00675" y="1781176"/>
            <a:ext cx="4848225" cy="194786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 smtClean="0">
                <a:latin typeface="Impact" panose="020B0806030902050204" pitchFamily="34" charset="0"/>
              </a:rPr>
              <a:t>APPLY VISUALIZATION</a:t>
            </a:r>
            <a:endParaRPr lang="en-MY" sz="3200" dirty="0">
              <a:latin typeface="Impact" panose="020B080603090205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48061" y="307975"/>
            <a:ext cx="10515600" cy="1325563"/>
          </a:xfrm>
        </p:spPr>
        <p:txBody>
          <a:bodyPr/>
          <a:lstStyle/>
          <a:p>
            <a:r>
              <a:rPr lang="en-MY" i="1" dirty="0" smtClean="0">
                <a:latin typeface="AcmeFont" pitchFamily="2" charset="0"/>
              </a:rPr>
              <a:t>NEXT PROGRESS..</a:t>
            </a:r>
            <a:endParaRPr lang="en-MY" i="1" dirty="0">
              <a:latin typeface="AcmeFont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95473" y="3862387"/>
            <a:ext cx="4238626" cy="207168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 smtClean="0">
                <a:latin typeface="Impact" panose="020B0806030902050204" pitchFamily="34" charset="0"/>
              </a:rPr>
              <a:t>WRITING DOCUMENTATION</a:t>
            </a:r>
            <a:endParaRPr lang="en-MY" sz="3200" dirty="0">
              <a:latin typeface="Impact" panose="020B080603090205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9835" y="3862386"/>
            <a:ext cx="3929065" cy="207168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 smtClean="0">
                <a:latin typeface="Impact" panose="020B0806030902050204" pitchFamily="34" charset="0"/>
              </a:rPr>
              <a:t>EXHIBITION</a:t>
            </a:r>
          </a:p>
          <a:p>
            <a:pPr algn="ctr"/>
            <a:r>
              <a:rPr lang="en-MY" sz="3200" dirty="0" smtClean="0">
                <a:latin typeface="Impact" panose="020B0806030902050204" pitchFamily="34" charset="0"/>
              </a:rPr>
              <a:t>PREPARATION</a:t>
            </a:r>
            <a:endParaRPr lang="en-MY" sz="32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4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25" y="1355725"/>
            <a:ext cx="10515600" cy="1325563"/>
          </a:xfrm>
        </p:spPr>
        <p:txBody>
          <a:bodyPr/>
          <a:lstStyle/>
          <a:p>
            <a:r>
              <a:rPr lang="en-MY" dirty="0" smtClean="0">
                <a:latin typeface="Arial Narrow" panose="020B0606020202030204" pitchFamily="34" charset="0"/>
              </a:rPr>
              <a:t>LIT TAK? :P</a:t>
            </a:r>
            <a:endParaRPr lang="en-MY" dirty="0"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62373" y="2928937"/>
            <a:ext cx="4238626" cy="20716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 smtClean="0">
                <a:latin typeface="Impact" panose="020B0806030902050204" pitchFamily="34" charset="0"/>
              </a:rPr>
              <a:t>THANK YOU!</a:t>
            </a:r>
            <a:endParaRPr lang="en-MY" sz="32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51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AcmeFont</vt:lpstr>
      <vt:lpstr>Arial</vt:lpstr>
      <vt:lpstr>Arial Narrow</vt:lpstr>
      <vt:lpstr>Calibri</vt:lpstr>
      <vt:lpstr>Calibri Light</vt:lpstr>
      <vt:lpstr>Impact</vt:lpstr>
      <vt:lpstr>Office Theme</vt:lpstr>
      <vt:lpstr>CSP 650 – PROGRESS PRESENTATION</vt:lpstr>
      <vt:lpstr>CURRENT PROGRESS..</vt:lpstr>
      <vt:lpstr>NEXT PROGRESS..</vt:lpstr>
      <vt:lpstr>LIT TAK? :P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 650 – PROGRESS PRESENTATION</dc:title>
  <dc:creator>User</dc:creator>
  <cp:lastModifiedBy>User</cp:lastModifiedBy>
  <cp:revision>5</cp:revision>
  <dcterms:created xsi:type="dcterms:W3CDTF">2017-09-26T13:00:54Z</dcterms:created>
  <dcterms:modified xsi:type="dcterms:W3CDTF">2017-09-26T15:29:28Z</dcterms:modified>
</cp:coreProperties>
</file>