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Name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ko-KR"/>
              <a:t>Akhtamov Azimjon, 2024299010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2024-10-25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Query Name</a:t>
            </a:r>
            <a:endParaRPr lang="en-US" altLang="ko-KR" dirty="0"/>
          </a:p>
          <a:p>
            <a:r>
              <a:rPr lang="en-US" altLang="ko-KR"/>
              <a:t>Difficulty: Easy</a:t>
            </a:r>
            <a:endParaRPr lang="en-US" altLang="ko-KR"/>
          </a:p>
          <a:p>
            <a:r>
              <a:rPr lang="en-US" altLang="ko-KR" dirty="0"/>
              <a:t>Type: Dictionary(python)</a:t>
            </a:r>
            <a:endParaRPr lang="en-US" altLang="ko-KR" dirty="0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0950" y="1691005"/>
            <a:ext cx="3919220" cy="429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864" t="2176" r="74891" b="90847"/>
          <a:stretch>
            <a:fillRect/>
          </a:stretch>
        </p:blipFill>
        <p:spPr>
          <a:xfrm>
            <a:off x="558165" y="5889625"/>
            <a:ext cx="1798955" cy="413385"/>
          </a:xfrm>
          <a:prstGeom prst="rect">
            <a:avLst/>
          </a:prstGeom>
          <a:effectLst>
            <a:outerShdw blurRad="50800" dist="38100" dir="5400000" sx="106000" sy="106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90" y="1402080"/>
            <a:ext cx="5203190" cy="496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864" t="2176" r="74891" b="90847"/>
          <a:stretch>
            <a:fillRect/>
          </a:stretch>
        </p:blipFill>
        <p:spPr>
          <a:xfrm>
            <a:off x="558165" y="5889625"/>
            <a:ext cx="1798955" cy="413385"/>
          </a:xfrm>
          <a:prstGeom prst="rect">
            <a:avLst/>
          </a:prstGeom>
          <a:effectLst>
            <a:outerShdw blurRad="50800" dist="38100" dir="5400000" sx="106000" sy="106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80" y="1513205"/>
            <a:ext cx="682942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864" t="2176" r="74891" b="90847"/>
          <a:stretch>
            <a:fillRect/>
          </a:stretch>
        </p:blipFill>
        <p:spPr>
          <a:xfrm>
            <a:off x="558165" y="5889625"/>
            <a:ext cx="1798955" cy="413385"/>
          </a:xfrm>
          <a:prstGeom prst="rect">
            <a:avLst/>
          </a:prstGeom>
          <a:effectLst>
            <a:outerShdw blurRad="50800" dist="38100" dir="5400000" sx="106000" sy="106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37790" y="1406525"/>
            <a:ext cx="6268085" cy="2094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58800" y="4119880"/>
            <a:ext cx="11199495" cy="1285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highlight>
                  <a:srgbClr val="FFFF00"/>
                </a:highlight>
              </a:rPr>
              <a:t>step1</a:t>
            </a:r>
            <a:r>
              <a:rPr lang="en-US" sz="2400"/>
              <a:t>: Input the number of students and initialize an </a:t>
            </a:r>
            <a:r>
              <a:rPr lang="en-US" sz="2400" b="1"/>
              <a:t>empty dictionary</a:t>
            </a:r>
            <a:r>
              <a:rPr lang="en-US" sz="2400"/>
              <a:t>.</a:t>
            </a:r>
            <a:endParaRPr 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highlight>
                  <a:srgbClr val="00FF00"/>
                </a:highlight>
              </a:rPr>
              <a:t>step2</a:t>
            </a:r>
            <a:r>
              <a:rPr lang="en-US" sz="2400"/>
              <a:t>: Stored each student's </a:t>
            </a:r>
            <a:r>
              <a:rPr lang="en-US" sz="2400" b="1">
                <a:solidFill>
                  <a:schemeClr val="accent2"/>
                </a:solidFill>
              </a:rPr>
              <a:t>name </a:t>
            </a:r>
            <a:r>
              <a:rPr lang="en-US" sz="2400"/>
              <a:t>as a </a:t>
            </a:r>
            <a:r>
              <a:rPr lang="en-US" sz="2400" b="1">
                <a:solidFill>
                  <a:schemeClr val="accent2"/>
                </a:solidFill>
              </a:rPr>
              <a:t>key </a:t>
            </a:r>
            <a:r>
              <a:rPr lang="en-US" sz="2400"/>
              <a:t>and their </a:t>
            </a:r>
            <a:r>
              <a:rPr 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marks </a:t>
            </a:r>
            <a:r>
              <a:rPr lang="en-US" sz="2400"/>
              <a:t>as the </a:t>
            </a:r>
            <a:r>
              <a:rPr 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value</a:t>
            </a:r>
            <a:r>
              <a:rPr lang="en-US" sz="2400"/>
              <a:t>.</a:t>
            </a:r>
            <a:endParaRPr 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400">
                <a:highlight>
                  <a:srgbClr val="00FFFF"/>
                </a:highlight>
              </a:rPr>
              <a:t>step3</a:t>
            </a:r>
            <a:r>
              <a:rPr lang="en-US" sz="2400"/>
              <a:t>: Query a specific student's marks using their name, then calculate the average.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17765" y="3709670"/>
            <a:ext cx="619125" cy="3822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3035" t="270" r="13875" b="4651"/>
          <a:stretch>
            <a:fillRect/>
          </a:stretch>
        </p:blipFill>
        <p:spPr>
          <a:xfrm>
            <a:off x="8267065" y="2406650"/>
            <a:ext cx="3650615" cy="2907665"/>
          </a:xfrm>
          <a:prstGeom prst="roundRect">
            <a:avLst/>
          </a:prstGeom>
        </p:spPr>
      </p:pic>
      <p:pic>
        <p:nvPicPr>
          <p:cNvPr id="4" name="Picture 3" descr="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363345"/>
            <a:ext cx="7600950" cy="4994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Learned to use </a:t>
            </a:r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dictionaries </a:t>
            </a:r>
            <a:r>
              <a:rPr lang="en-US"/>
              <a:t>for quick and organized </a:t>
            </a:r>
            <a:r>
              <a:rPr lang="en-US">
                <a:highlight>
                  <a:srgbClr val="00FFFF"/>
                </a:highlight>
              </a:rPr>
              <a:t>data storage.</a:t>
            </a:r>
            <a:endParaRPr lang="en-US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Presentation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Malgun Gothic</vt:lpstr>
      <vt:lpstr>Wingdings</vt:lpstr>
      <vt:lpstr>BatangChe</vt:lpstr>
      <vt:lpstr>Segoe Print</vt:lpstr>
      <vt:lpstr>Office 테마</vt:lpstr>
      <vt:lpstr>Leap Year</vt:lpstr>
      <vt:lpstr>Problem Definition (1)</vt:lpstr>
      <vt:lpstr>Problem Definition (2)</vt:lpstr>
      <vt:lpstr>Problem Definition (3)</vt:lpstr>
      <vt:lpstr>Solution (1)</vt:lpstr>
      <vt:lpstr>Solution (2)</vt:lpstr>
      <vt:lpstr>What I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user</cp:lastModifiedBy>
  <cp:revision>11</cp:revision>
  <dcterms:created xsi:type="dcterms:W3CDTF">2022-03-10T05:52:00Z</dcterms:created>
  <dcterms:modified xsi:type="dcterms:W3CDTF">2024-10-24T13:06:18Z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34E5BE4BE23A4D068A4209864C8C1DB3_13</vt:lpwstr>
  </property>
  <property fmtid="{D5CDD505-2E9C-101B-9397-08002B2CF9AE}" pid="3" name="KSOProductBuildVer">
    <vt:lpwstr>1033-12.2.0.13472</vt:lpwstr>
  </property>
</Properties>
</file>