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Sorting Problem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Akhtamov Azimjon, 2024299010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9.27.2024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r>
              <a:rPr lang="en-US" altLang="ko-KR"/>
              <a:t>: Codeforces (Kotlin Heroes Contest)</a:t>
            </a:r>
            <a:endParaRPr lang="en-US" altLang="ko-KR" dirty="0"/>
          </a:p>
          <a:p>
            <a:r>
              <a:rPr lang="en-US" altLang="ko-KR"/>
              <a:t>Title: Sorting Problem</a:t>
            </a:r>
            <a:endParaRPr lang="en-US" altLang="ko-KR" dirty="0"/>
          </a:p>
          <a:p>
            <a:r>
              <a:rPr lang="en-US" altLang="ko-KR"/>
              <a:t>Difficulty: Easy</a:t>
            </a:r>
          </a:p>
          <a:p>
            <a:r>
              <a:rPr lang="en-US" altLang="ko-KR"/>
              <a:t>Usage: 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08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66A8-8B43-10BE-C750-111CB22F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08"/>
          <a:stretch/>
        </p:blipFill>
        <p:spPr>
          <a:xfrm>
            <a:off x="1011885" y="1933285"/>
            <a:ext cx="10168229" cy="39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Definition (3)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A3FE8-36F4-415C-2B5D-7426B848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1358591"/>
            <a:ext cx="1051706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7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0420" cy="4351338"/>
          </a:xfrm>
        </p:spPr>
        <p:txBody>
          <a:bodyPr/>
          <a:lstStyle/>
          <a:p>
            <a:r>
              <a:rPr lang="en-US" altLang="ko-KR" dirty="0"/>
              <a:t>How you solved </a:t>
            </a:r>
            <a:r>
              <a:rPr lang="en-US" altLang="ko-KR"/>
              <a:t>the problem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Taking tests for </a:t>
            </a:r>
            <a:r>
              <a:rPr lang="en-US" b="1"/>
              <a:t>“t” </a:t>
            </a:r>
            <a:r>
              <a:rPr lang="en-US"/>
              <a:t>times, I started with looping.</a:t>
            </a:r>
          </a:p>
          <a:p>
            <a:pPr marL="0" indent="0">
              <a:buNone/>
            </a:pPr>
            <a:r>
              <a:rPr lang="en-US"/>
              <a:t>I used </a:t>
            </a:r>
            <a:r>
              <a:rPr lang="en-US" b="1"/>
              <a:t>list() </a:t>
            </a:r>
            <a:r>
              <a:rPr lang="en-US"/>
              <a:t>to sort values. Firstly I got an empty List[] to store sorted values. Values are getting with </a:t>
            </a:r>
            <a:r>
              <a:rPr lang="en-US" b="1"/>
              <a:t>map(key, value) (key = int, value=input())</a:t>
            </a:r>
          </a:p>
          <a:p>
            <a:pPr marL="0" indent="0">
              <a:buNone/>
            </a:pPr>
            <a:r>
              <a:rPr lang="en-US"/>
              <a:t>By using Python’s </a:t>
            </a:r>
            <a:r>
              <a:rPr lang="en-US" b="1"/>
              <a:t>max() &amp; min() math function </a:t>
            </a:r>
            <a:r>
              <a:rPr lang="en-US"/>
              <a:t>I sorted all input values to the empty </a:t>
            </a:r>
            <a:r>
              <a:rPr lang="en-US" b="1"/>
              <a:t>list(results = []). </a:t>
            </a:r>
            <a:r>
              <a:rPr lang="en-US"/>
              <a:t>Lastly, I used the </a:t>
            </a:r>
            <a:r>
              <a:rPr lang="en-US" b="1"/>
              <a:t>for</a:t>
            </a:r>
            <a:r>
              <a:rPr lang="en-US"/>
              <a:t> parameter again, to showing the my results one line on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ACA60-E13A-F3C4-50BD-85E32A4F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28" y="1905292"/>
            <a:ext cx="10958743" cy="4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you have learned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</a:t>
            </a:r>
            <a:r>
              <a:rPr lang="en-US" b="1"/>
              <a:t>sorting</a:t>
            </a:r>
            <a:r>
              <a:rPr lang="en-US"/>
              <a:t> List[] parameters by using two pointers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165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Sorting Problem</vt:lpstr>
      <vt:lpstr>Problem Definition (1)</vt:lpstr>
      <vt:lpstr>Problem Definition (2)</vt:lpstr>
      <vt:lpstr>Problem Definition (3)</vt:lpstr>
      <vt:lpstr>Solution (1)</vt:lpstr>
      <vt:lpstr>Solution (2)</vt:lpstr>
      <vt:lpstr>What you have learned</vt:lpstr>
      <vt:lpstr>Questions and Answers</vt:lpstr>
      <vt:lpstr>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Axtamov Azimjon</cp:lastModifiedBy>
  <cp:revision>6</cp:revision>
  <dcterms:created xsi:type="dcterms:W3CDTF">2022-03-10T05:52:56Z</dcterms:created>
  <dcterms:modified xsi:type="dcterms:W3CDTF">2024-09-27T02:53:16Z</dcterms:modified>
</cp:coreProperties>
</file>