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3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svg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Triangle Quest 2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ko-KR"/>
              <a:t>Akhtamov Azimjon, 2024299010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10.11.2024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Triangle Quest 2</a:t>
            </a:r>
            <a:endParaRPr lang="en-US" altLang="ko-KR" dirty="0"/>
          </a:p>
          <a:p>
            <a:r>
              <a:rPr lang="en-US" altLang="ko-KR"/>
              <a:t>Difficulty: Medium</a:t>
            </a:r>
            <a:endParaRPr lang="en-US" altLang="ko-KR"/>
          </a:p>
          <a:p>
            <a:r>
              <a:rPr lang="en-US" altLang="ko-KR" dirty="0"/>
              <a:t>Type: Math problem</a:t>
            </a:r>
            <a:endParaRPr lang="en-US" altLang="ko-KR" dirty="0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950" y="1691005"/>
            <a:ext cx="3919220" cy="429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48577"/>
          <a:stretch>
            <a:fillRect/>
          </a:stretch>
        </p:blipFill>
        <p:spPr>
          <a:xfrm>
            <a:off x="1532890" y="1524000"/>
            <a:ext cx="9125903" cy="5221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51423"/>
          <a:stretch>
            <a:fillRect/>
          </a:stretch>
        </p:blipFill>
        <p:spPr>
          <a:xfrm>
            <a:off x="766445" y="2322830"/>
            <a:ext cx="6177505" cy="3338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r="72374"/>
          <a:stretch>
            <a:fillRect/>
          </a:stretch>
        </p:blipFill>
        <p:spPr>
          <a:xfrm>
            <a:off x="9420225" y="2206625"/>
            <a:ext cx="1865630" cy="3571875"/>
          </a:xfrm>
          <a:prstGeom prst="round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9040" y="1609090"/>
            <a:ext cx="6826896" cy="3840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091565" y="6005195"/>
            <a:ext cx="990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Palindromic triangle we should draw by code on console!</a:t>
            </a:r>
            <a:endParaRPr lang="en-US" sz="32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0477"/>
          <a:stretch>
            <a:fillRect/>
          </a:stretch>
        </p:blipFill>
        <p:spPr>
          <a:xfrm>
            <a:off x="704850" y="2652395"/>
            <a:ext cx="4760593" cy="232886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915660" y="3566795"/>
            <a:ext cx="1440180" cy="5657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884920" y="1348740"/>
            <a:ext cx="12661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FFFF00"/>
                </a:highlight>
              </a:rPr>
              <a:t>N = 3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456930" y="2301875"/>
            <a:ext cx="2004060" cy="3566160"/>
            <a:chOff x="13059" y="3723"/>
            <a:chExt cx="3156" cy="5616"/>
          </a:xfrm>
        </p:grpSpPr>
        <p:pic>
          <p:nvPicPr>
            <p:cNvPr id="6" name="2384804F-3998-4D57-9195-F3826E402611-5" descr="wpp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59" y="3723"/>
              <a:ext cx="1405" cy="1326"/>
            </a:xfrm>
            <a:prstGeom prst="rect">
              <a:avLst/>
            </a:prstGeom>
          </p:spPr>
        </p:pic>
        <p:pic>
          <p:nvPicPr>
            <p:cNvPr id="10" name="2384804F-3998-4D57-9195-F3826E402611-6" descr="C:/Users/user/AppData/Local/Temp/wpp.bGSNulwpp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3" y="5848"/>
              <a:ext cx="2188" cy="1329"/>
            </a:xfrm>
            <a:prstGeom prst="rect">
              <a:avLst/>
            </a:prstGeom>
          </p:spPr>
        </p:pic>
        <p:pic>
          <p:nvPicPr>
            <p:cNvPr id="11" name="2384804F-3998-4D57-9195-F3826E402611-7" descr="C:/Users/user/AppData/Local/Temp/wpp.DUANoCwpp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245" y="8011"/>
              <a:ext cx="2970" cy="1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7" name="Picture 6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1608455"/>
            <a:ext cx="8189027" cy="39673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you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getting </a:t>
            </a:r>
            <a:r>
              <a:rPr lang="en-US" b="1"/>
              <a:t>palindromic numbers </a:t>
            </a:r>
            <a:r>
              <a:rPr lang="en-US" b="1">
                <a:highlight>
                  <a:srgbClr val="FFFF00"/>
                </a:highlight>
              </a:rPr>
              <a:t>(1234321)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5">
      <extobjdata type="2384804F-3998-4D57-9195-F3826E402611" data="ewoJIkltZ1NldHRpbmdKc29uIiA6ICJ7XCJoZWlnaHRcIjoxNS4xNzg1NzE0Mjg1NzE0MjcsXCJ3aWR0aFwiOjE2LjA3MTQyODU3MTQyODU3fSIsCgkiTGF0ZXgiIDogIjFeezJ9XG4iLAoJIkxhdGV4SW1nQmFzZTY0IiA6ICJQSE4yWnlCNGJXeHVjejBpYUhSMGNEb3ZMM2QzZHk1M015NXZjbWN2TWpBd01DOXpkbWNpSUhkcFpIUm9QU0l5TGpFeE9XVjRJaUJvWldsbmFIUTlJakpsZUNJZ2NtOXNaVDBpYVcxbklpQm1iMk4xYzJGaWJHVTlJbVpoYkhObElpQjJhV1YzUW05NFBTSXdJQzA0T0RNdU9TQTVNell1TmlBNE9ETXVPU0lnZUcxc2JuTTZlR3hwYm1zOUltaDBkSEE2THk5M2QzY3Vkek11YjNKbkx6RTVPVGt2ZUd4cGJtc2lJR0Z5YVdFdGFHbGtaR1Z1UFNKMGNuVmxJaUJ6ZEhsc1pUMGlkbVZ5ZEdsallXd3RZV3hwWjI0NklEQndlRHNnYldGNExYZHBaSFJvT2lBNU9DVTdJajQ4WkdWbWN6NDhjR0YwYUNCcFpEMGlUVXBZTFRJMk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ky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DOWtaV1p6UGp4bklITjBjbTlyWlQwaVkzVnljbVZ1ZEVOdmJHOXlJaUJtYVd4c1BTSmpkWEp5Wlc1MFEyOXNiM0lpSUhOMGNtOXJaUzEzYVdSMGFEMGlNQ0lnZEhKaGJuTm1iM0p0UFNKelkyRnNaU2d4TEMweEtTSStQR2NnWkdGMFlTMXRiV3d0Ym05a1pUMGliV0YwYUNJK1BHY2daR0YwWVMxdGJXd3RibTlrWlQwaWJYTjFjQ0krUEdjZ1pHRjBZUzF0Yld3dGJtOWtaVDBpYlc0aVBqeDFjMlVnWkdGMFlTMWpQU0l6TVNJZ2VHeHBibXM2YUhKbFpqMGlJMDFLV0MweU5pMVVSVmd0VGkwek1TSXZQand2Wno0OFp5QmtZWFJoTFcxdGJDMXViMlJsUFNKVVpWaEJkRzl0SWlCMGNtRnVjMlp2Y20wOUluUnlZVzV6YkdGMFpTZzFNek1zTkRFektTQnpZMkZzWlNnd0xqY3dOeWtpSUdSaGRHRXRiV3A0TFhSbGVHTnNZWE56UFNKUFVrUWlQanhuSUdSaGRHRXRiVzFzTFc1dlpHVTlJbTF1SWo0OGRYTmxJR1JoZEdFdFl6MGlNeklpSUhoc2FXNXJPbWh5WldZOUlpTk5TbGd0TWpZdFZFVllMVTR0TXpJaUx6NDhMMmMrUEM5blBqd3ZaejQ4TDJjK1BDOW5Qand2YzNablBnPT0iLAoJIlJlYWxWaWV3U2l6ZUpzb24iIDogIntcImhlaWdodFwiOjMwMyxcIndpZHRoXCI6MzIxfSIKfQo="/>
    </extobj>
    <extobj name="2384804F-3998-4D57-9195-F3826E402611-6">
      <extobjdata type="2384804F-3998-4D57-9195-F3826E402611" data="ewoJIkltZ1NldHRpbmdKc29uIiA6ICJ7XCJoZWlnaHRcIjoxNS4xNzg1NzE0Mjg1NzE0MjcsXCJ3aWR0aFwiOjI0Ljk5OTk5OTk5OTk5OTk5Nn0iLAoJIkxhdGV4IiA6ICIxMV57Mn1cbiIsCgkiTGF0ZXhJbWdCYXNlNjQiIDogIlBITjJaeUI0Yld4dWN6MGlhSFIwY0RvdkwzZDNkeTUzTXk1dmNtY3ZNakF3TUM5emRtY2lJSGRwWkhSb1BTSXpMakkxWlhnaUlHaGxhV2RvZEQwaU1tVjRJaUJ5YjJ4bFBTSnBiV2NpSUdadlkzVnpZV0pzWlQwaVptRnNjMlVpSUhacFpYZENiM2c5SWpBZ0xUZzRNeTQ1SURFME16WXVOaUE0T0RNdU9TSWdlRzFzYm5NNmVHeHBibXM5SW1oMGRIQTZMeTkzZDNjdWR6TXViM0puTHpFNU9Ua3ZlR3hwYm1zaUlHRnlhV0V0YUdsa1pHVnVQU0owY25WbElpQnpkSGxzWlQwaWRtVnlkR2xqWVd3dFlXeHBaMjQ2SURCd2VEc2diV0Y0TFhkcFpIUm9PaUE1T0NVN0lqNDhaR1ZtY3o0OGNHRjBhQ0JwWkQwaVRVcFlMVEV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T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VJajQ4ZFhObElHUmhkR0V0WXowaU16RWlJSGhzYVc1ck9taHlaV1k5SWlOTlNsZ3RNUzFVUlZndFRpMHpNU0l2UGp4MWMyVWdaR0YwWVMxalBTSXpNU0lnZUd4cGJtczZhSEpsWmowaUkwMUtXQzB4TFZSRldDMU9MVE14SWlCMGNtRnVjMlp2Y20wOUluUnlZVzV6YkdGMFpTZzFNREFzTUNraUx6NDhMMmMrUEdjZ1pHRjBZUzF0Yld3dGJtOWtaVDBpVkdWWVFYUnZiU0lnZEhKaGJuTm1iM0p0UFNKMGNtRnVjMnhoZEdVb01UQXpNeXcwTVRNcElITmpZV3hsS0RBdU56QTNLU0lnWkdGMFlTMXRhbmd0ZEdWNFkyeGhjM005SWs5U1JDSStQR2NnWkdGMFlTMXRiV3d0Ym05a1pUMGliVzRpUGp4MWMyVWdaR0YwWVMxalBTSXpNaUlnZUd4cGJtczZhSEpsWmowaUkwMUtXQzB4TFZSRldDMU9MVE15SWk4K1BDOW5Qand2Wno0OEwyYytQQzluUGp3dlp6NDhMM04yWno0PSIsCgkiUmVhbFZpZXdTaXplSnNvbiIgOiAie1wiaGVpZ2h0XCI6MzAzLjU3MTQzNDAyMDk5NjEsXCJ3aWR0aFwiOjUwMH0iCn0K"/>
    </extobj>
    <extobj name="2384804F-3998-4D57-9195-F3826E402611-7">
      <extobjdata type="2384804F-3998-4D57-9195-F3826E402611" data="ewoJIkltZ1NldHRpbmdKc29uIiA6ICJ7XCJoZWlnaHRcIjoxNS4xNzg1NzE0Mjg1NzE0MjcsXCJ3aWR0aFwiOjMzLjkyODU3MTQyODU3MTQyfSIsCgkiTGF0ZXgiIDogIjExMV57Mn1cbiIsCgkiTGF0ZXhJbWdCYXNlNjQiIDogIlBITjJaeUI0Yld4dWN6MGlhSFIwY0RvdkwzZDNkeTUzTXk1dmNtY3ZNakF3TUM5emRtY2lJSGRwWkhSb1BTSTBMak00TVdWNElpQm9aV2xuYUhROUlqSmxlQ0lnY205c1pUMGlhVzFuSWlCbWIyTjFjMkZpYkdVOUltWmhiSE5sSWlCMmFXVjNRbTk0UFNJd0lDMDRPRE11T1NBeE9UTTJMallnT0Rnekxqa2lJSGh0Ykc1ek9uaHNhVzVyUFNKb2RIUndPaTh2ZDNkM0xuY3pMbTl5Wnk4eE9UazVMM2hzYVc1cklpQmhjbWxoTFdocFpHUmxiajBpZEhKMVpTSWdjM1I1YkdVOUluWmxjblJwWTJGc0xXRnNhV2R1T2lBd2NIZzdJRzFoZUMxM2FXUjBhRG9nT1RnbE95SStQR1JsWm5NK1BIQmhkR2dnYVdROUlrMUtXQzAy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W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TDJSbFpuTStQR2NnYzNSeWIydGxQU0pqZFhKeVpXNTBRMjlzYjNJaUlHWnBiR3c5SW1OMWNuSmxiblJEYjJ4dmNpSWdjM1J5YjJ0bExYZHBaSFJvUFNJd0lpQjBjbUZ1YzJadmNtMDlJbk5qWVd4bEtERXNMVEVwSWo0OFp5QmtZWFJoTFcxdGJDMXViMlJsUFNKdFlYUm9JajQ4WnlCa1lYUmhMVzF0YkMxdWIyUmxQU0p0YzNWd0lqNDhaeUJrWVhSaExXMXRiQzF1YjJSbFBTSnRiaUkrUEhWelpTQmtZWFJoTFdNOUlqTXhJaUI0YkdsdWF6cG9jbVZtUFNJalRVcFlMVFl0VkVWWUxVNHRNekVpTHo0OGRYTmxJR1JoZEdFdFl6MGlNekVpSUhoc2FXNXJPbWh5WldZOUlpTk5TbGd0TmkxVVJWZ3RUaTB6TVNJZ2RISmhibk5tYjNKdFBTSjBjbUZ1YzJ4aGRHVW9OVEF3TERBcElpOCtQSFZ6WlNCa1lYUmhMV005SWpNeElpQjRiR2x1YXpwb2NtVm1QU0lqVFVwWUxUWXRWRVZZTFU0dE16RWlJSFJ5WVc1elptOXliVDBpZEhKaGJuTnNZWFJsS0RFd01EQXNNQ2tpTHo0OEwyYytQR2NnWkdGMFlTMXRiV3d0Ym05a1pUMGlWR1ZZUVhSdmJTSWdkSEpoYm5ObWIzSnRQU0owY21GdWMyeGhkR1VvTVRVek15dzBNVE1wSUhOallXeGxLREF1TnpBM0tTSWdaR0YwWVMxdGFuZ3RkR1Y0WTJ4aGMzTTlJazlTUkNJK1BHY2daR0YwWVMxdGJXd3RibTlrWlQwaWJXNGlQangxYzJVZ1pHRjBZUzFqUFNJek1pSWdlR3hwYm1zNmFISmxaajBpSTAxS1dDMDJMVlJGV0MxT0xUTXlJaTgrUEM5blBqd3ZaejQ4TDJjK1BDOW5Qand2Wno0OEwzTjJaejQ9IiwKCSJSZWFsVmlld1NpemVKc29uIiA6ICJ7XCJoZWlnaHRcIjozMDMuNTcxNDM0MDIwOTk2MSxcIndpZHRoXCI6Njc4LjU3MTM5NTg3NDAyMzR9Igp9Cg=="/>
    </extobj>
    <extobj name="2384804F-3998-4D57-9195-F3826E402611-9">
      <extobjdata type="2384804F-3998-4D57-9195-F3826E402611" data="ewoJIkltZ1NldHRpbmdKc29uIiA6ICJ7XCJoZWlnaHRcIjoxNS4xNzg1NzE0Mjg1NzE0MjcsXCJ3aWR0aFwiOjE2LjA3MTQyODU3MTQyODU3fSIsCgkiTGF0ZXgiIDogIjFeezJ9XG4iLAoJIkxhdGV4SW1nQmFzZTY0IiA6ICJQSE4yWnlCNGJXeHVjejBpYUhSMGNEb3ZMM2QzZHk1M015NXZjbWN2TWpBd01DOXpkbWNpSUhkcFpIUm9QU0l5TGpFeE9XVjRJaUJvWldsbmFIUTlJakpsZUNJZ2NtOXNaVDBpYVcxbklpQm1iMk4xYzJGaWJHVTlJbVpoYkhObElpQjJhV1YzUW05NFBTSXdJQzA0T0RNdU9TQTVNell1TmlBNE9ETXVPU0lnZUcxc2JuTTZlR3hwYm1zOUltaDBkSEE2THk5M2QzY3Vkek11YjNKbkx6RTVPVGt2ZUd4cGJtc2lJR0Z5YVdFdGFHbGtaR1Z1UFNKMGNuVmxJaUJ6ZEhsc1pUMGlkbVZ5ZEdsallXd3RZV3hwWjI0NklEQndlRHNnYldGNExYZHBaSFJvT2lBNU9DVTdJajQ4WkdWbWN6NDhjR0YwYUNCcFpEMGlUVXBZTFRJMk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ky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DOWtaV1p6UGp4bklITjBjbTlyWlQwaVkzVnljbVZ1ZEVOdmJHOXlJaUJtYVd4c1BTSmpkWEp5Wlc1MFEyOXNiM0lpSUhOMGNtOXJaUzEzYVdSMGFEMGlNQ0lnZEhKaGJuTm1iM0p0UFNKelkyRnNaU2d4TEMweEtTSStQR2NnWkdGMFlTMXRiV3d0Ym05a1pUMGliV0YwYUNJK1BHY2daR0YwWVMxdGJXd3RibTlrWlQwaWJYTjFjQ0krUEdjZ1pHRjBZUzF0Yld3dGJtOWtaVDBpYlc0aVBqeDFjMlVnWkdGMFlTMWpQU0l6TVNJZ2VHeHBibXM2YUhKbFpqMGlJMDFLV0MweU5pMVVSVmd0VGkwek1TSXZQand2Wno0OFp5QmtZWFJoTFcxdGJDMXViMlJsUFNKVVpWaEJkRzl0SWlCMGNtRnVjMlp2Y20wOUluUnlZVzV6YkdGMFpTZzFNek1zTkRFektTQnpZMkZzWlNnd0xqY3dOeWtpSUdSaGRHRXRiV3A0TFhSbGVHTnNZWE56UFNKUFVrUWlQanhuSUdSaGRHRXRiVzFzTFc1dlpHVTlJbTF1SWo0OGRYTmxJR1JoZEdFdFl6MGlNeklpSUhoc2FXNXJPbWh5WldZOUlpTk5TbGd0TWpZdFZFVllMVTR0TXpJaUx6NDhMMmMrUEM5blBqd3ZaejQ4TDJjK1BDOW5Qand2YzNablBnPT0iLAoJIlJlYWxWaWV3U2l6ZUpzb24iIDogIntcImhlaWdodFwiOjMwMyxcIndpZHRoXCI6MzIxfSIKfQo="/>
    </extobj>
    <extobj name="2384804F-3998-4D57-9195-F3826E402611-10">
      <extobjdata type="2384804F-3998-4D57-9195-F3826E402611" data="ewoJIkltZ1NldHRpbmdKc29uIiA6ICJ7XCJoZWlnaHRcIjoxNS4xNzg1NzE0Mjg1NzE0MjcsXCJ3aWR0aFwiOjI0Ljk5OTk5OTk5OTk5OTk5Nn0iLAoJIkxhdGV4IiA6ICIxMV57Mn1cbiIsCgkiTGF0ZXhJbWdCYXNlNjQiIDogIlBITjJaeUI0Yld4dWN6MGlhSFIwY0RvdkwzZDNkeTUzTXk1dmNtY3ZNakF3TUM5emRtY2lJSGRwWkhSb1BTSXpMakkxWlhnaUlHaGxhV2RvZEQwaU1tVjRJaUJ5YjJ4bFBTSnBiV2NpSUdadlkzVnpZV0pzWlQwaVptRnNjMlVpSUhacFpYZENiM2c5SWpBZ0xUZzRNeTQ1SURFME16WXVOaUE0T0RNdU9TSWdlRzFzYm5NNmVHeHBibXM5SW1oMGRIQTZMeTkzZDNjdWR6TXViM0puTHpFNU9Ua3ZlR3hwYm1zaUlHRnlhV0V0YUdsa1pHVnVQU0owY25WbElpQnpkSGxzWlQwaWRtVnlkR2xqWVd3dFlXeHBaMjQ2SURCd2VEc2diV0Y0TFhkcFpIUm9PaUE1T0NVN0lqNDhaR1ZtY3o0OGNHRjBhQ0JwWkQwaVRVcFlMVEV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T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VJajQ4ZFhObElHUmhkR0V0WXowaU16RWlJSGhzYVc1ck9taHlaV1k5SWlOTlNsZ3RNUzFVUlZndFRpMHpNU0l2UGp4MWMyVWdaR0YwWVMxalBTSXpNU0lnZUd4cGJtczZhSEpsWmowaUkwMUtXQzB4TFZSRldDMU9MVE14SWlCMGNtRnVjMlp2Y20wOUluUnlZVzV6YkdGMFpTZzFNREFzTUNraUx6NDhMMmMrUEdjZ1pHRjBZUzF0Yld3dGJtOWtaVDBpVkdWWVFYUnZiU0lnZEhKaGJuTm1iM0p0UFNKMGNtRnVjMnhoZEdVb01UQXpNeXcwTVRNcElITmpZV3hsS0RBdU56QTNLU0lnWkdGMFlTMXRhbmd0ZEdWNFkyeGhjM005SWs5U1JDSStQR2NnWkdGMFlTMXRiV3d0Ym05a1pUMGliVzRpUGp4MWMyVWdaR0YwWVMxalBTSXpNaUlnZUd4cGJtczZhSEpsWmowaUkwMUtXQzB4TFZSRldDMU9MVE15SWk4K1BDOW5Qand2Wno0OEwyYytQQzluUGp3dlp6NDhMM04yWno0PSIsCgkiUmVhbFZpZXdTaXplSnNvbiIgOiAie1wiaGVpZ2h0XCI6MzAzLjU3MTQzNDAyMDk5NjEsXCJ3aWR0aFwiOjUwMH0iCn0K"/>
    </extobj>
    <extobj name="2384804F-3998-4D57-9195-F3826E402611-11">
      <extobjdata type="2384804F-3998-4D57-9195-F3826E402611" data="ewoJIkltZ1NldHRpbmdKc29uIiA6ICJ7XCJoZWlnaHRcIjoxNS4xNzg1NzE0Mjg1NzE0MjcsXCJ3aWR0aFwiOjMzLjkyODU3MTQyODU3MTQyfSIsCgkiTGF0ZXgiIDogIjExMV57Mn1cbiIsCgkiTGF0ZXhJbWdCYXNlNjQiIDogIlBITjJaeUI0Yld4dWN6MGlhSFIwY0RvdkwzZDNkeTUzTXk1dmNtY3ZNakF3TUM5emRtY2lJSGRwWkhSb1BTSTBMak00TVdWNElpQm9aV2xuYUhROUlqSmxlQ0lnY205c1pUMGlhVzFuSWlCbWIyTjFjMkZpYkdVOUltWmhiSE5sSWlCMmFXVjNRbTk0UFNJd0lDMDRPRE11T1NBeE9UTTJMallnT0Rnekxqa2lJSGh0Ykc1ek9uaHNhVzVyUFNKb2RIUndPaTh2ZDNkM0xuY3pMbTl5Wnk4eE9UazVMM2hzYVc1cklpQmhjbWxoTFdocFpHUmxiajBpZEhKMVpTSWdjM1I1YkdVOUluWmxjblJwWTJGc0xXRnNhV2R1T2lBd2NIZzdJRzFoZUMxM2FXUjBhRG9nT1RnbE95SStQR1JsWm5NK1BIQmhkR2dnYVdROUlrMUtXQzAy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W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TDJSbFpuTStQR2NnYzNSeWIydGxQU0pqZFhKeVpXNTBRMjlzYjNJaUlHWnBiR3c5SW1OMWNuSmxiblJEYjJ4dmNpSWdjM1J5YjJ0bExYZHBaSFJvUFNJd0lpQjBjbUZ1YzJadmNtMDlJbk5qWVd4bEtERXNMVEVwSWo0OFp5QmtZWFJoTFcxdGJDMXViMlJsUFNKdFlYUm9JajQ4WnlCa1lYUmhMVzF0YkMxdWIyUmxQU0p0YzNWd0lqNDhaeUJrWVhSaExXMXRiQzF1YjJSbFBTSnRiaUkrUEhWelpTQmtZWFJoTFdNOUlqTXhJaUI0YkdsdWF6cG9jbVZtUFNJalRVcFlMVFl0VkVWWUxVNHRNekVpTHo0OGRYTmxJR1JoZEdFdFl6MGlNekVpSUhoc2FXNXJPbWh5WldZOUlpTk5TbGd0TmkxVVJWZ3RUaTB6TVNJZ2RISmhibk5tYjNKdFBTSjBjbUZ1YzJ4aGRHVW9OVEF3TERBcElpOCtQSFZ6WlNCa1lYUmhMV005SWpNeElpQjRiR2x1YXpwb2NtVm1QU0lqVFVwWUxUWXRWRVZZTFU0dE16RWlJSFJ5WVc1elptOXliVDBpZEhKaGJuTnNZWFJsS0RFd01EQXNNQ2tpTHo0OEwyYytQR2NnWkdGMFlTMXRiV3d0Ym05a1pUMGlWR1ZZUVhSdmJTSWdkSEpoYm5ObWIzSnRQU0owY21GdWMyeGhkR1VvTVRVek15dzBNVE1wSUhOallXeGxLREF1TnpBM0tTSWdaR0YwWVMxdGFuZ3RkR1Y0WTJ4aGMzTTlJazlTUkNJK1BHY2daR0YwWVMxdGJXd3RibTlrWlQwaWJXNGlQangxYzJVZ1pHRjBZUzFqUFNJek1pSWdlR3hwYm1zNmFISmxaajBpSTAxS1dDMDJMVlJGV0MxT0xUTXlJaTgrUEM5blBqd3ZaejQ4TDJjK1BDOW5Qand2Wno0OEwzTjJaejQ9IiwKCSJSZWFsVmlld1NpemVKc29uIiA6ICJ7XCJoZWlnaHRcIjozMDMuNTcxNDM0MDIwOTk2MSxcIndpZHRoXCI6Njc4LjU3MTM5NTg3NDAyMzR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Presentation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Malgun Gothic</vt:lpstr>
      <vt:lpstr>BatangChe</vt:lpstr>
      <vt:lpstr>Segoe Print</vt:lpstr>
      <vt:lpstr>Office 테마</vt:lpstr>
      <vt:lpstr>Sorting Problem</vt:lpstr>
      <vt:lpstr>Problem Definition (1)</vt:lpstr>
      <vt:lpstr>Problem Definition (2)</vt:lpstr>
      <vt:lpstr>Problem Definition (3)</vt:lpstr>
      <vt:lpstr>Solution (1)</vt:lpstr>
      <vt:lpstr>Solution (2)</vt:lpstr>
      <vt:lpstr>Solution (2)</vt:lpstr>
      <vt:lpstr>What you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user</cp:lastModifiedBy>
  <cp:revision>7</cp:revision>
  <dcterms:created xsi:type="dcterms:W3CDTF">2022-03-10T05:52:00Z</dcterms:created>
  <dcterms:modified xsi:type="dcterms:W3CDTF">2024-10-11T09:06:13Z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90ABD9F6653B4B7FB626A63F27A42676_12</vt:lpwstr>
  </property>
  <property fmtid="{D5CDD505-2E9C-101B-9397-08002B2CF9AE}" pid="3" name="KSOProductBuildVer">
    <vt:lpwstr>1033-12.2.0.13472</vt:lpwstr>
  </property>
</Properties>
</file>