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Leap Year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ko-KR"/>
              <a:t>Akhtamov Azimjon, 2024299010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2024-10-18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lstStyle/>
          <a:p>
            <a:r>
              <a:rPr lang="en-US" altLang="ko-KR" b="1" dirty="0"/>
              <a:t>Source</a:t>
            </a:r>
            <a:r>
              <a:rPr lang="en-US" altLang="ko-KR"/>
              <a:t>: 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Title: Leap Year</a:t>
            </a:r>
            <a:endParaRPr lang="en-US" altLang="ko-KR" dirty="0"/>
          </a:p>
          <a:p>
            <a:r>
              <a:rPr lang="en-US" altLang="ko-KR"/>
              <a:t>Difficulty: Easy</a:t>
            </a:r>
            <a:endParaRPr lang="en-US" altLang="ko-KR"/>
          </a:p>
          <a:p>
            <a:r>
              <a:rPr lang="en-US" altLang="ko-KR" dirty="0"/>
              <a:t>Type: Function</a:t>
            </a:r>
            <a:endParaRPr lang="en-US" altLang="ko-KR" dirty="0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20950" y="1691005"/>
            <a:ext cx="3919220" cy="429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5702" t="13928"/>
          <a:stretch>
            <a:fillRect/>
          </a:stretch>
        </p:blipFill>
        <p:spPr>
          <a:xfrm>
            <a:off x="3220720" y="1527175"/>
            <a:ext cx="6553200" cy="4775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864" t="2176" r="74891" b="90847"/>
          <a:stretch>
            <a:fillRect/>
          </a:stretch>
        </p:blipFill>
        <p:spPr>
          <a:xfrm>
            <a:off x="558165" y="5889625"/>
            <a:ext cx="1798955" cy="413385"/>
          </a:xfrm>
          <a:prstGeom prst="rect">
            <a:avLst/>
          </a:prstGeom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864" t="2176" r="74891" b="90847"/>
          <a:stretch>
            <a:fillRect/>
          </a:stretch>
        </p:blipFill>
        <p:spPr>
          <a:xfrm>
            <a:off x="558165" y="5889625"/>
            <a:ext cx="1798955" cy="413385"/>
          </a:xfrm>
          <a:prstGeom prst="rect">
            <a:avLst/>
          </a:prstGeom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42863" r="40328"/>
          <a:stretch>
            <a:fillRect/>
          </a:stretch>
        </p:blipFill>
        <p:spPr>
          <a:xfrm>
            <a:off x="7779385" y="1781175"/>
            <a:ext cx="4154805" cy="3853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b="54567"/>
          <a:stretch>
            <a:fillRect/>
          </a:stretch>
        </p:blipFill>
        <p:spPr>
          <a:xfrm>
            <a:off x="558165" y="2175510"/>
            <a:ext cx="6962775" cy="306387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091565" y="6005195"/>
            <a:ext cx="990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n>
                  <a:solidFill>
                    <a:sysClr val="windowText" lastClr="000000"/>
                  </a:solidFill>
                </a:ln>
                <a:effectLst>
                  <a:reflection blurRad="6350" stA="53000" endA="300" endPos="35500" dir="5400000" sy="-90000" algn="bl" rotWithShape="0"/>
                </a:effectLst>
              </a:rPr>
              <a:t>The Leap Year Logic !</a:t>
            </a:r>
            <a:endParaRPr lang="en-US" sz="3200">
              <a:ln>
                <a:solidFill>
                  <a:sysClr val="windowText" lastClr="000000"/>
                </a:solidFill>
              </a:ln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rcRect t="19478"/>
          <a:stretch>
            <a:fillRect/>
          </a:stretch>
        </p:blipFill>
        <p:spPr>
          <a:xfrm>
            <a:off x="1143000" y="2117090"/>
            <a:ext cx="9906000" cy="2932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864" t="2176" r="74891" b="90847"/>
          <a:stretch>
            <a:fillRect/>
          </a:stretch>
        </p:blipFill>
        <p:spPr>
          <a:xfrm>
            <a:off x="558165" y="5889625"/>
            <a:ext cx="1798955" cy="413385"/>
          </a:xfrm>
          <a:prstGeom prst="rect">
            <a:avLst/>
          </a:prstGeom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3760" y="2609215"/>
            <a:ext cx="3086100" cy="2400300"/>
          </a:xfrm>
          <a:prstGeom prst="rect">
            <a:avLst/>
          </a:prstGeom>
          <a:effectLst>
            <a:glow rad="241300">
              <a:schemeClr val="bg2">
                <a:lumMod val="90000"/>
                <a:alpha val="40000"/>
              </a:schemeClr>
            </a:glow>
            <a:softEdge rad="44450"/>
          </a:effectLst>
        </p:spPr>
      </p:pic>
      <p:pic>
        <p:nvPicPr>
          <p:cNvPr id="8" name="Picture 7" descr="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1312545"/>
            <a:ext cx="7214870" cy="51390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284085" y="3629025"/>
            <a:ext cx="751205" cy="4629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Leap Year Logic: </a:t>
            </a:r>
            <a:r>
              <a:rPr lang="en-US"/>
              <a:t>Understanding the rules for determining if a year is a leap year using conditions </a:t>
            </a:r>
            <a:r>
              <a:rPr lang="en-US" b="1"/>
              <a:t>(% 4, % 100, and % 400)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Conditional Statements:</a:t>
            </a:r>
            <a:r>
              <a:rPr lang="en-US"/>
              <a:t> Combining multiple conditions using if-else to implement logic in our function.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 Definition:</a:t>
            </a:r>
            <a:r>
              <a:rPr lang="en-US"/>
              <a:t> How to write and use a function that returns a </a:t>
            </a:r>
            <a:r>
              <a:rPr lang="en-US" b="1"/>
              <a:t>boolean value (True/False)</a:t>
            </a:r>
            <a:r>
              <a:rPr lang="en-US"/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Presentation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Malgun Gothic</vt:lpstr>
      <vt:lpstr>Office 테마</vt:lpstr>
      <vt:lpstr>Leap Year</vt:lpstr>
      <vt:lpstr>Problem Definition (1)</vt:lpstr>
      <vt:lpstr>Problem Definition (2)</vt:lpstr>
      <vt:lpstr>Problem Definition (3)</vt:lpstr>
      <vt:lpstr>Solution (1)</vt:lpstr>
      <vt:lpstr>Solution (2)</vt:lpstr>
      <vt:lpstr>What I have learned</vt:lpstr>
      <vt:lpstr>Questions and Answers</vt:lpstr>
      <vt:lpstr>Greetings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user</cp:lastModifiedBy>
  <cp:revision>10</cp:revision>
  <dcterms:created xsi:type="dcterms:W3CDTF">2022-03-10T05:52:00Z</dcterms:created>
  <dcterms:modified xsi:type="dcterms:W3CDTF">2024-10-18T09:59:58Z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34E5BE4BE23A4D068A4209864C8C1DB3_13</vt:lpwstr>
  </property>
  <property fmtid="{D5CDD505-2E9C-101B-9397-08002B2CF9AE}" pid="3" name="KSOProductBuildVer">
    <vt:lpwstr>1033-12.2.0.13472</vt:lpwstr>
  </property>
</Properties>
</file>