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9" r:id="rId7"/>
    <p:sldId id="285" r:id="rId8"/>
    <p:sldId id="280" r:id="rId9"/>
    <p:sldId id="286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95705"/>
            <a:ext cx="9144000" cy="3386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#48</a:t>
            </a:r>
            <a:br>
              <a:rPr lang="en-US" sz="6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ko-KR" sz="6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Rotate Image</a:t>
            </a:r>
            <a:endParaRPr lang="en-US" altLang="ko-KR" sz="6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156200"/>
            <a:ext cx="9144000" cy="1373505"/>
          </a:xfrm>
        </p:spPr>
        <p:txBody>
          <a:bodyPr>
            <a:normAutofit lnSpcReduction="20000"/>
          </a:bodyPr>
          <a:lstStyle/>
          <a:p>
            <a:r>
              <a:rPr lang="en-US" altLang="ko-KR"/>
              <a:t>Akhtamov Azimjon </a:t>
            </a:r>
            <a:r>
              <a:rPr lang="en-US" altLang="ko-KR" b="1"/>
              <a:t>2024299010</a:t>
            </a:r>
            <a:endParaRPr lang="en-US" altLang="ko-KR" dirty="0"/>
          </a:p>
          <a:p>
            <a:endParaRPr lang="en-US" dirty="0"/>
          </a:p>
          <a:p>
            <a:r>
              <a:rPr lang="en-US"/>
              <a:t>2025-01-16</a:t>
            </a:r>
            <a:endParaRPr lang="en-US" dirty="0"/>
          </a:p>
        </p:txBody>
      </p:sp>
      <p:pic>
        <p:nvPicPr>
          <p:cNvPr id="4" name="Picture 3" descr="avatar_1612210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0285" y="1685290"/>
            <a:ext cx="1557655" cy="15576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Greetings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(1)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5005"/>
            <a:ext cx="10515600" cy="4351338"/>
          </a:xfrm>
        </p:spPr>
        <p:txBody>
          <a:bodyPr/>
          <a:lstStyle/>
          <a:p>
            <a:r>
              <a:rPr lang="en-US" altLang="ko-KR" b="1" dirty="0"/>
              <a:t>Source</a:t>
            </a:r>
            <a:r>
              <a:rPr lang="en-US" altLang="ko-KR"/>
              <a:t>: </a:t>
            </a:r>
            <a:r>
              <a:rPr lang="en-US" altLang="ko-KR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Leetcode</a:t>
            </a:r>
            <a:r>
              <a:rPr lang="en-US" altLang="ko-KR"/>
              <a:t> </a:t>
            </a:r>
            <a:endParaRPr lang="en-US" altLang="ko-KR" dirty="0"/>
          </a:p>
          <a:p>
            <a:endParaRPr lang="en-US" altLang="ko-KR"/>
          </a:p>
          <a:p>
            <a:r>
              <a:rPr lang="en-US" altLang="ko-KR"/>
              <a:t>Title: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Intervals</a:t>
            </a:r>
            <a:endParaRPr lang="en-US" altLang="ko-KR"/>
          </a:p>
          <a:p>
            <a:r>
              <a:rPr lang="en-US" altLang="ko-KR"/>
              <a:t>Difficulty:</a:t>
            </a:r>
            <a:r>
              <a:rPr lang="en-US" altLang="ko-KR">
                <a:solidFill>
                  <a:schemeClr val="accent4"/>
                </a:solidFill>
              </a:rPr>
              <a:t> </a:t>
            </a:r>
            <a:r>
              <a:rPr lang="en-US" altLang="ko-KR" b="1"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medium</a:t>
            </a:r>
            <a:endParaRPr lang="en-US" altLang="ko-KR"/>
          </a:p>
          <a:p>
            <a:r>
              <a:rPr lang="en-US" altLang="ko-KR" dirty="0"/>
              <a:t>Type: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Matrix</a:t>
            </a:r>
            <a:endParaRPr lang="en-US" altLang="ko-KR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avatar_1612210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115" y="1448435"/>
            <a:ext cx="1557655" cy="1557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624330"/>
            <a:ext cx="7988300" cy="18046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870" y="1824355"/>
            <a:ext cx="3143885" cy="1386840"/>
          </a:xfrm>
          <a:prstGeom prst="rect">
            <a:avLst/>
          </a:prstGeom>
          <a:ln w="28575" cmpd="sng">
            <a:solidFill>
              <a:schemeClr val="accent4"/>
            </a:solidFill>
            <a:prstDash val="solid"/>
          </a:ln>
        </p:spPr>
      </p:pic>
      <p:sp>
        <p:nvSpPr>
          <p:cNvPr id="8" name="Down Arrow 7"/>
          <p:cNvSpPr/>
          <p:nvPr/>
        </p:nvSpPr>
        <p:spPr>
          <a:xfrm>
            <a:off x="4909820" y="3568065"/>
            <a:ext cx="2372995" cy="5956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4163695"/>
            <a:ext cx="4178935" cy="2305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815" y="4220210"/>
            <a:ext cx="4356100" cy="2248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(1): </a:t>
            </a:r>
            <a:r>
              <a:rPr lang="en-US" altLang="ko-KR" dirty="0">
                <a:highlight>
                  <a:srgbClr val="FFFF00"/>
                </a:highlight>
              </a:rPr>
              <a:t>Step1</a:t>
            </a:r>
            <a:endParaRPr lang="en-US" altLang="ko-KR" dirty="0">
              <a:highlight>
                <a:srgbClr val="FFFF00"/>
              </a:highlight>
            </a:endParaRPr>
          </a:p>
        </p:txBody>
      </p:sp>
      <p:grpSp>
        <p:nvGrpSpPr>
          <p:cNvPr id="61" name="Group 60"/>
          <p:cNvGrpSpPr/>
          <p:nvPr/>
        </p:nvGrpSpPr>
        <p:grpSpPr>
          <a:xfrm rot="0">
            <a:off x="838200" y="2727325"/>
            <a:ext cx="2764790" cy="2491740"/>
            <a:chOff x="1687" y="2939"/>
            <a:chExt cx="4354" cy="3924"/>
          </a:xfrm>
        </p:grpSpPr>
        <p:grpSp>
          <p:nvGrpSpPr>
            <p:cNvPr id="50" name="Group 49"/>
            <p:cNvGrpSpPr/>
            <p:nvPr/>
          </p:nvGrpSpPr>
          <p:grpSpPr>
            <a:xfrm>
              <a:off x="1687" y="2939"/>
              <a:ext cx="4355" cy="3925"/>
              <a:chOff x="2375" y="3580"/>
              <a:chExt cx="2720" cy="257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375" y="3580"/>
                <a:ext cx="2720" cy="858"/>
                <a:chOff x="2375" y="5159"/>
                <a:chExt cx="2720" cy="858"/>
              </a:xfrm>
            </p:grpSpPr>
            <p:sp>
              <p:nvSpPr>
                <p:cNvPr id="23" name="Rectangles 22"/>
                <p:cNvSpPr/>
                <p:nvPr/>
              </p:nvSpPr>
              <p:spPr>
                <a:xfrm>
                  <a:off x="2375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0" name="Rectangles 29"/>
                <p:cNvSpPr/>
                <p:nvPr/>
              </p:nvSpPr>
              <p:spPr>
                <a:xfrm>
                  <a:off x="3282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1" name="Rectangles 30"/>
                <p:cNvSpPr/>
                <p:nvPr/>
              </p:nvSpPr>
              <p:spPr>
                <a:xfrm>
                  <a:off x="4189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2375" y="4439"/>
                <a:ext cx="2720" cy="858"/>
                <a:chOff x="2375" y="5159"/>
                <a:chExt cx="2720" cy="858"/>
              </a:xfrm>
            </p:grpSpPr>
            <p:sp>
              <p:nvSpPr>
                <p:cNvPr id="39" name="Rectangles 38"/>
                <p:cNvSpPr/>
                <p:nvPr/>
              </p:nvSpPr>
              <p:spPr>
                <a:xfrm>
                  <a:off x="2375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0" name="Rectangles 39"/>
                <p:cNvSpPr/>
                <p:nvPr/>
              </p:nvSpPr>
              <p:spPr>
                <a:xfrm>
                  <a:off x="3282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1" name="Rectangles 40"/>
                <p:cNvSpPr/>
                <p:nvPr/>
              </p:nvSpPr>
              <p:spPr>
                <a:xfrm>
                  <a:off x="4189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2375" y="5298"/>
                <a:ext cx="2720" cy="858"/>
                <a:chOff x="2375" y="5159"/>
                <a:chExt cx="2720" cy="858"/>
              </a:xfrm>
            </p:grpSpPr>
            <p:sp>
              <p:nvSpPr>
                <p:cNvPr id="43" name="Rectangles 42"/>
                <p:cNvSpPr/>
                <p:nvPr/>
              </p:nvSpPr>
              <p:spPr>
                <a:xfrm>
                  <a:off x="2375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4" name="Rectangles 43"/>
                <p:cNvSpPr/>
                <p:nvPr/>
              </p:nvSpPr>
              <p:spPr>
                <a:xfrm>
                  <a:off x="3282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5" name="Rectangles 44"/>
                <p:cNvSpPr/>
                <p:nvPr/>
              </p:nvSpPr>
              <p:spPr>
                <a:xfrm>
                  <a:off x="4189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2" name="Text Box 51"/>
            <p:cNvSpPr txBox="1"/>
            <p:nvPr/>
          </p:nvSpPr>
          <p:spPr>
            <a:xfrm>
              <a:off x="1969" y="3134"/>
              <a:ext cx="8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en-US" sz="3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3" name="Text Box 52"/>
            <p:cNvSpPr txBox="1"/>
            <p:nvPr/>
          </p:nvSpPr>
          <p:spPr>
            <a:xfrm>
              <a:off x="4904" y="4443"/>
              <a:ext cx="8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4" name="Text Box 53"/>
            <p:cNvSpPr txBox="1"/>
            <p:nvPr/>
          </p:nvSpPr>
          <p:spPr>
            <a:xfrm>
              <a:off x="3440" y="5752"/>
              <a:ext cx="8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8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5" name="Text Box 54"/>
            <p:cNvSpPr txBox="1"/>
            <p:nvPr/>
          </p:nvSpPr>
          <p:spPr>
            <a:xfrm>
              <a:off x="3456" y="4443"/>
              <a:ext cx="8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6" name="Text Box 55"/>
            <p:cNvSpPr txBox="1"/>
            <p:nvPr/>
          </p:nvSpPr>
          <p:spPr>
            <a:xfrm>
              <a:off x="4911" y="3134"/>
              <a:ext cx="8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3440" y="3134"/>
              <a:ext cx="8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1976" y="5752"/>
              <a:ext cx="8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2007" y="4443"/>
              <a:ext cx="8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4904" y="5752"/>
              <a:ext cx="8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87" name="Text Box 86"/>
          <p:cNvSpPr txBox="1"/>
          <p:nvPr/>
        </p:nvSpPr>
        <p:spPr>
          <a:xfrm>
            <a:off x="1580515" y="2143125"/>
            <a:ext cx="1304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solidFill>
                  <a:srgbClr val="FF0000"/>
                </a:solidFill>
              </a:rPr>
              <a:t>i</a:t>
            </a:r>
            <a:r>
              <a:rPr lang="en-US" sz="2400"/>
              <a:t> = </a:t>
            </a:r>
            <a:r>
              <a:rPr 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</a:t>
            </a:r>
            <a:endParaRPr lang="en-US" sz="2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Text Box 87"/>
          <p:cNvSpPr txBox="1"/>
          <p:nvPr/>
        </p:nvSpPr>
        <p:spPr>
          <a:xfrm>
            <a:off x="3800475" y="3682365"/>
            <a:ext cx="1811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solidFill>
                  <a:srgbClr val="FF0000"/>
                </a:solidFill>
              </a:rPr>
              <a:t>j</a:t>
            </a:r>
            <a:r>
              <a:rPr lang="en-US" sz="2400"/>
              <a:t> =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712210" y="2753360"/>
            <a:ext cx="0" cy="244284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>
            <a:off x="2238375" y="1381760"/>
            <a:ext cx="0" cy="244284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 rot="0">
            <a:off x="7505700" y="2308860"/>
            <a:ext cx="2765425" cy="3051810"/>
            <a:chOff x="10681" y="1866"/>
            <a:chExt cx="4355" cy="4806"/>
          </a:xfrm>
        </p:grpSpPr>
        <p:grpSp>
          <p:nvGrpSpPr>
            <p:cNvPr id="62" name="Group 61"/>
            <p:cNvGrpSpPr/>
            <p:nvPr/>
          </p:nvGrpSpPr>
          <p:grpSpPr>
            <a:xfrm>
              <a:off x="10681" y="2747"/>
              <a:ext cx="4355" cy="3925"/>
              <a:chOff x="1687" y="2939"/>
              <a:chExt cx="4355" cy="3925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687" y="2939"/>
                <a:ext cx="4355" cy="3925"/>
                <a:chOff x="2375" y="3580"/>
                <a:chExt cx="2720" cy="2576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375" y="3580"/>
                  <a:ext cx="2720" cy="858"/>
                  <a:chOff x="2375" y="5159"/>
                  <a:chExt cx="2720" cy="858"/>
                </a:xfrm>
              </p:grpSpPr>
              <p:sp>
                <p:nvSpPr>
                  <p:cNvPr id="65" name="Rectangles 64"/>
                  <p:cNvSpPr/>
                  <p:nvPr/>
                </p:nvSpPr>
                <p:spPr>
                  <a:xfrm>
                    <a:off x="2375" y="5159"/>
                    <a:ext cx="907" cy="859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s 65"/>
                  <p:cNvSpPr/>
                  <p:nvPr/>
                </p:nvSpPr>
                <p:spPr>
                  <a:xfrm>
                    <a:off x="3282" y="5159"/>
                    <a:ext cx="907" cy="859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s 66"/>
                  <p:cNvSpPr/>
                  <p:nvPr/>
                </p:nvSpPr>
                <p:spPr>
                  <a:xfrm>
                    <a:off x="4189" y="5159"/>
                    <a:ext cx="907" cy="859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2375" y="4439"/>
                  <a:ext cx="2720" cy="858"/>
                  <a:chOff x="2375" y="5159"/>
                  <a:chExt cx="2720" cy="858"/>
                </a:xfrm>
              </p:grpSpPr>
              <p:sp>
                <p:nvSpPr>
                  <p:cNvPr id="69" name="Rectangles 68"/>
                  <p:cNvSpPr/>
                  <p:nvPr/>
                </p:nvSpPr>
                <p:spPr>
                  <a:xfrm>
                    <a:off x="2375" y="5159"/>
                    <a:ext cx="907" cy="859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s 69"/>
                  <p:cNvSpPr/>
                  <p:nvPr/>
                </p:nvSpPr>
                <p:spPr>
                  <a:xfrm>
                    <a:off x="3282" y="5159"/>
                    <a:ext cx="907" cy="859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s 70"/>
                  <p:cNvSpPr/>
                  <p:nvPr/>
                </p:nvSpPr>
                <p:spPr>
                  <a:xfrm>
                    <a:off x="4189" y="5159"/>
                    <a:ext cx="907" cy="859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2375" y="5298"/>
                  <a:ext cx="2720" cy="858"/>
                  <a:chOff x="2375" y="5159"/>
                  <a:chExt cx="2720" cy="858"/>
                </a:xfrm>
              </p:grpSpPr>
              <p:sp>
                <p:nvSpPr>
                  <p:cNvPr id="73" name="Rectangles 72"/>
                  <p:cNvSpPr/>
                  <p:nvPr/>
                </p:nvSpPr>
                <p:spPr>
                  <a:xfrm>
                    <a:off x="2375" y="5159"/>
                    <a:ext cx="907" cy="859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s 73"/>
                  <p:cNvSpPr/>
                  <p:nvPr/>
                </p:nvSpPr>
                <p:spPr>
                  <a:xfrm>
                    <a:off x="3282" y="5159"/>
                    <a:ext cx="907" cy="859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s 74"/>
                  <p:cNvSpPr/>
                  <p:nvPr/>
                </p:nvSpPr>
                <p:spPr>
                  <a:xfrm>
                    <a:off x="4189" y="5159"/>
                    <a:ext cx="907" cy="859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6" name="Text Box 75"/>
              <p:cNvSpPr txBox="1"/>
              <p:nvPr/>
            </p:nvSpPr>
            <p:spPr>
              <a:xfrm>
                <a:off x="1969" y="3134"/>
                <a:ext cx="81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</a:t>
                </a:r>
                <a:endPara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77" name="Text Box 76"/>
              <p:cNvSpPr txBox="1"/>
              <p:nvPr/>
            </p:nvSpPr>
            <p:spPr>
              <a:xfrm>
                <a:off x="4904" y="4443"/>
                <a:ext cx="81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8</a:t>
                </a:r>
                <a:endPara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78" name="Text Box 77"/>
              <p:cNvSpPr txBox="1"/>
              <p:nvPr/>
            </p:nvSpPr>
            <p:spPr>
              <a:xfrm>
                <a:off x="3440" y="5752"/>
                <a:ext cx="81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6</a:t>
                </a:r>
                <a:endPara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79" name="Text Box 78"/>
              <p:cNvSpPr txBox="1"/>
              <p:nvPr/>
            </p:nvSpPr>
            <p:spPr>
              <a:xfrm>
                <a:off x="3456" y="4443"/>
                <a:ext cx="81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5</a:t>
                </a:r>
                <a:endPara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0" name="Text Box 79"/>
              <p:cNvSpPr txBox="1"/>
              <p:nvPr/>
            </p:nvSpPr>
            <p:spPr>
              <a:xfrm>
                <a:off x="4911" y="3134"/>
                <a:ext cx="81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7</a:t>
                </a:r>
                <a:endPara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1" name="Text Box 80"/>
              <p:cNvSpPr txBox="1"/>
              <p:nvPr/>
            </p:nvSpPr>
            <p:spPr>
              <a:xfrm>
                <a:off x="3440" y="3134"/>
                <a:ext cx="81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4</a:t>
                </a:r>
                <a:endPara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2" name="Text Box 81"/>
              <p:cNvSpPr txBox="1"/>
              <p:nvPr/>
            </p:nvSpPr>
            <p:spPr>
              <a:xfrm>
                <a:off x="1976" y="5752"/>
                <a:ext cx="81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3</a:t>
                </a:r>
                <a:endPara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3" name="Text Box 82"/>
              <p:cNvSpPr txBox="1"/>
              <p:nvPr/>
            </p:nvSpPr>
            <p:spPr>
              <a:xfrm>
                <a:off x="2007" y="4443"/>
                <a:ext cx="81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2</a:t>
                </a:r>
                <a:endPara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>
                <a:off x="4904" y="5752"/>
                <a:ext cx="81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9</a:t>
                </a:r>
                <a:endPara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1" name="Text Box 90"/>
            <p:cNvSpPr txBox="1"/>
            <p:nvPr/>
          </p:nvSpPr>
          <p:spPr>
            <a:xfrm>
              <a:off x="11319" y="1866"/>
              <a:ext cx="28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highlight>
                    <a:srgbClr val="00FFFF"/>
                  </a:highlight>
                </a:rPr>
                <a:t># Transposation</a:t>
              </a:r>
              <a:endParaRPr lang="en-US">
                <a:highlight>
                  <a:srgbClr val="00FFFF"/>
                </a:highlight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20235" y="1388745"/>
            <a:ext cx="2838450" cy="754380"/>
            <a:chOff x="6816" y="1694"/>
            <a:chExt cx="4470" cy="1188"/>
          </a:xfrm>
        </p:grpSpPr>
        <p:sp>
          <p:nvSpPr>
            <p:cNvPr id="93" name="Text Box 92"/>
            <p:cNvSpPr txBox="1"/>
            <p:nvPr/>
          </p:nvSpPr>
          <p:spPr>
            <a:xfrm>
              <a:off x="7133" y="1834"/>
              <a:ext cx="38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a( </a:t>
              </a:r>
              <a:r>
                <a:rPr lang="en-US" sz="2800" b="1">
                  <a:ln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28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</a:t>
              </a:r>
              <a:r>
                <a:rPr lang="en-US" sz="2800" b="1">
                  <a:ln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 </a:t>
              </a:r>
              <a:r>
                <a:rPr lang="en-US" sz="28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 = a*( </a:t>
              </a:r>
              <a:r>
                <a:rPr lang="en-US" sz="2800" b="1">
                  <a:ln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</a:t>
              </a:r>
              <a:r>
                <a:rPr lang="en-US" sz="28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</a:t>
              </a:r>
              <a:r>
                <a:rPr lang="en-US" sz="2800" b="1">
                  <a:ln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 </a:t>
              </a:r>
              <a:r>
                <a:rPr lang="en-US" sz="28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6816" y="1694"/>
              <a:ext cx="4471" cy="1188"/>
            </a:xfrm>
            <a:prstGeom prst="roundRect">
              <a:avLst/>
            </a:prstGeom>
            <a:noFill/>
            <a:ln w="38100" cmpd="sng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(2): </a:t>
            </a:r>
            <a:r>
              <a:rPr lang="en-US" altLang="ko-KR" dirty="0">
                <a:highlight>
                  <a:srgbClr val="FFFF00"/>
                </a:highlight>
              </a:rPr>
              <a:t>Step2</a:t>
            </a:r>
            <a:endParaRPr lang="en-US" altLang="ko-KR" dirty="0">
              <a:highlight>
                <a:srgbClr val="FFFF00"/>
              </a:highlight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308225" y="1174750"/>
            <a:ext cx="7407275" cy="3349625"/>
            <a:chOff x="1918" y="2483"/>
            <a:chExt cx="11665" cy="5275"/>
          </a:xfrm>
        </p:grpSpPr>
        <p:grpSp>
          <p:nvGrpSpPr>
            <p:cNvPr id="12" name="Group 11"/>
            <p:cNvGrpSpPr/>
            <p:nvPr/>
          </p:nvGrpSpPr>
          <p:grpSpPr>
            <a:xfrm>
              <a:off x="1918" y="2483"/>
              <a:ext cx="8124" cy="5107"/>
              <a:chOff x="7422" y="1903"/>
              <a:chExt cx="8124" cy="5107"/>
            </a:xfrm>
          </p:grpSpPr>
          <p:grpSp>
            <p:nvGrpSpPr>
              <p:cNvPr id="62" name="Group 61"/>
              <p:cNvGrpSpPr/>
              <p:nvPr/>
            </p:nvGrpSpPr>
            <p:grpSpPr>
              <a:xfrm rot="0">
                <a:off x="7422" y="3068"/>
                <a:ext cx="4355" cy="3925"/>
                <a:chOff x="1687" y="2939"/>
                <a:chExt cx="4355" cy="3925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1687" y="2939"/>
                  <a:ext cx="4355" cy="3925"/>
                  <a:chOff x="2375" y="3580"/>
                  <a:chExt cx="2720" cy="2576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2375" y="3580"/>
                    <a:ext cx="2720" cy="858"/>
                    <a:chOff x="2375" y="5159"/>
                    <a:chExt cx="2720" cy="858"/>
                  </a:xfrm>
                </p:grpSpPr>
                <p:sp>
                  <p:nvSpPr>
                    <p:cNvPr id="65" name="Rectangles 64"/>
                    <p:cNvSpPr/>
                    <p:nvPr/>
                  </p:nvSpPr>
                  <p:spPr>
                    <a:xfrm>
                      <a:off x="2375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Rectangles 65"/>
                    <p:cNvSpPr/>
                    <p:nvPr/>
                  </p:nvSpPr>
                  <p:spPr>
                    <a:xfrm>
                      <a:off x="3282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Rectangles 66"/>
                    <p:cNvSpPr/>
                    <p:nvPr/>
                  </p:nvSpPr>
                  <p:spPr>
                    <a:xfrm>
                      <a:off x="4189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375" y="4439"/>
                    <a:ext cx="2720" cy="858"/>
                    <a:chOff x="2375" y="5159"/>
                    <a:chExt cx="2720" cy="858"/>
                  </a:xfrm>
                </p:grpSpPr>
                <p:sp>
                  <p:nvSpPr>
                    <p:cNvPr id="69" name="Rectangles 68"/>
                    <p:cNvSpPr/>
                    <p:nvPr/>
                  </p:nvSpPr>
                  <p:spPr>
                    <a:xfrm>
                      <a:off x="2375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Rectangles 69"/>
                    <p:cNvSpPr/>
                    <p:nvPr/>
                  </p:nvSpPr>
                  <p:spPr>
                    <a:xfrm>
                      <a:off x="3282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s 70"/>
                    <p:cNvSpPr/>
                    <p:nvPr/>
                  </p:nvSpPr>
                  <p:spPr>
                    <a:xfrm>
                      <a:off x="4189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2375" y="5298"/>
                    <a:ext cx="2720" cy="858"/>
                    <a:chOff x="2375" y="5159"/>
                    <a:chExt cx="2720" cy="858"/>
                  </a:xfrm>
                </p:grpSpPr>
                <p:sp>
                  <p:nvSpPr>
                    <p:cNvPr id="73" name="Rectangles 72"/>
                    <p:cNvSpPr/>
                    <p:nvPr/>
                  </p:nvSpPr>
                  <p:spPr>
                    <a:xfrm>
                      <a:off x="2375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Rectangles 73"/>
                    <p:cNvSpPr/>
                    <p:nvPr/>
                  </p:nvSpPr>
                  <p:spPr>
                    <a:xfrm>
                      <a:off x="3282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Rectangles 74"/>
                    <p:cNvSpPr/>
                    <p:nvPr/>
                  </p:nvSpPr>
                  <p:spPr>
                    <a:xfrm>
                      <a:off x="4189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76" name="Text Box 75"/>
                <p:cNvSpPr txBox="1"/>
                <p:nvPr/>
              </p:nvSpPr>
              <p:spPr>
                <a:xfrm>
                  <a:off x="1969" y="3134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1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Text Box 76"/>
                <p:cNvSpPr txBox="1"/>
                <p:nvPr/>
              </p:nvSpPr>
              <p:spPr>
                <a:xfrm>
                  <a:off x="4904" y="4443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8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8" name="Text Box 77"/>
                <p:cNvSpPr txBox="1"/>
                <p:nvPr/>
              </p:nvSpPr>
              <p:spPr>
                <a:xfrm>
                  <a:off x="3440" y="5752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6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" name="Text Box 78"/>
                <p:cNvSpPr txBox="1"/>
                <p:nvPr/>
              </p:nvSpPr>
              <p:spPr>
                <a:xfrm>
                  <a:off x="3456" y="4443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5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0" name="Text Box 79"/>
                <p:cNvSpPr txBox="1"/>
                <p:nvPr/>
              </p:nvSpPr>
              <p:spPr>
                <a:xfrm>
                  <a:off x="4911" y="3134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7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1" name="Text Box 80"/>
                <p:cNvSpPr txBox="1"/>
                <p:nvPr/>
              </p:nvSpPr>
              <p:spPr>
                <a:xfrm>
                  <a:off x="3440" y="3134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4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2" name="Text Box 81"/>
                <p:cNvSpPr txBox="1"/>
                <p:nvPr/>
              </p:nvSpPr>
              <p:spPr>
                <a:xfrm>
                  <a:off x="1976" y="5752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3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Text Box 82"/>
                <p:cNvSpPr txBox="1"/>
                <p:nvPr/>
              </p:nvSpPr>
              <p:spPr>
                <a:xfrm>
                  <a:off x="2007" y="4443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2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Text Box 83"/>
                <p:cNvSpPr txBox="1"/>
                <p:nvPr/>
              </p:nvSpPr>
              <p:spPr>
                <a:xfrm>
                  <a:off x="4904" y="5752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9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1" name="Text Box 90"/>
              <p:cNvSpPr txBox="1"/>
              <p:nvPr/>
            </p:nvSpPr>
            <p:spPr>
              <a:xfrm>
                <a:off x="10639" y="1903"/>
                <a:ext cx="490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>
                    <a:highlight>
                      <a:srgbClr val="00FF00"/>
                    </a:highlight>
                  </a:rPr>
                  <a:t># Horizontal Reflection</a:t>
                </a:r>
                <a:endParaRPr lang="en-US">
                  <a:highlight>
                    <a:srgbClr val="00FF00"/>
                  </a:highlight>
                </a:endParaRPr>
              </a:p>
            </p:txBody>
          </p:sp>
          <p:sp>
            <p:nvSpPr>
              <p:cNvPr id="4" name="Rectangles 3"/>
              <p:cNvSpPr/>
              <p:nvPr/>
            </p:nvSpPr>
            <p:spPr>
              <a:xfrm>
                <a:off x="8864" y="3039"/>
                <a:ext cx="1454" cy="3971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9" name="Curved Connector 8"/>
              <p:cNvCxnSpPr>
                <a:stCxn id="73" idx="2"/>
                <a:endCxn id="75" idx="2"/>
              </p:cNvCxnSpPr>
              <p:nvPr/>
            </p:nvCxnSpPr>
            <p:spPr>
              <a:xfrm rot="5400000" flipV="1">
                <a:off x="9600" y="5543"/>
                <a:ext cx="5" cy="2904"/>
              </a:xfrm>
              <a:prstGeom prst="curvedConnector3">
                <a:avLst>
                  <a:gd name="adj1" fmla="val 7550000"/>
                </a:avLst>
              </a:prstGeom>
              <a:ln w="28575" cmpd="sng">
                <a:solidFill>
                  <a:srgbClr val="FFC000"/>
                </a:solidFill>
                <a:prstDash val="solid"/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" name="Curved Connector 9"/>
              <p:cNvCxnSpPr/>
              <p:nvPr/>
            </p:nvCxnSpPr>
            <p:spPr>
              <a:xfrm rot="16200000" flipV="1">
                <a:off x="9600" y="1518"/>
                <a:ext cx="5" cy="2904"/>
              </a:xfrm>
              <a:prstGeom prst="curvedConnector3">
                <a:avLst>
                  <a:gd name="adj1" fmla="val 7550000"/>
                </a:avLst>
              </a:prstGeom>
              <a:ln w="28575" cmpd="sng">
                <a:solidFill>
                  <a:srgbClr val="FFC000"/>
                </a:solidFill>
                <a:prstDash val="solid"/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8520" y="5031"/>
                <a:ext cx="2142" cy="16"/>
              </a:xfrm>
              <a:prstGeom prst="straightConnector1">
                <a:avLst/>
              </a:prstGeom>
              <a:ln w="28575" cmpd="sng">
                <a:solidFill>
                  <a:srgbClr val="FFC000"/>
                </a:solidFill>
                <a:prstDash val="solid"/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3" name="Notched Right Arrow 12"/>
            <p:cNvSpPr/>
            <p:nvPr/>
          </p:nvSpPr>
          <p:spPr>
            <a:xfrm>
              <a:off x="6738" y="4945"/>
              <a:ext cx="1501" cy="1126"/>
            </a:xfrm>
            <a:prstGeom prst="notched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8676" y="3253"/>
              <a:ext cx="4907" cy="4505"/>
              <a:chOff x="11006" y="3253"/>
              <a:chExt cx="4907" cy="4505"/>
            </a:xfrm>
          </p:grpSpPr>
          <p:grpSp>
            <p:nvGrpSpPr>
              <p:cNvPr id="15" name="Group 14"/>
              <p:cNvGrpSpPr/>
              <p:nvPr/>
            </p:nvGrpSpPr>
            <p:grpSpPr>
              <a:xfrm rot="0">
                <a:off x="11281" y="3833"/>
                <a:ext cx="4355" cy="3925"/>
                <a:chOff x="1687" y="2939"/>
                <a:chExt cx="4355" cy="3925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1687" y="2939"/>
                  <a:ext cx="4355" cy="3925"/>
                  <a:chOff x="2375" y="3580"/>
                  <a:chExt cx="2720" cy="2576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2375" y="3580"/>
                    <a:ext cx="2720" cy="858"/>
                    <a:chOff x="2375" y="5159"/>
                    <a:chExt cx="2720" cy="858"/>
                  </a:xfrm>
                </p:grpSpPr>
                <p:sp>
                  <p:nvSpPr>
                    <p:cNvPr id="18" name="Rectangles 17"/>
                    <p:cNvSpPr/>
                    <p:nvPr/>
                  </p:nvSpPr>
                  <p:spPr>
                    <a:xfrm>
                      <a:off x="2375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s 18"/>
                    <p:cNvSpPr/>
                    <p:nvPr/>
                  </p:nvSpPr>
                  <p:spPr>
                    <a:xfrm>
                      <a:off x="3282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s 19"/>
                    <p:cNvSpPr/>
                    <p:nvPr/>
                  </p:nvSpPr>
                  <p:spPr>
                    <a:xfrm>
                      <a:off x="4189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2375" y="4439"/>
                    <a:ext cx="2720" cy="858"/>
                    <a:chOff x="2375" y="5159"/>
                    <a:chExt cx="2720" cy="858"/>
                  </a:xfrm>
                </p:grpSpPr>
                <p:sp>
                  <p:nvSpPr>
                    <p:cNvPr id="22" name="Rectangles 21"/>
                    <p:cNvSpPr/>
                    <p:nvPr/>
                  </p:nvSpPr>
                  <p:spPr>
                    <a:xfrm>
                      <a:off x="2375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s 23"/>
                    <p:cNvSpPr/>
                    <p:nvPr/>
                  </p:nvSpPr>
                  <p:spPr>
                    <a:xfrm>
                      <a:off x="3282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s 24"/>
                    <p:cNvSpPr/>
                    <p:nvPr/>
                  </p:nvSpPr>
                  <p:spPr>
                    <a:xfrm>
                      <a:off x="4189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2375" y="5298"/>
                    <a:ext cx="2720" cy="858"/>
                    <a:chOff x="2375" y="5159"/>
                    <a:chExt cx="2720" cy="858"/>
                  </a:xfrm>
                </p:grpSpPr>
                <p:sp>
                  <p:nvSpPr>
                    <p:cNvPr id="27" name="Rectangles 26"/>
                    <p:cNvSpPr/>
                    <p:nvPr/>
                  </p:nvSpPr>
                  <p:spPr>
                    <a:xfrm>
                      <a:off x="2375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s 27"/>
                    <p:cNvSpPr/>
                    <p:nvPr/>
                  </p:nvSpPr>
                  <p:spPr>
                    <a:xfrm>
                      <a:off x="3282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s 28"/>
                    <p:cNvSpPr/>
                    <p:nvPr/>
                  </p:nvSpPr>
                  <p:spPr>
                    <a:xfrm>
                      <a:off x="4189" y="5159"/>
                      <a:ext cx="907" cy="859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3" name="Text Box 32"/>
                <p:cNvSpPr txBox="1"/>
                <p:nvPr/>
              </p:nvSpPr>
              <p:spPr>
                <a:xfrm>
                  <a:off x="1969" y="3134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7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Text Box 33"/>
                <p:cNvSpPr txBox="1"/>
                <p:nvPr/>
              </p:nvSpPr>
              <p:spPr>
                <a:xfrm>
                  <a:off x="4904" y="4443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2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5" name="Text Box 34"/>
                <p:cNvSpPr txBox="1"/>
                <p:nvPr/>
              </p:nvSpPr>
              <p:spPr>
                <a:xfrm>
                  <a:off x="3440" y="5752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6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" name="Text Box 35"/>
                <p:cNvSpPr txBox="1"/>
                <p:nvPr/>
              </p:nvSpPr>
              <p:spPr>
                <a:xfrm>
                  <a:off x="3456" y="4443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5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" name="Text Box 37"/>
                <p:cNvSpPr txBox="1"/>
                <p:nvPr/>
              </p:nvSpPr>
              <p:spPr>
                <a:xfrm>
                  <a:off x="4911" y="3134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1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Text Box 45"/>
                <p:cNvSpPr txBox="1"/>
                <p:nvPr/>
              </p:nvSpPr>
              <p:spPr>
                <a:xfrm>
                  <a:off x="3440" y="3134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4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7" name="Text Box 46"/>
                <p:cNvSpPr txBox="1"/>
                <p:nvPr/>
              </p:nvSpPr>
              <p:spPr>
                <a:xfrm>
                  <a:off x="1976" y="5752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9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8" name="Text Box 47"/>
                <p:cNvSpPr txBox="1"/>
                <p:nvPr/>
              </p:nvSpPr>
              <p:spPr>
                <a:xfrm>
                  <a:off x="2007" y="4443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8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9" name="Text Box 48"/>
                <p:cNvSpPr txBox="1"/>
                <p:nvPr/>
              </p:nvSpPr>
              <p:spPr>
                <a:xfrm>
                  <a:off x="4904" y="5752"/>
                  <a:ext cx="81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3200" b="1"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3</a:t>
                  </a:r>
                  <a:endParaRPr lang="en-US" sz="3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1" name="Text Box 50"/>
              <p:cNvSpPr txBox="1"/>
              <p:nvPr/>
            </p:nvSpPr>
            <p:spPr>
              <a:xfrm>
                <a:off x="11006" y="3253"/>
                <a:ext cx="490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>
                    <a:highlight>
                      <a:srgbClr val="00FFFF"/>
                    </a:highlight>
                  </a:rPr>
                  <a:t># Rotated Image</a:t>
                </a:r>
                <a:endParaRPr lang="en-US">
                  <a:highlight>
                    <a:srgbClr val="00FFFF"/>
                  </a:highlight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10159365" y="1190625"/>
            <a:ext cx="1612900" cy="1735455"/>
            <a:chOff x="11981" y="7751"/>
            <a:chExt cx="2540" cy="2733"/>
          </a:xfrm>
        </p:grpSpPr>
        <p:grpSp>
          <p:nvGrpSpPr>
            <p:cNvPr id="102" name="Group 101"/>
            <p:cNvGrpSpPr/>
            <p:nvPr/>
          </p:nvGrpSpPr>
          <p:grpSpPr>
            <a:xfrm rot="0">
              <a:off x="11981" y="7752"/>
              <a:ext cx="2541" cy="2528"/>
              <a:chOff x="2375" y="3580"/>
              <a:chExt cx="2720" cy="2576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2375" y="3580"/>
                <a:ext cx="2720" cy="858"/>
                <a:chOff x="2375" y="5159"/>
                <a:chExt cx="2720" cy="858"/>
              </a:xfrm>
            </p:grpSpPr>
            <p:sp>
              <p:nvSpPr>
                <p:cNvPr id="104" name="Rectangles 103"/>
                <p:cNvSpPr/>
                <p:nvPr/>
              </p:nvSpPr>
              <p:spPr>
                <a:xfrm>
                  <a:off x="2375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" name="Rectangles 104"/>
                <p:cNvSpPr/>
                <p:nvPr/>
              </p:nvSpPr>
              <p:spPr>
                <a:xfrm>
                  <a:off x="3282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" name="Rectangles 105"/>
                <p:cNvSpPr/>
                <p:nvPr/>
              </p:nvSpPr>
              <p:spPr>
                <a:xfrm>
                  <a:off x="4189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2375" y="4439"/>
                <a:ext cx="2720" cy="858"/>
                <a:chOff x="2375" y="5159"/>
                <a:chExt cx="2720" cy="858"/>
              </a:xfrm>
            </p:grpSpPr>
            <p:sp>
              <p:nvSpPr>
                <p:cNvPr id="108" name="Rectangles 107"/>
                <p:cNvSpPr/>
                <p:nvPr/>
              </p:nvSpPr>
              <p:spPr>
                <a:xfrm>
                  <a:off x="2375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" name="Rectangles 108"/>
                <p:cNvSpPr/>
                <p:nvPr/>
              </p:nvSpPr>
              <p:spPr>
                <a:xfrm>
                  <a:off x="3282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" name="Rectangles 109"/>
                <p:cNvSpPr/>
                <p:nvPr/>
              </p:nvSpPr>
              <p:spPr>
                <a:xfrm>
                  <a:off x="4189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2375" y="5298"/>
                <a:ext cx="2720" cy="858"/>
                <a:chOff x="2375" y="5159"/>
                <a:chExt cx="2720" cy="858"/>
              </a:xfrm>
            </p:grpSpPr>
            <p:sp>
              <p:nvSpPr>
                <p:cNvPr id="112" name="Rectangles 111"/>
                <p:cNvSpPr/>
                <p:nvPr/>
              </p:nvSpPr>
              <p:spPr>
                <a:xfrm>
                  <a:off x="2375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3" name="Rectangles 112"/>
                <p:cNvSpPr/>
                <p:nvPr/>
              </p:nvSpPr>
              <p:spPr>
                <a:xfrm>
                  <a:off x="3282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4" name="Rectangles 113"/>
                <p:cNvSpPr/>
                <p:nvPr/>
              </p:nvSpPr>
              <p:spPr>
                <a:xfrm>
                  <a:off x="4189" y="5159"/>
                  <a:ext cx="907" cy="859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5" name="Text Box 114"/>
            <p:cNvSpPr txBox="1"/>
            <p:nvPr/>
          </p:nvSpPr>
          <p:spPr>
            <a:xfrm>
              <a:off x="12168" y="7751"/>
              <a:ext cx="47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6" name="Text Box 115"/>
            <p:cNvSpPr txBox="1"/>
            <p:nvPr/>
          </p:nvSpPr>
          <p:spPr>
            <a:xfrm>
              <a:off x="13858" y="8595"/>
              <a:ext cx="478" cy="104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7" name="Text Box 116"/>
            <p:cNvSpPr txBox="1"/>
            <p:nvPr/>
          </p:nvSpPr>
          <p:spPr>
            <a:xfrm>
              <a:off x="13004" y="9438"/>
              <a:ext cx="478" cy="10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8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8" name="Text Box 117"/>
            <p:cNvSpPr txBox="1"/>
            <p:nvPr/>
          </p:nvSpPr>
          <p:spPr>
            <a:xfrm>
              <a:off x="13013" y="8595"/>
              <a:ext cx="478" cy="104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9" name="Text Box 118"/>
            <p:cNvSpPr txBox="1"/>
            <p:nvPr/>
          </p:nvSpPr>
          <p:spPr>
            <a:xfrm>
              <a:off x="13862" y="7751"/>
              <a:ext cx="478" cy="10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0" name="Text Box 119"/>
            <p:cNvSpPr txBox="1"/>
            <p:nvPr/>
          </p:nvSpPr>
          <p:spPr>
            <a:xfrm>
              <a:off x="13004" y="7753"/>
              <a:ext cx="478" cy="8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1" name="Text Box 120"/>
            <p:cNvSpPr txBox="1"/>
            <p:nvPr/>
          </p:nvSpPr>
          <p:spPr>
            <a:xfrm>
              <a:off x="12150" y="9438"/>
              <a:ext cx="478" cy="10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2" name="Text Box 121"/>
            <p:cNvSpPr txBox="1"/>
            <p:nvPr/>
          </p:nvSpPr>
          <p:spPr>
            <a:xfrm>
              <a:off x="12168" y="8595"/>
              <a:ext cx="478" cy="10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3" name="Text Box 122"/>
            <p:cNvSpPr txBox="1"/>
            <p:nvPr/>
          </p:nvSpPr>
          <p:spPr>
            <a:xfrm>
              <a:off x="13858" y="9438"/>
              <a:ext cx="478" cy="10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3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  <a:endPara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cxnSp>
        <p:nvCxnSpPr>
          <p:cNvPr id="129" name="Straight Arrow Connector 128"/>
          <p:cNvCxnSpPr>
            <a:stCxn id="117" idx="2"/>
          </p:cNvCxnSpPr>
          <p:nvPr/>
        </p:nvCxnSpPr>
        <p:spPr>
          <a:xfrm flipH="1">
            <a:off x="9719310" y="2925445"/>
            <a:ext cx="1241425" cy="914400"/>
          </a:xfrm>
          <a:prstGeom prst="straightConnector1">
            <a:avLst/>
          </a:prstGeom>
          <a:ln w="41275" cmpd="sng">
            <a:solidFill>
              <a:srgbClr val="00B05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0" name="Text Box 129"/>
          <p:cNvSpPr txBox="1"/>
          <p:nvPr/>
        </p:nvSpPr>
        <p:spPr>
          <a:xfrm>
            <a:off x="2211070" y="5761990"/>
            <a:ext cx="7268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ü"/>
            </a:pPr>
            <a:r>
              <a:rPr lang="en-US" sz="2800"/>
              <a:t>I solved this problem based on </a:t>
            </a:r>
            <a:r>
              <a:rPr lang="en-US" sz="2800">
                <a:highlight>
                  <a:srgbClr val="FFFF00"/>
                </a:highlight>
              </a:rPr>
              <a:t>Step #1</a:t>
            </a:r>
            <a:r>
              <a:rPr lang="en-US" sz="2800"/>
              <a:t> and </a:t>
            </a:r>
            <a:r>
              <a:rPr lang="en-US" sz="2800">
                <a:highlight>
                  <a:srgbClr val="FFFF00"/>
                </a:highlight>
              </a:rPr>
              <a:t>#2</a:t>
            </a:r>
            <a:endParaRPr lang="en-US" sz="28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(3)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045" y="1325880"/>
            <a:ext cx="10868025" cy="4752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(3)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7009130" y="3723005"/>
            <a:ext cx="656590" cy="4953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3530" y="2388870"/>
            <a:ext cx="3887470" cy="3163570"/>
          </a:xfrm>
          <a:prstGeom prst="rect">
            <a:avLst/>
          </a:prstGeom>
          <a:ln w="44450" cmpd="sng">
            <a:solidFill>
              <a:srgbClr val="00B050"/>
            </a:solidFill>
            <a:prstDash val="solid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643380"/>
            <a:ext cx="6369050" cy="4020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 have learned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00200"/>
            <a:ext cx="10808335" cy="3582035"/>
          </a:xfrm>
        </p:spPr>
        <p:txBody>
          <a:bodyPr>
            <a:normAutofit fontScale="60000"/>
          </a:bodyPr>
          <a:lstStyle/>
          <a:p>
            <a:pPr algn="l">
              <a:lnSpc>
                <a:spcPct val="100000"/>
              </a:lnSpc>
              <a:buFont typeface="Wingdings" panose="05000000000000000000" charset="0"/>
              <a:buChar char=""/>
            </a:pPr>
            <a:r>
              <a:rPr lang="en-US" sz="6000" b="1">
                <a:highlight>
                  <a:srgbClr val="00FFFF"/>
                </a:highlight>
              </a:rPr>
              <a:t>MATRIX:</a:t>
            </a:r>
            <a:r>
              <a:rPr lang="en-US" sz="6000">
                <a:highlight>
                  <a:srgbClr val="00FFFF"/>
                </a:highlight>
              </a:rPr>
              <a:t> </a:t>
            </a:r>
            <a:endParaRPr lang="en-US" sz="6000">
              <a:highlight>
                <a:srgbClr val="00FFFF"/>
              </a:highlight>
            </a:endParaRPr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4700"/>
              <a:t>I split problem into 2 steps: </a:t>
            </a:r>
            <a:endParaRPr lang="en-US" sz="4700"/>
          </a:p>
          <a:p>
            <a:pPr marL="457200" lvl="1" indent="457200" algn="l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4700"/>
              <a:t>Step1 - Transposation   Step2 - Horizontally Reflection</a:t>
            </a:r>
            <a:br>
              <a:rPr lang="en-US" sz="4700"/>
            </a:br>
            <a:r>
              <a:rPr lang="en-US" sz="4700" b="1"/>
              <a:t>I got  technique kinda solving problem by seperating into steps</a:t>
            </a:r>
            <a:endParaRPr lang="en-US" sz="47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 algn="l">
              <a:lnSpc>
                <a:spcPct val="100000"/>
              </a:lnSpc>
              <a:buFont typeface="Wingdings" panose="05000000000000000000" charset="0"/>
              <a:buNone/>
            </a:pPr>
            <a:endParaRPr lang="en-US" sz="47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4700"/>
              <a:t>Understood logic of changing matrix indexes</a:t>
            </a: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and Answers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WPS Presentation</Application>
  <PresentationFormat>Widescreen</PresentationFormat>
  <Paragraphs>143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Wingdings</vt:lpstr>
      <vt:lpstr>Calibri</vt:lpstr>
      <vt:lpstr>Calibri Light</vt:lpstr>
      <vt:lpstr>Microsoft YaHei</vt:lpstr>
      <vt:lpstr>Arial Unicode MS</vt:lpstr>
      <vt:lpstr>맑은 고딕</vt:lpstr>
      <vt:lpstr>바탕체</vt:lpstr>
      <vt:lpstr>Office 테마</vt:lpstr>
      <vt:lpstr>  #13 Roman to Integer</vt:lpstr>
      <vt:lpstr>Problem Definition (1)</vt:lpstr>
      <vt:lpstr>Problem Definition (1)</vt:lpstr>
      <vt:lpstr>Solution (1)</vt:lpstr>
      <vt:lpstr>Solution (1): Step1</vt:lpstr>
      <vt:lpstr>Solution (3)</vt:lpstr>
      <vt:lpstr>Solution (3)</vt:lpstr>
      <vt:lpstr>What I have learned</vt:lpstr>
      <vt:lpstr>Questions and Answers</vt:lpstr>
      <vt:lpstr>Greetings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Title</dc:title>
  <dc:creator>Windows 사용자</dc:creator>
  <cp:lastModifiedBy>dalab</cp:lastModifiedBy>
  <cp:revision>30</cp:revision>
  <dcterms:created xsi:type="dcterms:W3CDTF">2024-12-13T11:00:00Z</dcterms:created>
  <dcterms:modified xsi:type="dcterms:W3CDTF">2025-01-16T07:17:13Z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97B7FBD0B40741E1A9EA04E017FCC318_13</vt:lpwstr>
  </property>
  <property fmtid="{D5CDD505-2E9C-101B-9397-08002B2CF9AE}" pid="3" name="KSOProductBuildVer">
    <vt:lpwstr>1033-12.2.0.18639</vt:lpwstr>
  </property>
</Properties>
</file>