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88" r:id="rId2"/>
    <p:sldId id="293" r:id="rId3"/>
    <p:sldId id="299" r:id="rId4"/>
    <p:sldId id="304" r:id="rId5"/>
    <p:sldId id="302" r:id="rId6"/>
    <p:sldId id="303" r:id="rId7"/>
    <p:sldId id="314" r:id="rId8"/>
    <p:sldId id="306" r:id="rId9"/>
    <p:sldId id="307" r:id="rId10"/>
    <p:sldId id="308" r:id="rId11"/>
    <p:sldId id="309" r:id="rId12"/>
    <p:sldId id="310" r:id="rId13"/>
    <p:sldId id="311" r:id="rId14"/>
    <p:sldId id="316" r:id="rId15"/>
    <p:sldId id="315" r:id="rId16"/>
    <p:sldId id="295" r:id="rId17"/>
    <p:sldId id="300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ven" id="{149BA33C-995B-4A92-8C12-0AD8A2A19623}">
          <p14:sldIdLst>
            <p14:sldId id="288"/>
            <p14:sldId id="293"/>
            <p14:sldId id="299"/>
            <p14:sldId id="304"/>
            <p14:sldId id="302"/>
            <p14:sldId id="303"/>
            <p14:sldId id="314"/>
            <p14:sldId id="306"/>
            <p14:sldId id="307"/>
            <p14:sldId id="308"/>
            <p14:sldId id="309"/>
            <p14:sldId id="310"/>
            <p14:sldId id="311"/>
            <p14:sldId id="316"/>
            <p14:sldId id="315"/>
            <p14:sldId id="29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11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pa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7160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rgbClr val="FFFFFF"/>
                </a:solidFill>
                <a:cs typeface="Lucida Sans"/>
              </a:rPr>
              <a:t>An introduction to QA cinemas</a:t>
            </a:r>
          </a:p>
          <a:p>
            <a:pPr marL="0" indent="0">
              <a:buNone/>
            </a:pPr>
            <a:endParaRPr lang="en-GB" sz="2000" dirty="0" smtClean="0">
              <a:solidFill>
                <a:srgbClr val="FFFFFF"/>
              </a:solidFill>
              <a:cs typeface="Lucida San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Ticket bookings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cinema application should </a:t>
            </a:r>
            <a:r>
              <a:rPr lang="en-GB" dirty="0"/>
              <a:t>include a page dedicated to </a:t>
            </a:r>
            <a:r>
              <a:rPr lang="en-GB" dirty="0" smtClean="0"/>
              <a:t>booking cinema tickets.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page is part of the overall site </a:t>
            </a:r>
            <a:r>
              <a:rPr lang="en-GB" dirty="0" smtClean="0"/>
              <a:t>navigation. </a:t>
            </a:r>
            <a:endParaRPr lang="en-GB" dirty="0"/>
          </a:p>
          <a:p>
            <a:pPr lvl="1"/>
            <a:r>
              <a:rPr lang="en-GB" dirty="0" smtClean="0"/>
              <a:t>Booking </a:t>
            </a:r>
            <a:r>
              <a:rPr lang="en-GB" dirty="0"/>
              <a:t>should include the following information:</a:t>
            </a:r>
          </a:p>
          <a:p>
            <a:pPr lvl="2"/>
            <a:r>
              <a:rPr lang="en-GB" dirty="0" smtClean="0"/>
              <a:t>Movie title</a:t>
            </a:r>
          </a:p>
          <a:p>
            <a:pPr lvl="2"/>
            <a:r>
              <a:rPr lang="en-GB" dirty="0" smtClean="0"/>
              <a:t>Movie classification</a:t>
            </a:r>
            <a:endParaRPr lang="en-GB" dirty="0"/>
          </a:p>
          <a:p>
            <a:pPr lvl="2"/>
            <a:r>
              <a:rPr lang="en-GB" dirty="0" smtClean="0"/>
              <a:t>Screening </a:t>
            </a:r>
            <a:r>
              <a:rPr lang="en-GB" dirty="0"/>
              <a:t>date and </a:t>
            </a:r>
            <a:r>
              <a:rPr lang="en-GB" dirty="0" smtClean="0"/>
              <a:t>time</a:t>
            </a:r>
          </a:p>
          <a:p>
            <a:pPr lvl="2"/>
            <a:r>
              <a:rPr lang="en-GB" dirty="0" smtClean="0"/>
              <a:t>Number </a:t>
            </a:r>
            <a:r>
              <a:rPr lang="en-GB" dirty="0"/>
              <a:t>of </a:t>
            </a:r>
            <a:r>
              <a:rPr lang="en-GB" dirty="0" smtClean="0"/>
              <a:t>seat</a:t>
            </a:r>
          </a:p>
          <a:p>
            <a:pPr lvl="2"/>
            <a:r>
              <a:rPr lang="en-GB" dirty="0" smtClean="0"/>
              <a:t>Type of seat: Adult, child, concession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Ticket bookings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5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Payments </a:t>
            </a:r>
            <a:r>
              <a:rPr lang="en-GB" dirty="0"/>
              <a:t>page requirement:</a:t>
            </a:r>
          </a:p>
          <a:p>
            <a:pPr lvl="1"/>
            <a:r>
              <a:rPr lang="en-GB" dirty="0" smtClean="0"/>
              <a:t>Payment </a:t>
            </a:r>
            <a:r>
              <a:rPr lang="en-GB" dirty="0"/>
              <a:t>page should gather the following information:</a:t>
            </a:r>
          </a:p>
          <a:p>
            <a:pPr lvl="2"/>
            <a:r>
              <a:rPr lang="en-GB" dirty="0" smtClean="0"/>
              <a:t>Card </a:t>
            </a:r>
            <a:r>
              <a:rPr lang="en-GB" dirty="0"/>
              <a:t>holder’s name</a:t>
            </a:r>
          </a:p>
          <a:p>
            <a:pPr lvl="2"/>
            <a:r>
              <a:rPr lang="en-GB" dirty="0" smtClean="0"/>
              <a:t>Card </a:t>
            </a:r>
            <a:r>
              <a:rPr lang="en-GB" dirty="0"/>
              <a:t>number</a:t>
            </a:r>
          </a:p>
          <a:p>
            <a:pPr lvl="2"/>
            <a:r>
              <a:rPr lang="en-GB" dirty="0" smtClean="0"/>
              <a:t>Expiry </a:t>
            </a:r>
            <a:r>
              <a:rPr lang="en-GB" dirty="0"/>
              <a:t>date</a:t>
            </a:r>
          </a:p>
          <a:p>
            <a:pPr lvl="2"/>
            <a:r>
              <a:rPr lang="en-GB" dirty="0" smtClean="0"/>
              <a:t>Security </a:t>
            </a:r>
            <a:r>
              <a:rPr lang="en-GB" dirty="0"/>
              <a:t>code / CVC</a:t>
            </a:r>
          </a:p>
          <a:p>
            <a:r>
              <a:rPr lang="en-GB" dirty="0" smtClean="0"/>
              <a:t>Details </a:t>
            </a:r>
            <a:r>
              <a:rPr lang="en-GB" dirty="0"/>
              <a:t>should be saved and passed onto an external merchant for </a:t>
            </a:r>
            <a:r>
              <a:rPr lang="en-GB" dirty="0" smtClean="0"/>
              <a:t>processing:</a:t>
            </a:r>
          </a:p>
          <a:p>
            <a:pPr lvl="1"/>
            <a:r>
              <a:rPr lang="en-GB" dirty="0"/>
              <a:t>For example: </a:t>
            </a:r>
            <a:r>
              <a:rPr lang="en-GB" dirty="0">
                <a:hlinkClick r:id="rId2"/>
              </a:rPr>
              <a:t>https://developer.paypal.com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Payments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4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Places to go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The page is part of the overall site </a:t>
            </a:r>
            <a:r>
              <a:rPr lang="en-GB" dirty="0" smtClean="0"/>
              <a:t>navigation	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site should include information about local venues where customers can visit before or after the movie.</a:t>
            </a:r>
          </a:p>
          <a:p>
            <a:pPr lvl="1"/>
            <a:r>
              <a:rPr lang="en-GB" dirty="0" smtClean="0"/>
              <a:t>Venues </a:t>
            </a:r>
            <a:r>
              <a:rPr lang="en-GB" dirty="0"/>
              <a:t>can include bars and restaurants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venue should include the following information:</a:t>
            </a:r>
          </a:p>
          <a:p>
            <a:pPr lvl="2"/>
            <a:r>
              <a:rPr lang="en-GB" dirty="0" smtClean="0"/>
              <a:t>Image </a:t>
            </a:r>
            <a:r>
              <a:rPr lang="en-GB" dirty="0"/>
              <a:t>of the venue (inside or out)</a:t>
            </a:r>
          </a:p>
          <a:p>
            <a:pPr lvl="2"/>
            <a:r>
              <a:rPr lang="en-GB" dirty="0" smtClean="0"/>
              <a:t>Description</a:t>
            </a:r>
            <a:endParaRPr lang="en-GB" dirty="0"/>
          </a:p>
          <a:p>
            <a:pPr lvl="2"/>
            <a:r>
              <a:rPr lang="en-GB" dirty="0" smtClean="0"/>
              <a:t>Details </a:t>
            </a:r>
            <a:r>
              <a:rPr lang="en-GB" dirty="0"/>
              <a:t>of any offers relating to the cinema</a:t>
            </a:r>
          </a:p>
          <a:p>
            <a:pPr lvl="2"/>
            <a:r>
              <a:rPr lang="en-GB" dirty="0" smtClean="0"/>
              <a:t>Contact </a:t>
            </a:r>
            <a:r>
              <a:rPr lang="en-GB" dirty="0"/>
              <a:t>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Places to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getting here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page is part of the overall site </a:t>
            </a:r>
            <a:r>
              <a:rPr lang="en-GB" dirty="0" smtClean="0"/>
              <a:t>navigation.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site should include a page dedicated to the location of the cinema.</a:t>
            </a:r>
          </a:p>
          <a:p>
            <a:pPr lvl="1"/>
            <a:r>
              <a:rPr lang="en-GB" dirty="0" smtClean="0"/>
              <a:t>Include </a:t>
            </a:r>
            <a:r>
              <a:rPr lang="en-GB" dirty="0"/>
              <a:t>information on the following, as well as any other interesting and relevant facts</a:t>
            </a:r>
          </a:p>
          <a:p>
            <a:pPr lvl="2"/>
            <a:r>
              <a:rPr lang="en-GB" dirty="0" smtClean="0"/>
              <a:t>External </a:t>
            </a:r>
            <a:r>
              <a:rPr lang="en-GB" dirty="0"/>
              <a:t>image of the cinema</a:t>
            </a:r>
          </a:p>
          <a:p>
            <a:pPr lvl="2"/>
            <a:r>
              <a:rPr lang="en-GB" dirty="0" smtClean="0"/>
              <a:t>Address</a:t>
            </a:r>
            <a:endParaRPr lang="en-GB" dirty="0"/>
          </a:p>
          <a:p>
            <a:pPr lvl="2"/>
            <a:r>
              <a:rPr lang="en-GB" dirty="0" smtClean="0"/>
              <a:t>Directions </a:t>
            </a:r>
            <a:r>
              <a:rPr lang="en-GB" dirty="0"/>
              <a:t>from bus/train stations</a:t>
            </a:r>
          </a:p>
          <a:p>
            <a:pPr lvl="2"/>
            <a:r>
              <a:rPr lang="en-GB" dirty="0" smtClean="0"/>
              <a:t>Parking</a:t>
            </a:r>
            <a:endParaRPr lang="en-GB" dirty="0"/>
          </a:p>
          <a:p>
            <a:pPr lvl="2"/>
            <a:r>
              <a:rPr lang="en-GB" dirty="0" smtClean="0"/>
              <a:t>Google/Bing map external API?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about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page is part of the overall site navigation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name of </a:t>
            </a:r>
            <a:r>
              <a:rPr lang="en-GB" dirty="0" smtClean="0"/>
              <a:t>cinema </a:t>
            </a:r>
            <a:r>
              <a:rPr lang="en-GB" dirty="0"/>
              <a:t>appears on this page</a:t>
            </a:r>
          </a:p>
          <a:p>
            <a:pPr lvl="1"/>
            <a:r>
              <a:rPr lang="en-GB" dirty="0" smtClean="0"/>
              <a:t>Include </a:t>
            </a:r>
            <a:r>
              <a:rPr lang="en-GB" dirty="0"/>
              <a:t>any accompanying information the team member would like to share.</a:t>
            </a:r>
          </a:p>
          <a:p>
            <a:pPr lvl="2"/>
            <a:r>
              <a:rPr lang="en-GB" dirty="0" smtClean="0"/>
              <a:t>Twitter </a:t>
            </a:r>
            <a:r>
              <a:rPr lang="en-GB" dirty="0"/>
              <a:t>handle</a:t>
            </a:r>
          </a:p>
          <a:p>
            <a:pPr lvl="2"/>
            <a:r>
              <a:rPr lang="en-GB" dirty="0" smtClean="0"/>
              <a:t>Email </a:t>
            </a:r>
            <a:r>
              <a:rPr lang="en-GB" dirty="0"/>
              <a:t>address</a:t>
            </a:r>
          </a:p>
          <a:p>
            <a:pPr lvl="2"/>
            <a:r>
              <a:rPr lang="en-GB" dirty="0" smtClean="0"/>
              <a:t>Blog</a:t>
            </a:r>
            <a:r>
              <a:rPr lang="en-GB" dirty="0"/>
              <a:t>, company website, etc.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About Page must have a link to the Contact Page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About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1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contact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  <a:endParaRPr lang="en-GB" sz="2000" dirty="0"/>
          </a:p>
          <a:p>
            <a:pPr lvl="1"/>
            <a:r>
              <a:rPr lang="en-GB" dirty="0"/>
              <a:t>The page is part of the overall site navigation </a:t>
            </a:r>
          </a:p>
          <a:p>
            <a:pPr lvl="1"/>
            <a:r>
              <a:rPr lang="en-GB" dirty="0" smtClean="0"/>
              <a:t>Must </a:t>
            </a:r>
            <a:r>
              <a:rPr lang="en-GB" dirty="0"/>
              <a:t>include a way to contact the site owner electronically. </a:t>
            </a:r>
          </a:p>
          <a:p>
            <a:pPr lvl="2"/>
            <a:r>
              <a:rPr lang="en-GB" dirty="0" smtClean="0"/>
              <a:t>For example, email.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Contact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In your SCRUM teams break down the project and </a:t>
            </a:r>
            <a:r>
              <a:rPr lang="en-GB" dirty="0" smtClean="0"/>
              <a:t>draw some simple mock-ups of how the system may look.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1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Discuss QA cinemas and the initial high level requirements for this project.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6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Discuss QA cinemas and the initial high level requirements for this project.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2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Our client is a well known cinema chain. </a:t>
            </a:r>
          </a:p>
          <a:p>
            <a:r>
              <a:rPr lang="en-GB" dirty="0" smtClean="0"/>
              <a:t>This project will be referred to as QA cinemas.</a:t>
            </a:r>
          </a:p>
          <a:p>
            <a:r>
              <a:rPr lang="en-GB" dirty="0" smtClean="0"/>
              <a:t>Your team will be discussing the requirements for building a cinema website for this company. </a:t>
            </a:r>
          </a:p>
          <a:p>
            <a:r>
              <a:rPr lang="en-GB" dirty="0" smtClean="0"/>
              <a:t>This proposed site should </a:t>
            </a:r>
            <a:r>
              <a:rPr lang="en-GB" dirty="0"/>
              <a:t>present information about movies, </a:t>
            </a:r>
            <a:r>
              <a:rPr lang="en-GB" dirty="0" smtClean="0"/>
              <a:t>film listings etc</a:t>
            </a:r>
            <a:r>
              <a:rPr lang="en-GB" dirty="0"/>
              <a:t>. </a:t>
            </a:r>
          </a:p>
          <a:p>
            <a:r>
              <a:rPr lang="en-GB" dirty="0" smtClean="0"/>
              <a:t>The site should contain the following web pages discussed in the next few slides.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home page </a:t>
            </a:r>
            <a:r>
              <a:rPr lang="en-GB" dirty="0" smtClean="0"/>
              <a:t>requirements:</a:t>
            </a:r>
            <a:endParaRPr lang="en-GB" dirty="0"/>
          </a:p>
          <a:p>
            <a:pPr lvl="1"/>
            <a:r>
              <a:rPr lang="en-GB" dirty="0" smtClean="0"/>
              <a:t>The home page should be the default page shown to the user when entering the QA cinema site.</a:t>
            </a:r>
            <a:endParaRPr lang="en-GB" dirty="0"/>
          </a:p>
          <a:p>
            <a:pPr lvl="1"/>
            <a:r>
              <a:rPr lang="en-GB" dirty="0" smtClean="0"/>
              <a:t>Starting </a:t>
            </a:r>
            <a:r>
              <a:rPr lang="en-GB" dirty="0"/>
              <a:t>from </a:t>
            </a:r>
            <a:r>
              <a:rPr lang="en-GB" dirty="0" smtClean="0"/>
              <a:t>this page the user can </a:t>
            </a:r>
            <a:r>
              <a:rPr lang="en-GB" dirty="0"/>
              <a:t>navigate to other areas of the </a:t>
            </a:r>
            <a:r>
              <a:rPr lang="en-GB" dirty="0" smtClean="0"/>
              <a:t>site.</a:t>
            </a:r>
          </a:p>
          <a:p>
            <a:pPr lvl="2"/>
            <a:r>
              <a:rPr lang="en-GB" dirty="0" smtClean="0"/>
              <a:t>For example to the listing gallery or opening times.</a:t>
            </a:r>
            <a:endParaRPr lang="en-GB" dirty="0"/>
          </a:p>
          <a:p>
            <a:pPr lvl="1"/>
            <a:r>
              <a:rPr lang="en-GB" dirty="0" smtClean="0"/>
              <a:t>The page should </a:t>
            </a:r>
            <a:r>
              <a:rPr lang="en-GB" dirty="0"/>
              <a:t>have a picture or graphic </a:t>
            </a:r>
            <a:r>
              <a:rPr lang="en-GB" dirty="0" smtClean="0"/>
              <a:t>highlighting the movies currently displaying at the cinema:</a:t>
            </a:r>
          </a:p>
          <a:p>
            <a:pPr lvl="2"/>
            <a:r>
              <a:rPr lang="en-GB" dirty="0" smtClean="0"/>
              <a:t>For example using a carousel</a:t>
            </a:r>
            <a:endParaRPr lang="en-GB" sz="2000" dirty="0"/>
          </a:p>
          <a:p>
            <a:pPr lvl="1"/>
            <a:r>
              <a:rPr lang="en-GB" dirty="0" smtClean="0"/>
              <a:t>This page should also convey the intention of the website to </a:t>
            </a:r>
            <a:r>
              <a:rPr lang="en-GB" dirty="0"/>
              <a:t>the </a:t>
            </a:r>
            <a:r>
              <a:rPr lang="en-GB" dirty="0" smtClean="0"/>
              <a:t>viewer.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Home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listing gallery page requirement: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site should include an image </a:t>
            </a:r>
            <a:r>
              <a:rPr lang="en-GB" dirty="0" smtClean="0"/>
              <a:t>gallery for all the </a:t>
            </a:r>
            <a:r>
              <a:rPr lang="en-GB" dirty="0"/>
              <a:t>movies currently showing.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gallery is part of the overall site </a:t>
            </a:r>
            <a:r>
              <a:rPr lang="en-GB" dirty="0" smtClean="0"/>
              <a:t>navigation.</a:t>
            </a:r>
            <a:endParaRPr lang="en-GB" dirty="0"/>
          </a:p>
          <a:p>
            <a:pPr lvl="1"/>
            <a:r>
              <a:rPr lang="en-GB" dirty="0" smtClean="0"/>
              <a:t>At </a:t>
            </a:r>
            <a:r>
              <a:rPr lang="en-GB" dirty="0"/>
              <a:t>least 4 different movie </a:t>
            </a:r>
            <a:r>
              <a:rPr lang="en-GB" dirty="0" smtClean="0"/>
              <a:t>images should be included in the gallery.</a:t>
            </a:r>
          </a:p>
          <a:p>
            <a:pPr lvl="1"/>
            <a:r>
              <a:rPr lang="en-GB" dirty="0" smtClean="0"/>
              <a:t>When a movie image is interacted with the following should happen: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image </a:t>
            </a:r>
            <a:r>
              <a:rPr lang="en-GB" dirty="0" smtClean="0"/>
              <a:t>should appear </a:t>
            </a:r>
            <a:r>
              <a:rPr lang="en-GB" dirty="0"/>
              <a:t>on its own </a:t>
            </a:r>
            <a:r>
              <a:rPr lang="en-GB" dirty="0" smtClean="0"/>
              <a:t>page.</a:t>
            </a:r>
            <a:endParaRPr lang="en-GB" dirty="0"/>
          </a:p>
          <a:p>
            <a:pPr lvl="2"/>
            <a:r>
              <a:rPr lang="en-GB" dirty="0" smtClean="0"/>
              <a:t>The image should provide the user with some supporting </a:t>
            </a:r>
            <a:r>
              <a:rPr lang="en-GB" dirty="0"/>
              <a:t>text </a:t>
            </a:r>
            <a:r>
              <a:rPr lang="en-GB" dirty="0" smtClean="0"/>
              <a:t>about the movie:</a:t>
            </a:r>
          </a:p>
          <a:p>
            <a:pPr lvl="3"/>
            <a:r>
              <a:rPr lang="en-GB" dirty="0" smtClean="0"/>
              <a:t>Title </a:t>
            </a:r>
          </a:p>
          <a:p>
            <a:pPr lvl="3"/>
            <a:r>
              <a:rPr lang="en-GB" dirty="0" smtClean="0"/>
              <a:t>Actors</a:t>
            </a:r>
          </a:p>
          <a:p>
            <a:pPr lvl="3"/>
            <a:r>
              <a:rPr lang="en-GB" dirty="0" smtClean="0"/>
              <a:t>Movie Director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Listings Gallery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opening times page requirement: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page is part of the overall site </a:t>
            </a:r>
            <a:r>
              <a:rPr lang="en-GB" dirty="0" smtClean="0"/>
              <a:t>navigation.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page has details about the opening times of the cinema.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Opening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0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new releases gallery page requirement: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site should include an image </a:t>
            </a:r>
            <a:r>
              <a:rPr lang="en-GB" dirty="0" smtClean="0"/>
              <a:t>gallery for future movies that will be shown at QA cinemas.</a:t>
            </a:r>
            <a:endParaRPr lang="en-GB" dirty="0"/>
          </a:p>
          <a:p>
            <a:pPr lvl="1"/>
            <a:r>
              <a:rPr lang="en-GB" dirty="0" smtClean="0"/>
              <a:t>The gallery is part of the overall site navigation.</a:t>
            </a:r>
            <a:endParaRPr lang="en-GB" dirty="0"/>
          </a:p>
          <a:p>
            <a:pPr lvl="1"/>
            <a:r>
              <a:rPr lang="en-GB" dirty="0" smtClean="0"/>
              <a:t>At </a:t>
            </a:r>
            <a:r>
              <a:rPr lang="en-GB" dirty="0"/>
              <a:t>least 4 different movie </a:t>
            </a:r>
            <a:r>
              <a:rPr lang="en-GB" dirty="0" smtClean="0"/>
              <a:t>images should be included in the gallery.</a:t>
            </a:r>
          </a:p>
          <a:p>
            <a:pPr lvl="1"/>
            <a:r>
              <a:rPr lang="en-GB" dirty="0" smtClean="0"/>
              <a:t>When a new release image is interacted with the following should happen: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image </a:t>
            </a:r>
            <a:r>
              <a:rPr lang="en-GB" dirty="0" smtClean="0"/>
              <a:t>should appear </a:t>
            </a:r>
            <a:r>
              <a:rPr lang="en-GB" dirty="0"/>
              <a:t>on its own </a:t>
            </a:r>
            <a:r>
              <a:rPr lang="en-GB" dirty="0" smtClean="0"/>
              <a:t>page.</a:t>
            </a:r>
            <a:endParaRPr lang="en-GB" dirty="0"/>
          </a:p>
          <a:p>
            <a:pPr lvl="2"/>
            <a:r>
              <a:rPr lang="en-GB" dirty="0" smtClean="0"/>
              <a:t>The image should provide the user with some supporting </a:t>
            </a:r>
            <a:r>
              <a:rPr lang="en-GB" dirty="0"/>
              <a:t>text </a:t>
            </a:r>
            <a:r>
              <a:rPr lang="en-GB" dirty="0" smtClean="0"/>
              <a:t>about the movie:</a:t>
            </a:r>
          </a:p>
          <a:p>
            <a:pPr lvl="3"/>
            <a:r>
              <a:rPr lang="en-GB" dirty="0" smtClean="0"/>
              <a:t>Title </a:t>
            </a:r>
          </a:p>
          <a:p>
            <a:pPr lvl="3"/>
            <a:r>
              <a:rPr lang="en-GB" dirty="0" smtClean="0"/>
              <a:t>Actors</a:t>
            </a:r>
          </a:p>
          <a:p>
            <a:pPr lvl="3"/>
            <a:r>
              <a:rPr lang="en-GB" dirty="0" smtClean="0"/>
              <a:t>Movie Director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1023921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New releases gallery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1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classifications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page is part of the overall site </a:t>
            </a:r>
            <a:r>
              <a:rPr lang="en-GB" dirty="0" smtClean="0"/>
              <a:t>navigation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site has a page dedicated to the film classification system</a:t>
            </a:r>
          </a:p>
          <a:p>
            <a:pPr lvl="1"/>
            <a:r>
              <a:rPr lang="en-GB" dirty="0" smtClean="0"/>
              <a:t>This page includes the following information relating to movie classifications:</a:t>
            </a:r>
            <a:endParaRPr lang="en-GB" dirty="0"/>
          </a:p>
          <a:p>
            <a:pPr lvl="2"/>
            <a:r>
              <a:rPr lang="en-GB" dirty="0" smtClean="0"/>
              <a:t>Each of the movie classifications</a:t>
            </a:r>
            <a:endParaRPr lang="en-GB" dirty="0"/>
          </a:p>
          <a:p>
            <a:pPr lvl="2"/>
            <a:r>
              <a:rPr lang="en-GB" dirty="0" smtClean="0"/>
              <a:t>Rules </a:t>
            </a:r>
            <a:r>
              <a:rPr lang="en-GB" dirty="0"/>
              <a:t>and conditions relating to each </a:t>
            </a:r>
            <a:r>
              <a:rPr lang="en-GB" dirty="0" smtClean="0"/>
              <a:t>classification</a:t>
            </a:r>
          </a:p>
          <a:p>
            <a:pPr lvl="2"/>
            <a:r>
              <a:rPr lang="en-GB" dirty="0" smtClean="0"/>
              <a:t>A link to where a user can find additional information on classifications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Screen page </a:t>
            </a:r>
            <a:r>
              <a:rPr lang="en-GB" dirty="0"/>
              <a:t>requirement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screen page is </a:t>
            </a:r>
            <a:r>
              <a:rPr lang="en-GB" dirty="0"/>
              <a:t>part of the overall site navigation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 smtClean="0"/>
              <a:t>Images </a:t>
            </a:r>
            <a:r>
              <a:rPr lang="en-GB" dirty="0"/>
              <a:t>of the seating plan of </a:t>
            </a:r>
            <a:r>
              <a:rPr lang="en-GB" dirty="0" smtClean="0"/>
              <a:t>a room in the cinema venue that includes the following information:</a:t>
            </a:r>
            <a:endParaRPr lang="en-GB" dirty="0"/>
          </a:p>
          <a:p>
            <a:pPr lvl="2"/>
            <a:r>
              <a:rPr lang="en-GB" dirty="0" smtClean="0"/>
              <a:t>Layout of </a:t>
            </a:r>
            <a:r>
              <a:rPr lang="en-GB" dirty="0"/>
              <a:t>the </a:t>
            </a:r>
            <a:r>
              <a:rPr lang="en-GB" dirty="0" smtClean="0"/>
              <a:t>room</a:t>
            </a:r>
          </a:p>
          <a:p>
            <a:pPr lvl="2"/>
            <a:r>
              <a:rPr lang="en-GB" dirty="0" smtClean="0"/>
              <a:t>Disabled seating options for the room</a:t>
            </a:r>
          </a:p>
          <a:p>
            <a:pPr lvl="2"/>
            <a:r>
              <a:rPr lang="en-GB" dirty="0" smtClean="0"/>
              <a:t>Premium seating options for the room</a:t>
            </a:r>
          </a:p>
          <a:p>
            <a:pPr lvl="2"/>
            <a:r>
              <a:rPr lang="en-GB" dirty="0" smtClean="0"/>
              <a:t>Information on type of screen in room</a:t>
            </a:r>
          </a:p>
          <a:p>
            <a:pPr lvl="3"/>
            <a:r>
              <a:rPr lang="en-GB" dirty="0" smtClean="0"/>
              <a:t>Standard</a:t>
            </a:r>
          </a:p>
          <a:p>
            <a:pPr lvl="3"/>
            <a:r>
              <a:rPr lang="en-GB" dirty="0" smtClean="0"/>
              <a:t>IMAX</a:t>
            </a:r>
          </a:p>
          <a:p>
            <a:pPr lvl="3"/>
            <a:r>
              <a:rPr lang="en-GB" dirty="0" smtClean="0"/>
              <a:t>3D</a:t>
            </a:r>
          </a:p>
          <a:p>
            <a:pPr lvl="3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Screens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11577</TotalTime>
  <Words>809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Lucida Sans</vt:lpstr>
      <vt:lpstr>Segoe UI</vt:lpstr>
      <vt:lpstr>Segoe UI Light</vt:lpstr>
      <vt:lpstr>PPM Courseware Slides</vt:lpstr>
      <vt:lpstr>Project introduction</vt:lpstr>
      <vt:lpstr>Objective</vt:lpstr>
      <vt:lpstr>Introduction</vt:lpstr>
      <vt:lpstr>Home page</vt:lpstr>
      <vt:lpstr>Listings Gallery</vt:lpstr>
      <vt:lpstr>Opening times</vt:lpstr>
      <vt:lpstr>New releases gallery</vt:lpstr>
      <vt:lpstr>Classifications</vt:lpstr>
      <vt:lpstr>Screens</vt:lpstr>
      <vt:lpstr>Ticket bookings</vt:lpstr>
      <vt:lpstr>Payments</vt:lpstr>
      <vt:lpstr>Places to go</vt:lpstr>
      <vt:lpstr>Getting here</vt:lpstr>
      <vt:lpstr>About page</vt:lpstr>
      <vt:lpstr>Contact page</vt:lpstr>
      <vt:lpstr>Exercise</vt:lpstr>
      <vt:lpstr>Objective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Gordon, John</cp:lastModifiedBy>
  <cp:revision>177</cp:revision>
  <dcterms:created xsi:type="dcterms:W3CDTF">2017-01-16T15:28:50Z</dcterms:created>
  <dcterms:modified xsi:type="dcterms:W3CDTF">2017-03-21T09:15:47Z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