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68" r:id="rId4"/>
    <p:sldId id="336" r:id="rId5"/>
    <p:sldId id="337" r:id="rId6"/>
    <p:sldId id="338" r:id="rId7"/>
    <p:sldId id="339" r:id="rId8"/>
    <p:sldId id="340" r:id="rId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0F5965-1D2F-42CB-A89B-0059A002DB6A}">
          <p14:sldIdLst>
            <p14:sldId id="256"/>
            <p14:sldId id="269"/>
            <p14:sldId id="268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31" autoAdjust="0"/>
  </p:normalViewPr>
  <p:slideViewPr>
    <p:cSldViewPr snapToGrid="0">
      <p:cViewPr varScale="1">
        <p:scale>
          <a:sx n="52" d="100"/>
          <a:sy n="52" d="100"/>
        </p:scale>
        <p:origin x="90" y="2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Jar</a:t>
            </a:r>
            <a:r>
              <a:rPr lang="en-GB" baseline="0" dirty="0" smtClean="0"/>
              <a:t> files should be provided by your trainer </a:t>
            </a:r>
          </a:p>
          <a:p>
            <a:r>
              <a:rPr lang="en-GB" baseline="0" dirty="0" smtClean="0"/>
              <a:t>Chrome and </a:t>
            </a:r>
            <a:r>
              <a:rPr lang="en-GB" baseline="0" dirty="0" err="1" smtClean="0"/>
              <a:t>firefox</a:t>
            </a:r>
            <a:r>
              <a:rPr lang="en-GB" baseline="0" dirty="0" smtClean="0"/>
              <a:t> drivers should be provided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78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Selenium WebDriver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1" r="25991"/>
          <a:stretch>
            <a:fillRect/>
          </a:stretch>
        </p:blipFill>
        <p:spPr>
          <a:xfrm>
            <a:off x="0" y="0"/>
            <a:ext cx="4699322" cy="6858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Learn </a:t>
            </a:r>
            <a:r>
              <a:rPr lang="en-GB" smtClean="0"/>
              <a:t>what Selenium WebDriver </a:t>
            </a:r>
            <a:r>
              <a:rPr lang="en-GB" dirty="0" smtClean="0"/>
              <a:t>is and what it’s for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Learn what Selenium WebDriver is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7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Popular Automation Library</a:t>
            </a:r>
          </a:p>
          <a:p>
            <a:r>
              <a:rPr lang="en-GB" dirty="0" smtClean="0"/>
              <a:t>Better than the IDE as it provides more control on the browser.</a:t>
            </a:r>
          </a:p>
          <a:p>
            <a:r>
              <a:rPr lang="en-GB" dirty="0" smtClean="0"/>
              <a:t>Can run scripts through multiple different browsers.</a:t>
            </a:r>
          </a:p>
          <a:p>
            <a:r>
              <a:rPr lang="en-GB" dirty="0" smtClean="0"/>
              <a:t>Gives a better programming experience to the developer as you can adhere to OO fundamentals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Selenium WebDriver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 tester/Developer through the test script can command a WebDriver to perform certain actions through a specific browser.</a:t>
            </a:r>
          </a:p>
          <a:p>
            <a:r>
              <a:rPr lang="en-GB" dirty="0" smtClean="0"/>
              <a:t>This is done by using the client libraries or language bindings provided by the WebDriver</a:t>
            </a:r>
          </a:p>
          <a:p>
            <a:r>
              <a:rPr lang="en-GB" dirty="0" smtClean="0"/>
              <a:t>These libraries are provided in different languages such as Java/ruby/python/perl/php/.net</a:t>
            </a:r>
          </a:p>
          <a:p>
            <a:r>
              <a:rPr lang="en-GB" dirty="0" smtClean="0"/>
              <a:t>By using language </a:t>
            </a:r>
            <a:r>
              <a:rPr lang="en-GB" dirty="0" err="1" smtClean="0"/>
              <a:t>binded</a:t>
            </a:r>
            <a:r>
              <a:rPr lang="en-GB" dirty="0" smtClean="0"/>
              <a:t> client libraries, developers can invoke browser specific implementations of web driver such as </a:t>
            </a:r>
            <a:r>
              <a:rPr lang="en-GB" dirty="0" err="1" smtClean="0"/>
              <a:t>FireFox</a:t>
            </a:r>
            <a:r>
              <a:rPr lang="en-GB" dirty="0" smtClean="0"/>
              <a:t> etc.</a:t>
            </a:r>
          </a:p>
          <a:p>
            <a:r>
              <a:rPr lang="en-GB" dirty="0" smtClean="0"/>
              <a:t>Each of these implementations will work with the browser natively and execute commands from outside the browser to simulate exactly how the user would use it.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Selenium WebDriver – How it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0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IDE is limited within the JS sandbox of the browser.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JS library Is generic and not specific to any browser.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developers can end up with tests that perform very well on one browser but not another.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WebDriver handles the browser from outside the browser, not inside.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Separate implementation for each browser, meaning the scripts can have a better handle on the browser since it speaks to the browser natively.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WebDriver comes with a better set of APIs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It can also test Mobile browsers.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Actively being supported, functionality being added continuously.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However the IDE is much simpler and quicker to use.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Selenium WebDriver – Better than IDE?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0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Selenium requires a vast quantity of .jar files to add to your Java Project to work</a:t>
            </a:r>
          </a:p>
          <a:p>
            <a:r>
              <a:rPr lang="en-GB" dirty="0" smtClean="0"/>
              <a:t>Project Properties -&gt; Build Path -&gt; Add External Jar -&gt; Add all of the provided jars </a:t>
            </a:r>
          </a:p>
          <a:p>
            <a:endParaRPr lang="en-GB" dirty="0" smtClean="0"/>
          </a:p>
          <a:p>
            <a:r>
              <a:rPr lang="en-GB" dirty="0" smtClean="0"/>
              <a:t>For each web browser that you want to test you need to do two things.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Download the appropriate driver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Set the system path to that drivers location</a:t>
            </a:r>
          </a:p>
          <a:p>
            <a:pPr marL="857250" lvl="1" indent="-457200"/>
            <a:r>
              <a:rPr lang="en-GB" dirty="0" smtClean="0"/>
              <a:t>Before you instantiate the driver in your code all the following line</a:t>
            </a:r>
          </a:p>
          <a:p>
            <a:pPr marL="857250" lvl="1" indent="-457200"/>
            <a:r>
              <a:rPr lang="en-GB" dirty="0" smtClean="0"/>
              <a:t>(Chrome example)</a:t>
            </a:r>
          </a:p>
          <a:p>
            <a:pPr marL="1257300" lvl="2" indent="-457200"/>
            <a:r>
              <a:rPr lang="en-GB" b="1" dirty="0" err="1" smtClean="0"/>
              <a:t>System.setProperty</a:t>
            </a:r>
            <a:r>
              <a:rPr lang="en-GB" b="1" dirty="0"/>
              <a:t>("</a:t>
            </a:r>
            <a:r>
              <a:rPr lang="en-GB" b="1" dirty="0" err="1"/>
              <a:t>webdriver.chrome.driver</a:t>
            </a:r>
            <a:r>
              <a:rPr lang="en-GB" b="1" dirty="0" err="1" smtClean="0"/>
              <a:t>","C</a:t>
            </a:r>
            <a:r>
              <a:rPr lang="en-GB" b="1" dirty="0" smtClean="0"/>
              <a:t>:\\</a:t>
            </a:r>
            <a:r>
              <a:rPr lang="en-GB" i="1" dirty="0" smtClean="0"/>
              <a:t>filepath</a:t>
            </a:r>
            <a:r>
              <a:rPr lang="en-GB" b="1" dirty="0" smtClean="0"/>
              <a:t>\\chromedriver.exe");</a:t>
            </a:r>
          </a:p>
          <a:p>
            <a:pPr marL="857250" lvl="1" indent="-457200"/>
            <a:r>
              <a:rPr lang="en-GB" dirty="0" smtClean="0"/>
              <a:t>(</a:t>
            </a:r>
            <a:r>
              <a:rPr lang="en-GB" dirty="0" err="1" smtClean="0"/>
              <a:t>FireFox</a:t>
            </a:r>
            <a:r>
              <a:rPr lang="en-GB" dirty="0" smtClean="0"/>
              <a:t> example)</a:t>
            </a:r>
          </a:p>
          <a:p>
            <a:pPr marL="1257300" lvl="2" indent="-457200"/>
            <a:r>
              <a:rPr lang="en-GB" b="1" dirty="0" err="1" smtClean="0"/>
              <a:t>System.setProperty</a:t>
            </a:r>
            <a:r>
              <a:rPr lang="en-GB" b="1" dirty="0"/>
              <a:t>("</a:t>
            </a:r>
            <a:r>
              <a:rPr lang="en-GB" b="1" dirty="0" err="1"/>
              <a:t>webdriver.gecko.driver</a:t>
            </a:r>
            <a:r>
              <a:rPr lang="en-GB" b="1" dirty="0" smtClean="0"/>
              <a:t>", "</a:t>
            </a:r>
            <a:r>
              <a:rPr lang="en-GB" b="1" dirty="0"/>
              <a:t>C</a:t>
            </a:r>
            <a:r>
              <a:rPr lang="en-GB" b="1" i="1" dirty="0" smtClean="0"/>
              <a:t>:\\</a:t>
            </a:r>
            <a:r>
              <a:rPr lang="en-GB" i="1" dirty="0" smtClean="0"/>
              <a:t>filepath</a:t>
            </a:r>
            <a:r>
              <a:rPr lang="en-GB" b="1" i="1" dirty="0" smtClean="0"/>
              <a:t>\\</a:t>
            </a:r>
            <a:r>
              <a:rPr lang="en-GB" b="1" dirty="0"/>
              <a:t>geckodriver.exe");</a:t>
            </a:r>
          </a:p>
          <a:p>
            <a:pPr marL="857250" lvl="1" indent="-457200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Installing Selenium WebDriver -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41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Set up a Selenium WebDriver Project, ready to create </a:t>
            </a:r>
            <a:r>
              <a:rPr lang="en-GB" smtClean="0"/>
              <a:t>your first test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25749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9092</TotalTime>
  <Words>418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Segoe UI</vt:lpstr>
      <vt:lpstr>Segoe UI Light</vt:lpstr>
      <vt:lpstr>PPM Courseware Slides</vt:lpstr>
      <vt:lpstr>Selenium WebDriver</vt:lpstr>
      <vt:lpstr>PURPOSE</vt:lpstr>
      <vt:lpstr>Objective</vt:lpstr>
      <vt:lpstr>Selenium WebDriver</vt:lpstr>
      <vt:lpstr>Selenium WebDriver – How it works</vt:lpstr>
      <vt:lpstr>Selenium WebDriver – Better than IDE?</vt:lpstr>
      <vt:lpstr>Installing Selenium WebDriver - Java</vt:lpstr>
      <vt:lpstr>Exercise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Womack, Elliot</dc:creator>
  <cp:lastModifiedBy>Womack, Elliot</cp:lastModifiedBy>
  <cp:revision>155</cp:revision>
  <dcterms:created xsi:type="dcterms:W3CDTF">2017-01-16T15:28:50Z</dcterms:created>
  <dcterms:modified xsi:type="dcterms:W3CDTF">2017-04-18T09:58:01Z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