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70" r:id="rId3"/>
    <p:sldId id="271" r:id="rId4"/>
    <p:sldId id="305" r:id="rId5"/>
    <p:sldId id="306" r:id="rId6"/>
    <p:sldId id="274" r:id="rId7"/>
    <p:sldId id="257" r:id="rId8"/>
    <p:sldId id="262" r:id="rId9"/>
    <p:sldId id="260" r:id="rId10"/>
    <p:sldId id="303" r:id="rId11"/>
    <p:sldId id="304" r:id="rId12"/>
    <p:sldId id="263" r:id="rId13"/>
    <p:sldId id="267" r:id="rId14"/>
    <p:sldId id="265" r:id="rId15"/>
    <p:sldId id="275" r:id="rId16"/>
    <p:sldId id="276" r:id="rId17"/>
    <p:sldId id="268" r:id="rId18"/>
    <p:sldId id="269" r:id="rId19"/>
    <p:sldId id="278" r:id="rId20"/>
    <p:sldId id="279" r:id="rId21"/>
    <p:sldId id="294" r:id="rId22"/>
    <p:sldId id="291" r:id="rId23"/>
    <p:sldId id="292" r:id="rId24"/>
    <p:sldId id="293" r:id="rId25"/>
    <p:sldId id="290" r:id="rId26"/>
    <p:sldId id="289" r:id="rId27"/>
    <p:sldId id="295" r:id="rId28"/>
    <p:sldId id="296" r:id="rId29"/>
    <p:sldId id="282" r:id="rId30"/>
    <p:sldId id="288" r:id="rId31"/>
    <p:sldId id="297" r:id="rId32"/>
    <p:sldId id="298" r:id="rId33"/>
    <p:sldId id="287" r:id="rId34"/>
    <p:sldId id="299" r:id="rId35"/>
    <p:sldId id="300" r:id="rId36"/>
    <p:sldId id="301" r:id="rId37"/>
    <p:sldId id="302" r:id="rId38"/>
    <p:sldId id="307" r:id="rId39"/>
    <p:sldId id="309" r:id="rId40"/>
    <p:sldId id="308" r:id="rId41"/>
    <p:sldId id="310" r:id="rId42"/>
    <p:sldId id="311" r:id="rId43"/>
    <p:sldId id="312" r:id="rId44"/>
    <p:sldId id="31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C1FB8E-6EEB-4047-8B56-639D584ED5BA}">
          <p14:sldIdLst>
            <p14:sldId id="259"/>
          </p14:sldIdLst>
        </p14:section>
        <p14:section name="Course Info" id="{74F3BFEE-FA36-40F3-A0FF-CED3120EC49F}">
          <p14:sldIdLst>
            <p14:sldId id="270"/>
            <p14:sldId id="271"/>
            <p14:sldId id="305"/>
            <p14:sldId id="306"/>
          </p14:sldIdLst>
        </p14:section>
        <p14:section name="Introduction" id="{B215DCA0-CFD3-4D49-B8BE-699D14007D82}">
          <p14:sldIdLst>
            <p14:sldId id="274"/>
            <p14:sldId id="257"/>
            <p14:sldId id="262"/>
            <p14:sldId id="260"/>
            <p14:sldId id="303"/>
            <p14:sldId id="304"/>
            <p14:sldId id="263"/>
          </p14:sldIdLst>
        </p14:section>
        <p14:section name="Transformations" id="{0D6257D4-DDDE-42B9-8F53-140F1033761B}">
          <p14:sldIdLst>
            <p14:sldId id="267"/>
            <p14:sldId id="265"/>
            <p14:sldId id="275"/>
            <p14:sldId id="276"/>
            <p14:sldId id="268"/>
            <p14:sldId id="269"/>
            <p14:sldId id="278"/>
            <p14:sldId id="279"/>
            <p14:sldId id="294"/>
          </p14:sldIdLst>
        </p14:section>
        <p14:section name="Spark SQL" id="{5E284F3A-F00F-4A3B-881A-11691756402D}">
          <p14:sldIdLst>
            <p14:sldId id="291"/>
            <p14:sldId id="292"/>
            <p14:sldId id="293"/>
          </p14:sldIdLst>
        </p14:section>
        <p14:section name="Input and Output" id="{F54013EB-8F23-4F34-8E2A-496D9EB50DDC}">
          <p14:sldIdLst>
            <p14:sldId id="290"/>
            <p14:sldId id="289"/>
            <p14:sldId id="295"/>
            <p14:sldId id="296"/>
          </p14:sldIdLst>
        </p14:section>
        <p14:section name="Joins" id="{422772D2-3486-400C-BC84-1AEAE6E6D56C}">
          <p14:sldIdLst>
            <p14:sldId id="282"/>
            <p14:sldId id="288"/>
            <p14:sldId id="297"/>
            <p14:sldId id="298"/>
            <p14:sldId id="287"/>
          </p14:sldIdLst>
        </p14:section>
        <p14:section name="Performance Tuning" id="{3091B673-88FD-400A-B8E2-1426B318033B}">
          <p14:sldIdLst>
            <p14:sldId id="299"/>
            <p14:sldId id="300"/>
            <p14:sldId id="301"/>
            <p14:sldId id="302"/>
          </p14:sldIdLst>
        </p14:section>
        <p14:section name="Wiritng Production Code" id="{734D3392-8841-4375-B51A-943A36A1E2D2}">
          <p14:sldIdLst>
            <p14:sldId id="307"/>
            <p14:sldId id="309"/>
            <p14:sldId id="308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36A-92D7-4D2E-814A-364BE6DE2E74}" v="61" dt="2020-10-15T15:26:23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Garzo" userId="6941d427-6f90-49b9-905d-70883a33c961" providerId="ADAL" clId="{85E3E36A-92D7-4D2E-814A-364BE6DE2E74}"/>
    <pc:docChg chg="undo custSel mod addSld delSld modSld sldOrd addSection modSection modShowInfo">
      <pc:chgData name="Andras Garzo" userId="6941d427-6f90-49b9-905d-70883a33c961" providerId="ADAL" clId="{85E3E36A-92D7-4D2E-814A-364BE6DE2E74}" dt="2020-10-15T15:26:43.616" v="9340" actId="20577"/>
      <pc:docMkLst>
        <pc:docMk/>
      </pc:docMkLst>
      <pc:sldChg chg="addSp modSp mod ord">
        <pc:chgData name="Andras Garzo" userId="6941d427-6f90-49b9-905d-70883a33c961" providerId="ADAL" clId="{85E3E36A-92D7-4D2E-814A-364BE6DE2E74}" dt="2020-10-13T15:33:16.615" v="6551"/>
        <pc:sldMkLst>
          <pc:docMk/>
          <pc:sldMk cId="3966111165" sldId="257"/>
        </pc:sldMkLst>
        <pc:spChg chg="mod">
          <ac:chgData name="Andras Garzo" userId="6941d427-6f90-49b9-905d-70883a33c961" providerId="ADAL" clId="{85E3E36A-92D7-4D2E-814A-364BE6DE2E74}" dt="2020-09-29T05:03:03.015" v="101" actId="20577"/>
          <ac:spMkLst>
            <pc:docMk/>
            <pc:sldMk cId="3966111165" sldId="257"/>
            <ac:spMk id="3" creationId="{0471C7B3-29D3-44C1-B6C2-DCC2D1EBCBE6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3966111165" sldId="257"/>
            <ac:inkMk id="4" creationId="{3E902707-917D-4B2A-ABC1-43F0E16F8B11}"/>
          </ac:inkMkLst>
        </pc:inkChg>
      </pc:sldChg>
      <pc:sldChg chg="delSp modSp mod">
        <pc:chgData name="Andras Garzo" userId="6941d427-6f90-49b9-905d-70883a33c961" providerId="ADAL" clId="{85E3E36A-92D7-4D2E-814A-364BE6DE2E74}" dt="2020-10-11T19:38:42.660" v="4623" actId="20577"/>
        <pc:sldMkLst>
          <pc:docMk/>
          <pc:sldMk cId="2886113499" sldId="259"/>
        </pc:sldMkLst>
        <pc:spChg chg="mod">
          <ac:chgData name="Andras Garzo" userId="6941d427-6f90-49b9-905d-70883a33c961" providerId="ADAL" clId="{85E3E36A-92D7-4D2E-814A-364BE6DE2E74}" dt="2020-10-11T19:38:42.660" v="4623" actId="20577"/>
          <ac:spMkLst>
            <pc:docMk/>
            <pc:sldMk cId="2886113499" sldId="259"/>
            <ac:spMk id="3" creationId="{1C3B9117-959C-4B4B-B7EB-7D3DB13B746B}"/>
          </ac:spMkLst>
        </pc:spChg>
        <pc:spChg chg="del">
          <ac:chgData name="Andras Garzo" userId="6941d427-6f90-49b9-905d-70883a33c961" providerId="ADAL" clId="{85E3E36A-92D7-4D2E-814A-364BE6DE2E74}" dt="2020-10-11T19:38:09.085" v="4599" actId="478"/>
          <ac:spMkLst>
            <pc:docMk/>
            <pc:sldMk cId="2886113499" sldId="259"/>
            <ac:spMk id="6" creationId="{DF8B8549-757D-47AC-BBCF-F85D12BDAC2A}"/>
          </ac:spMkLst>
        </pc:spChg>
        <pc:picChg chg="del mod">
          <ac:chgData name="Andras Garzo" userId="6941d427-6f90-49b9-905d-70883a33c961" providerId="ADAL" clId="{85E3E36A-92D7-4D2E-814A-364BE6DE2E74}" dt="2020-10-11T19:38:23.028" v="4601" actId="478"/>
          <ac:picMkLst>
            <pc:docMk/>
            <pc:sldMk cId="2886113499" sldId="259"/>
            <ac:picMk id="4" creationId="{F1526B7A-8A44-489C-915C-FFDBCB0B8C17}"/>
          </ac:picMkLst>
        </pc:picChg>
        <pc:picChg chg="del mod">
          <ac:chgData name="Andras Garzo" userId="6941d427-6f90-49b9-905d-70883a33c961" providerId="ADAL" clId="{85E3E36A-92D7-4D2E-814A-364BE6DE2E74}" dt="2020-10-11T19:38:23.028" v="4601" actId="478"/>
          <ac:picMkLst>
            <pc:docMk/>
            <pc:sldMk cId="2886113499" sldId="259"/>
            <ac:picMk id="5" creationId="{91C449DD-BA8B-463F-B0FD-054E7BA87D1A}"/>
          </ac:picMkLst>
        </pc:picChg>
      </pc:sldChg>
      <pc:sldChg chg="addSp modSp mod">
        <pc:chgData name="Andras Garzo" userId="6941d427-6f90-49b9-905d-70883a33c961" providerId="ADAL" clId="{85E3E36A-92D7-4D2E-814A-364BE6DE2E74}" dt="2020-10-13T15:33:16.615" v="6551"/>
        <pc:sldMkLst>
          <pc:docMk/>
          <pc:sldMk cId="2966506835" sldId="260"/>
        </pc:sldMkLst>
        <pc:spChg chg="mod">
          <ac:chgData name="Andras Garzo" userId="6941d427-6f90-49b9-905d-70883a33c961" providerId="ADAL" clId="{85E3E36A-92D7-4D2E-814A-364BE6DE2E74}" dt="2020-10-09T04:22:12.761" v="2699" actId="20577"/>
          <ac:spMkLst>
            <pc:docMk/>
            <pc:sldMk cId="2966506835" sldId="260"/>
            <ac:spMk id="2" creationId="{8293692A-317E-41F8-BFA1-521B1ACC2D71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2966506835" sldId="260"/>
            <ac:inkMk id="3" creationId="{24E19716-30F4-4E21-A40B-20F6DA3494EE}"/>
          </ac:inkMkLst>
        </pc:inkChg>
      </pc:sldChg>
      <pc:sldChg chg="addSp ord">
        <pc:chgData name="Andras Garzo" userId="6941d427-6f90-49b9-905d-70883a33c961" providerId="ADAL" clId="{85E3E36A-92D7-4D2E-814A-364BE6DE2E74}" dt="2020-10-13T15:33:16.615" v="6551"/>
        <pc:sldMkLst>
          <pc:docMk/>
          <pc:sldMk cId="3100638745" sldId="262"/>
        </pc:sldMkLst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3100638745" sldId="262"/>
            <ac:inkMk id="3" creationId="{B6FB3ECC-E1AA-4256-AE77-BE930A44979E}"/>
          </ac:inkMkLst>
        </pc:inkChg>
      </pc:sldChg>
      <pc:sldChg chg="addSp delSp modSp mod ord">
        <pc:chgData name="Andras Garzo" userId="6941d427-6f90-49b9-905d-70883a33c961" providerId="ADAL" clId="{85E3E36A-92D7-4D2E-814A-364BE6DE2E74}" dt="2020-10-11T19:12:26.623" v="4058" actId="478"/>
        <pc:sldMkLst>
          <pc:docMk/>
          <pc:sldMk cId="3000103857" sldId="263"/>
        </pc:sldMkLst>
        <pc:graphicFrameChg chg="add del modGraphic">
          <ac:chgData name="Andras Garzo" userId="6941d427-6f90-49b9-905d-70883a33c961" providerId="ADAL" clId="{85E3E36A-92D7-4D2E-814A-364BE6DE2E74}" dt="2020-10-11T19:12:26.623" v="4058" actId="478"/>
          <ac:graphicFrameMkLst>
            <pc:docMk/>
            <pc:sldMk cId="3000103857" sldId="263"/>
            <ac:graphicFrameMk id="5" creationId="{3A4B899F-722A-43FC-BBA6-AFE6D77286FF}"/>
          </ac:graphicFrameMkLst>
        </pc:graphicFrameChg>
      </pc:sldChg>
      <pc:sldChg chg="del">
        <pc:chgData name="Andras Garzo" userId="6941d427-6f90-49b9-905d-70883a33c961" providerId="ADAL" clId="{85E3E36A-92D7-4D2E-814A-364BE6DE2E74}" dt="2020-10-02T17:37:32.657" v="125" actId="47"/>
        <pc:sldMkLst>
          <pc:docMk/>
          <pc:sldMk cId="3270067210" sldId="264"/>
        </pc:sldMkLst>
      </pc:sldChg>
      <pc:sldChg chg="modSp mod">
        <pc:chgData name="Andras Garzo" userId="6941d427-6f90-49b9-905d-70883a33c961" providerId="ADAL" clId="{85E3E36A-92D7-4D2E-814A-364BE6DE2E74}" dt="2020-10-02T17:39:41.319" v="141" actId="14100"/>
        <pc:sldMkLst>
          <pc:docMk/>
          <pc:sldMk cId="4253147710" sldId="265"/>
        </pc:sldMkLst>
        <pc:spChg chg="mod">
          <ac:chgData name="Andras Garzo" userId="6941d427-6f90-49b9-905d-70883a33c961" providerId="ADAL" clId="{85E3E36A-92D7-4D2E-814A-364BE6DE2E74}" dt="2020-10-02T17:39:41.319" v="141" actId="14100"/>
          <ac:spMkLst>
            <pc:docMk/>
            <pc:sldMk cId="4253147710" sldId="265"/>
            <ac:spMk id="3" creationId="{FBBDC3D7-193F-4DB5-A712-6E8A3CCAD2EB}"/>
          </ac:spMkLst>
        </pc:spChg>
      </pc:sldChg>
      <pc:sldChg chg="del">
        <pc:chgData name="Andras Garzo" userId="6941d427-6f90-49b9-905d-70883a33c961" providerId="ADAL" clId="{85E3E36A-92D7-4D2E-814A-364BE6DE2E74}" dt="2020-10-11T19:23:31.731" v="4596" actId="47"/>
        <pc:sldMkLst>
          <pc:docMk/>
          <pc:sldMk cId="1812243634" sldId="266"/>
        </pc:sldMkLst>
      </pc:sldChg>
      <pc:sldChg chg="modSp mod">
        <pc:chgData name="Andras Garzo" userId="6941d427-6f90-49b9-905d-70883a33c961" providerId="ADAL" clId="{85E3E36A-92D7-4D2E-814A-364BE6DE2E74}" dt="2020-10-02T17:37:51.646" v="136" actId="6549"/>
        <pc:sldMkLst>
          <pc:docMk/>
          <pc:sldMk cId="1115769025" sldId="267"/>
        </pc:sldMkLst>
        <pc:spChg chg="mod">
          <ac:chgData name="Andras Garzo" userId="6941d427-6f90-49b9-905d-70883a33c961" providerId="ADAL" clId="{85E3E36A-92D7-4D2E-814A-364BE6DE2E74}" dt="2020-10-02T17:37:51.646" v="136" actId="6549"/>
          <ac:spMkLst>
            <pc:docMk/>
            <pc:sldMk cId="1115769025" sldId="267"/>
            <ac:spMk id="2" creationId="{774AC36D-AFEF-44BA-A17C-75B1A3FB17AA}"/>
          </ac:spMkLst>
        </pc:spChg>
      </pc:sldChg>
      <pc:sldChg chg="modSp mod">
        <pc:chgData name="Andras Garzo" userId="6941d427-6f90-49b9-905d-70883a33c961" providerId="ADAL" clId="{85E3E36A-92D7-4D2E-814A-364BE6DE2E74}" dt="2020-10-11T19:40:20.344" v="4654"/>
        <pc:sldMkLst>
          <pc:docMk/>
          <pc:sldMk cId="1159703646" sldId="270"/>
        </pc:sldMkLst>
        <pc:spChg chg="mod">
          <ac:chgData name="Andras Garzo" userId="6941d427-6f90-49b9-905d-70883a33c961" providerId="ADAL" clId="{85E3E36A-92D7-4D2E-814A-364BE6DE2E74}" dt="2020-10-11T19:39:14.724" v="4632" actId="20577"/>
          <ac:spMkLst>
            <pc:docMk/>
            <pc:sldMk cId="1159703646" sldId="270"/>
            <ac:spMk id="2" creationId="{3F5B0943-7537-48C2-BB6B-5139D83AFE03}"/>
          </ac:spMkLst>
        </pc:spChg>
        <pc:spChg chg="mod">
          <ac:chgData name="Andras Garzo" userId="6941d427-6f90-49b9-905d-70883a33c961" providerId="ADAL" clId="{85E3E36A-92D7-4D2E-814A-364BE6DE2E74}" dt="2020-10-11T19:40:20.344" v="4654"/>
          <ac:spMkLst>
            <pc:docMk/>
            <pc:sldMk cId="1159703646" sldId="270"/>
            <ac:spMk id="3" creationId="{574435D3-FB3A-456A-8103-DC61AD572032}"/>
          </ac:spMkLst>
        </pc:spChg>
      </pc:sldChg>
      <pc:sldChg chg="modSp mod">
        <pc:chgData name="Andras Garzo" userId="6941d427-6f90-49b9-905d-70883a33c961" providerId="ADAL" clId="{85E3E36A-92D7-4D2E-814A-364BE6DE2E74}" dt="2020-10-11T19:45:50.555" v="5351" actId="20577"/>
        <pc:sldMkLst>
          <pc:docMk/>
          <pc:sldMk cId="2473694735" sldId="271"/>
        </pc:sldMkLst>
        <pc:spChg chg="mod">
          <ac:chgData name="Andras Garzo" userId="6941d427-6f90-49b9-905d-70883a33c961" providerId="ADAL" clId="{85E3E36A-92D7-4D2E-814A-364BE6DE2E74}" dt="2020-10-11T19:40:31.876" v="4666" actId="20577"/>
          <ac:spMkLst>
            <pc:docMk/>
            <pc:sldMk cId="2473694735" sldId="271"/>
            <ac:spMk id="2" creationId="{EEC1B748-8BE6-4847-BD25-1B4A374CF89C}"/>
          </ac:spMkLst>
        </pc:spChg>
        <pc:spChg chg="mod">
          <ac:chgData name="Andras Garzo" userId="6941d427-6f90-49b9-905d-70883a33c961" providerId="ADAL" clId="{85E3E36A-92D7-4D2E-814A-364BE6DE2E74}" dt="2020-10-11T19:45:50.555" v="5351" actId="20577"/>
          <ac:spMkLst>
            <pc:docMk/>
            <pc:sldMk cId="2473694735" sldId="271"/>
            <ac:spMk id="3" creationId="{37862FC4-2688-47D1-866B-38FF4280327A}"/>
          </ac:spMkLst>
        </pc:spChg>
      </pc:sldChg>
      <pc:sldChg chg="del">
        <pc:chgData name="Andras Garzo" userId="6941d427-6f90-49b9-905d-70883a33c961" providerId="ADAL" clId="{85E3E36A-92D7-4D2E-814A-364BE6DE2E74}" dt="2020-10-11T19:53:29.508" v="5355" actId="47"/>
        <pc:sldMkLst>
          <pc:docMk/>
          <pc:sldMk cId="470307361" sldId="272"/>
        </pc:sldMkLst>
      </pc:sldChg>
      <pc:sldChg chg="del">
        <pc:chgData name="Andras Garzo" userId="6941d427-6f90-49b9-905d-70883a33c961" providerId="ADAL" clId="{85E3E36A-92D7-4D2E-814A-364BE6DE2E74}" dt="2020-10-11T19:53:01.684" v="5353" actId="47"/>
        <pc:sldMkLst>
          <pc:docMk/>
          <pc:sldMk cId="290717038" sldId="273"/>
        </pc:sldMkLst>
      </pc:sldChg>
      <pc:sldChg chg="modSp mod">
        <pc:chgData name="Andras Garzo" userId="6941d427-6f90-49b9-905d-70883a33c961" providerId="ADAL" clId="{85E3E36A-92D7-4D2E-814A-364BE6DE2E74}" dt="2020-10-02T17:37:44.837" v="135" actId="20577"/>
        <pc:sldMkLst>
          <pc:docMk/>
          <pc:sldMk cId="521612619" sldId="274"/>
        </pc:sldMkLst>
        <pc:spChg chg="mod">
          <ac:chgData name="Andras Garzo" userId="6941d427-6f90-49b9-905d-70883a33c961" providerId="ADAL" clId="{85E3E36A-92D7-4D2E-814A-364BE6DE2E74}" dt="2020-10-02T17:37:44.837" v="135" actId="20577"/>
          <ac:spMkLst>
            <pc:docMk/>
            <pc:sldMk cId="521612619" sldId="274"/>
            <ac:spMk id="2" creationId="{8E8AA7F5-98B1-4826-ADB3-FD866F5EE66D}"/>
          </ac:spMkLst>
        </pc:spChg>
      </pc:sldChg>
      <pc:sldChg chg="del">
        <pc:chgData name="Andras Garzo" userId="6941d427-6f90-49b9-905d-70883a33c961" providerId="ADAL" clId="{85E3E36A-92D7-4D2E-814A-364BE6DE2E74}" dt="2020-10-02T18:55:48.892" v="998" actId="47"/>
        <pc:sldMkLst>
          <pc:docMk/>
          <pc:sldMk cId="353024985" sldId="280"/>
        </pc:sldMkLst>
      </pc:sldChg>
      <pc:sldChg chg="modSp del mod">
        <pc:chgData name="Andras Garzo" userId="6941d427-6f90-49b9-905d-70883a33c961" providerId="ADAL" clId="{85E3E36A-92D7-4D2E-814A-364BE6DE2E74}" dt="2020-10-02T17:37:31.790" v="124" actId="47"/>
        <pc:sldMkLst>
          <pc:docMk/>
          <pc:sldMk cId="641166398" sldId="281"/>
        </pc:sldMkLst>
        <pc:spChg chg="mod">
          <ac:chgData name="Andras Garzo" userId="6941d427-6f90-49b9-905d-70883a33c961" providerId="ADAL" clId="{85E3E36A-92D7-4D2E-814A-364BE6DE2E74}" dt="2020-09-29T05:05:09.848" v="106" actId="20577"/>
          <ac:spMkLst>
            <pc:docMk/>
            <pc:sldMk cId="641166398" sldId="281"/>
            <ac:spMk id="2" creationId="{079EAFE2-ADC9-4320-AE73-525ECCCF01F9}"/>
          </ac:spMkLst>
        </pc:spChg>
      </pc:sldChg>
      <pc:sldChg chg="modSp mod ord">
        <pc:chgData name="Andras Garzo" userId="6941d427-6f90-49b9-905d-70883a33c961" providerId="ADAL" clId="{85E3E36A-92D7-4D2E-814A-364BE6DE2E74}" dt="2020-10-08T21:45:23.563" v="2094"/>
        <pc:sldMkLst>
          <pc:docMk/>
          <pc:sldMk cId="504321967" sldId="282"/>
        </pc:sldMkLst>
        <pc:spChg chg="mod">
          <ac:chgData name="Andras Garzo" userId="6941d427-6f90-49b9-905d-70883a33c961" providerId="ADAL" clId="{85E3E36A-92D7-4D2E-814A-364BE6DE2E74}" dt="2020-10-08T21:44:37.768" v="2087" actId="20577"/>
          <ac:spMkLst>
            <pc:docMk/>
            <pc:sldMk cId="504321967" sldId="282"/>
            <ac:spMk id="2" creationId="{774AC36D-AFEF-44BA-A17C-75B1A3FB17AA}"/>
          </ac:spMkLst>
        </pc:spChg>
      </pc:sldChg>
      <pc:sldChg chg="modSp del mod">
        <pc:chgData name="Andras Garzo" userId="6941d427-6f90-49b9-905d-70883a33c961" providerId="ADAL" clId="{85E3E36A-92D7-4D2E-814A-364BE6DE2E74}" dt="2020-10-02T17:37:17.085" v="109" actId="47"/>
        <pc:sldMkLst>
          <pc:docMk/>
          <pc:sldMk cId="945786528" sldId="283"/>
        </pc:sldMkLst>
        <pc:spChg chg="mod">
          <ac:chgData name="Andras Garzo" userId="6941d427-6f90-49b9-905d-70883a33c961" providerId="ADAL" clId="{85E3E36A-92D7-4D2E-814A-364BE6DE2E74}" dt="2020-09-29T16:14:02.267" v="107" actId="1076"/>
          <ac:spMkLst>
            <pc:docMk/>
            <pc:sldMk cId="945786528" sldId="283"/>
            <ac:spMk id="6" creationId="{DE7E8BBF-5B74-46F7-942E-EEDCCF889FAB}"/>
          </ac:spMkLst>
        </pc:spChg>
      </pc:sldChg>
      <pc:sldChg chg="del">
        <pc:chgData name="Andras Garzo" userId="6941d427-6f90-49b9-905d-70883a33c961" providerId="ADAL" clId="{85E3E36A-92D7-4D2E-814A-364BE6DE2E74}" dt="2020-10-02T17:37:30.342" v="123" actId="47"/>
        <pc:sldMkLst>
          <pc:docMk/>
          <pc:sldMk cId="3280557175" sldId="284"/>
        </pc:sldMkLst>
      </pc:sldChg>
      <pc:sldChg chg="del ord">
        <pc:chgData name="Andras Garzo" userId="6941d427-6f90-49b9-905d-70883a33c961" providerId="ADAL" clId="{85E3E36A-92D7-4D2E-814A-364BE6DE2E74}" dt="2020-10-08T22:18:50.573" v="2658" actId="47"/>
        <pc:sldMkLst>
          <pc:docMk/>
          <pc:sldMk cId="2986425670" sldId="285"/>
        </pc:sldMkLst>
      </pc:sldChg>
      <pc:sldChg chg="modSp del mod ord">
        <pc:chgData name="Andras Garzo" userId="6941d427-6f90-49b9-905d-70883a33c961" providerId="ADAL" clId="{85E3E36A-92D7-4D2E-814A-364BE6DE2E74}" dt="2020-10-09T21:05:10.811" v="2700" actId="47"/>
        <pc:sldMkLst>
          <pc:docMk/>
          <pc:sldMk cId="810341285" sldId="286"/>
        </pc:sldMkLst>
        <pc:spChg chg="mod">
          <ac:chgData name="Andras Garzo" userId="6941d427-6f90-49b9-905d-70883a33c961" providerId="ADAL" clId="{85E3E36A-92D7-4D2E-814A-364BE6DE2E74}" dt="2020-10-08T21:44:18.121" v="2082" actId="20577"/>
          <ac:spMkLst>
            <pc:docMk/>
            <pc:sldMk cId="810341285" sldId="286"/>
            <ac:spMk id="5" creationId="{FF819E46-22AD-4EAF-B407-9FB6E11430D7}"/>
          </ac:spMkLst>
        </pc:spChg>
      </pc:sldChg>
      <pc:sldChg chg="modSp mod ord">
        <pc:chgData name="Andras Garzo" userId="6941d427-6f90-49b9-905d-70883a33c961" providerId="ADAL" clId="{85E3E36A-92D7-4D2E-814A-364BE6DE2E74}" dt="2020-10-09T21:05:42.315" v="2744" actId="20577"/>
        <pc:sldMkLst>
          <pc:docMk/>
          <pc:sldMk cId="513159460" sldId="287"/>
        </pc:sldMkLst>
        <pc:spChg chg="mod">
          <ac:chgData name="Andras Garzo" userId="6941d427-6f90-49b9-905d-70883a33c961" providerId="ADAL" clId="{85E3E36A-92D7-4D2E-814A-364BE6DE2E74}" dt="2020-10-09T21:05:42.315" v="2744" actId="20577"/>
          <ac:spMkLst>
            <pc:docMk/>
            <pc:sldMk cId="513159460" sldId="287"/>
            <ac:spMk id="3" creationId="{57AE1B77-8115-403A-B2B5-DC9337D16D76}"/>
          </ac:spMkLst>
        </pc:spChg>
      </pc:sldChg>
      <pc:sldChg chg="modSp mod ord">
        <pc:chgData name="Andras Garzo" userId="6941d427-6f90-49b9-905d-70883a33c961" providerId="ADAL" clId="{85E3E36A-92D7-4D2E-814A-364BE6DE2E74}" dt="2020-10-08T21:45:23.563" v="2094"/>
        <pc:sldMkLst>
          <pc:docMk/>
          <pc:sldMk cId="1731974214" sldId="288"/>
        </pc:sldMkLst>
        <pc:spChg chg="mod">
          <ac:chgData name="Andras Garzo" userId="6941d427-6f90-49b9-905d-70883a33c961" providerId="ADAL" clId="{85E3E36A-92D7-4D2E-814A-364BE6DE2E74}" dt="2020-10-02T17:37:12.063" v="108" actId="6549"/>
          <ac:spMkLst>
            <pc:docMk/>
            <pc:sldMk cId="1731974214" sldId="288"/>
            <ac:spMk id="3" creationId="{3522E267-A351-453C-BF3B-A2A2308AEA28}"/>
          </ac:spMkLst>
        </pc:spChg>
      </pc:sldChg>
      <pc:sldChg chg="addSp modSp mod">
        <pc:chgData name="Andras Garzo" userId="6941d427-6f90-49b9-905d-70883a33c961" providerId="ADAL" clId="{85E3E36A-92D7-4D2E-814A-364BE6DE2E74}" dt="2020-10-06T04:40:35.004" v="1812" actId="20577"/>
        <pc:sldMkLst>
          <pc:docMk/>
          <pc:sldMk cId="125416683" sldId="289"/>
        </pc:sldMkLst>
        <pc:spChg chg="mod">
          <ac:chgData name="Andras Garzo" userId="6941d427-6f90-49b9-905d-70883a33c961" providerId="ADAL" clId="{85E3E36A-92D7-4D2E-814A-364BE6DE2E74}" dt="2020-10-06T04:38:22.531" v="1086" actId="20577"/>
          <ac:spMkLst>
            <pc:docMk/>
            <pc:sldMk cId="125416683" sldId="289"/>
            <ac:spMk id="2" creationId="{91D36CC9-0B86-4C1A-8358-9784FFB22052}"/>
          </ac:spMkLst>
        </pc:spChg>
        <pc:spChg chg="mod">
          <ac:chgData name="Andras Garzo" userId="6941d427-6f90-49b9-905d-70883a33c961" providerId="ADAL" clId="{85E3E36A-92D7-4D2E-814A-364BE6DE2E74}" dt="2020-10-06T04:40:35.004" v="1812" actId="20577"/>
          <ac:spMkLst>
            <pc:docMk/>
            <pc:sldMk cId="125416683" sldId="289"/>
            <ac:spMk id="3" creationId="{C8CBF26A-7010-4CB0-827C-DEE2696D1E5B}"/>
          </ac:spMkLst>
        </pc:spChg>
        <pc:picChg chg="add mod">
          <ac:chgData name="Andras Garzo" userId="6941d427-6f90-49b9-905d-70883a33c961" providerId="ADAL" clId="{85E3E36A-92D7-4D2E-814A-364BE6DE2E74}" dt="2020-10-06T04:38:38.610" v="1093" actId="1076"/>
          <ac:picMkLst>
            <pc:docMk/>
            <pc:sldMk cId="125416683" sldId="289"/>
            <ac:picMk id="1026" creationId="{637DD2BB-D00B-4B5A-8BD4-129BD93E936E}"/>
          </ac:picMkLst>
        </pc:picChg>
      </pc:sldChg>
      <pc:sldChg chg="modSp mod">
        <pc:chgData name="Andras Garzo" userId="6941d427-6f90-49b9-905d-70883a33c961" providerId="ADAL" clId="{85E3E36A-92D7-4D2E-814A-364BE6DE2E74}" dt="2020-10-02T17:37:59.519" v="137" actId="6549"/>
        <pc:sldMkLst>
          <pc:docMk/>
          <pc:sldMk cId="3936774210" sldId="290"/>
        </pc:sldMkLst>
        <pc:spChg chg="mod">
          <ac:chgData name="Andras Garzo" userId="6941d427-6f90-49b9-905d-70883a33c961" providerId="ADAL" clId="{85E3E36A-92D7-4D2E-814A-364BE6DE2E74}" dt="2020-10-02T17:37:59.519" v="137" actId="6549"/>
          <ac:spMkLst>
            <pc:docMk/>
            <pc:sldMk cId="3936774210" sldId="290"/>
            <ac:spMk id="2" creationId="{774AC36D-AFEF-44BA-A17C-75B1A3FB17AA}"/>
          </ac:spMkLst>
        </pc:spChg>
      </pc:sldChg>
      <pc:sldChg chg="modSp add mod ord">
        <pc:chgData name="Andras Garzo" userId="6941d427-6f90-49b9-905d-70883a33c961" providerId="ADAL" clId="{85E3E36A-92D7-4D2E-814A-364BE6DE2E74}" dt="2020-10-02T18:26:38.642" v="466"/>
        <pc:sldMkLst>
          <pc:docMk/>
          <pc:sldMk cId="2675655137" sldId="291"/>
        </pc:sldMkLst>
        <pc:spChg chg="mod">
          <ac:chgData name="Andras Garzo" userId="6941d427-6f90-49b9-905d-70883a33c961" providerId="ADAL" clId="{85E3E36A-92D7-4D2E-814A-364BE6DE2E74}" dt="2020-10-02T17:51:32.371" v="151" actId="20577"/>
          <ac:spMkLst>
            <pc:docMk/>
            <pc:sldMk cId="2675655137" sldId="291"/>
            <ac:spMk id="2" creationId="{774AC36D-AFEF-44BA-A17C-75B1A3FB17AA}"/>
          </ac:spMkLst>
        </pc:spChg>
      </pc:sldChg>
      <pc:sldChg chg="addSp delSp modSp new mod ord">
        <pc:chgData name="Andras Garzo" userId="6941d427-6f90-49b9-905d-70883a33c961" providerId="ADAL" clId="{85E3E36A-92D7-4D2E-814A-364BE6DE2E74}" dt="2020-10-02T18:50:01.487" v="997" actId="1076"/>
        <pc:sldMkLst>
          <pc:docMk/>
          <pc:sldMk cId="1647396427" sldId="292"/>
        </pc:sldMkLst>
        <pc:spChg chg="mod">
          <ac:chgData name="Andras Garzo" userId="6941d427-6f90-49b9-905d-70883a33c961" providerId="ADAL" clId="{85E3E36A-92D7-4D2E-814A-364BE6DE2E74}" dt="2020-10-02T18:27:32.884" v="483" actId="20577"/>
          <ac:spMkLst>
            <pc:docMk/>
            <pc:sldMk cId="1647396427" sldId="292"/>
            <ac:spMk id="2" creationId="{2FFAFFFA-7B80-4EBE-A3E1-30B4F2A87C0A}"/>
          </ac:spMkLst>
        </pc:spChg>
        <pc:spChg chg="del">
          <ac:chgData name="Andras Garzo" userId="6941d427-6f90-49b9-905d-70883a33c961" providerId="ADAL" clId="{85E3E36A-92D7-4D2E-814A-364BE6DE2E74}" dt="2020-10-02T18:27:35.545" v="484" actId="478"/>
          <ac:spMkLst>
            <pc:docMk/>
            <pc:sldMk cId="1647396427" sldId="292"/>
            <ac:spMk id="3" creationId="{FEF8C624-553C-4847-A3EC-2926A07F0E30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4" creationId="{E07C8E2A-AAA7-49B2-96F1-A5938A89A2B5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6" creationId="{21D5A51D-2459-4493-9E27-0564D5E083F6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8" creationId="{187B3219-A097-47F3-B204-3329F885FDE8}"/>
          </ac:spMkLst>
        </pc:spChg>
        <pc:spChg chg="add mod">
          <ac:chgData name="Andras Garzo" userId="6941d427-6f90-49b9-905d-70883a33c961" providerId="ADAL" clId="{85E3E36A-92D7-4D2E-814A-364BE6DE2E74}" dt="2020-10-02T18:28:37.933" v="524" actId="555"/>
          <ac:spMkLst>
            <pc:docMk/>
            <pc:sldMk cId="1647396427" sldId="292"/>
            <ac:spMk id="10" creationId="{B0DE0FE0-9795-43B0-B41B-9D533C6D0D68}"/>
          </ac:spMkLst>
        </pc:spChg>
        <pc:spChg chg="add mod">
          <ac:chgData name="Andras Garzo" userId="6941d427-6f90-49b9-905d-70883a33c961" providerId="ADAL" clId="{85E3E36A-92D7-4D2E-814A-364BE6DE2E74}" dt="2020-10-02T18:28:42.565" v="527" actId="403"/>
          <ac:spMkLst>
            <pc:docMk/>
            <pc:sldMk cId="1647396427" sldId="292"/>
            <ac:spMk id="12" creationId="{6B3ECBAA-6182-46AA-A939-F9DD60298BF6}"/>
          </ac:spMkLst>
        </pc:spChg>
        <pc:spChg chg="add mod">
          <ac:chgData name="Andras Garzo" userId="6941d427-6f90-49b9-905d-70883a33c961" providerId="ADAL" clId="{85E3E36A-92D7-4D2E-814A-364BE6DE2E74}" dt="2020-10-02T18:29:46.768" v="557" actId="13822"/>
          <ac:spMkLst>
            <pc:docMk/>
            <pc:sldMk cId="1647396427" sldId="292"/>
            <ac:spMk id="13" creationId="{01EDE13D-5750-4E42-9D1F-FA2DD1009C3F}"/>
          </ac:spMkLst>
        </pc:spChg>
        <pc:spChg chg="add mod">
          <ac:chgData name="Andras Garzo" userId="6941d427-6f90-49b9-905d-70883a33c961" providerId="ADAL" clId="{85E3E36A-92D7-4D2E-814A-364BE6DE2E74}" dt="2020-10-02T18:29:44.660" v="556" actId="13822"/>
          <ac:spMkLst>
            <pc:docMk/>
            <pc:sldMk cId="1647396427" sldId="292"/>
            <ac:spMk id="14" creationId="{78D4723C-6535-4224-9EA1-9487FB45BE6F}"/>
          </ac:spMkLst>
        </pc:spChg>
        <pc:spChg chg="add mod">
          <ac:chgData name="Andras Garzo" userId="6941d427-6f90-49b9-905d-70883a33c961" providerId="ADAL" clId="{85E3E36A-92D7-4D2E-814A-364BE6DE2E74}" dt="2020-10-02T18:29:59.891" v="569" actId="20577"/>
          <ac:spMkLst>
            <pc:docMk/>
            <pc:sldMk cId="1647396427" sldId="292"/>
            <ac:spMk id="16" creationId="{E922BA20-1631-4CEE-91EF-7F10DB6713B6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17" creationId="{87CA849B-F701-4AE5-BCAC-79862CC6F07C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19" creationId="{243E5F0F-5A47-4F08-A4DE-AEC71B8D96E6}"/>
          </ac:spMkLst>
        </pc:spChg>
        <pc:spChg chg="add mod">
          <ac:chgData name="Andras Garzo" userId="6941d427-6f90-49b9-905d-70883a33c961" providerId="ADAL" clId="{85E3E36A-92D7-4D2E-814A-364BE6DE2E74}" dt="2020-10-02T18:32:39.873" v="634" actId="208"/>
          <ac:spMkLst>
            <pc:docMk/>
            <pc:sldMk cId="1647396427" sldId="292"/>
            <ac:spMk id="21" creationId="{B7EC2117-D489-4A6D-95E3-DAC163935E37}"/>
          </ac:spMkLst>
        </pc:spChg>
        <pc:spChg chg="add del mod">
          <ac:chgData name="Andras Garzo" userId="6941d427-6f90-49b9-905d-70883a33c961" providerId="ADAL" clId="{85E3E36A-92D7-4D2E-814A-364BE6DE2E74}" dt="2020-10-02T18:47:30.224" v="649"/>
          <ac:spMkLst>
            <pc:docMk/>
            <pc:sldMk cId="1647396427" sldId="292"/>
            <ac:spMk id="32" creationId="{C526A127-901F-4F7A-AAE3-400E4DC529BB}"/>
          </ac:spMkLst>
        </pc:spChg>
        <pc:spChg chg="add mod">
          <ac:chgData name="Andras Garzo" userId="6941d427-6f90-49b9-905d-70883a33c961" providerId="ADAL" clId="{85E3E36A-92D7-4D2E-814A-364BE6DE2E74}" dt="2020-10-02T18:50:01.487" v="997" actId="1076"/>
          <ac:spMkLst>
            <pc:docMk/>
            <pc:sldMk cId="1647396427" sldId="292"/>
            <ac:spMk id="33" creationId="{1828C9E7-A1CC-4F2A-A270-89A701505959}"/>
          </ac:spMkLst>
        </pc:sp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3" creationId="{5B57D3D5-AD36-452F-A515-8B8FFEA95589}"/>
          </ac:cxnSpMkLst>
        </pc:cxn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4" creationId="{AF15C76E-0231-495E-B16F-5C1055F48FF6}"/>
          </ac:cxnSpMkLst>
        </pc:cxnChg>
        <pc:cxnChg chg="add mod">
          <ac:chgData name="Andras Garzo" userId="6941d427-6f90-49b9-905d-70883a33c961" providerId="ADAL" clId="{85E3E36A-92D7-4D2E-814A-364BE6DE2E74}" dt="2020-10-02T18:32:32.018" v="633" actId="692"/>
          <ac:cxnSpMkLst>
            <pc:docMk/>
            <pc:sldMk cId="1647396427" sldId="292"/>
            <ac:cxnSpMk id="25" creationId="{87FB3DDE-4668-4F6E-B50F-8A2BB785475D}"/>
          </ac:cxnSpMkLst>
        </pc:cxnChg>
        <pc:cxnChg chg="add mod">
          <ac:chgData name="Andras Garzo" userId="6941d427-6f90-49b9-905d-70883a33c961" providerId="ADAL" clId="{85E3E36A-92D7-4D2E-814A-364BE6DE2E74}" dt="2020-10-02T18:34:15.494" v="637" actId="14100"/>
          <ac:cxnSpMkLst>
            <pc:docMk/>
            <pc:sldMk cId="1647396427" sldId="292"/>
            <ac:cxnSpMk id="26" creationId="{28E06BF2-9986-470B-9F4C-EAB09FFDE5E9}"/>
          </ac:cxnSpMkLst>
        </pc:cxnChg>
        <pc:cxnChg chg="add mod">
          <ac:chgData name="Andras Garzo" userId="6941d427-6f90-49b9-905d-70883a33c961" providerId="ADAL" clId="{85E3E36A-92D7-4D2E-814A-364BE6DE2E74}" dt="2020-10-02T18:34:19.393" v="639" actId="1076"/>
          <ac:cxnSpMkLst>
            <pc:docMk/>
            <pc:sldMk cId="1647396427" sldId="292"/>
            <ac:cxnSpMk id="28" creationId="{B9468B46-9654-4FAC-B22C-9C91D34F0F66}"/>
          </ac:cxnSpMkLst>
        </pc:cxnChg>
        <pc:cxnChg chg="add mod">
          <ac:chgData name="Andras Garzo" userId="6941d427-6f90-49b9-905d-70883a33c961" providerId="ADAL" clId="{85E3E36A-92D7-4D2E-814A-364BE6DE2E74}" dt="2020-10-02T18:34:23.266" v="641" actId="1076"/>
          <ac:cxnSpMkLst>
            <pc:docMk/>
            <pc:sldMk cId="1647396427" sldId="292"/>
            <ac:cxnSpMk id="29" creationId="{9C6C7736-D62E-41C8-8226-BB836E1ABE81}"/>
          </ac:cxnSpMkLst>
        </pc:cxnChg>
        <pc:cxnChg chg="add mod">
          <ac:chgData name="Andras Garzo" userId="6941d427-6f90-49b9-905d-70883a33c961" providerId="ADAL" clId="{85E3E36A-92D7-4D2E-814A-364BE6DE2E74}" dt="2020-10-02T18:34:26.394" v="643" actId="1076"/>
          <ac:cxnSpMkLst>
            <pc:docMk/>
            <pc:sldMk cId="1647396427" sldId="292"/>
            <ac:cxnSpMk id="30" creationId="{DE268C2E-10DE-4EE1-834D-6D4E3AFC8748}"/>
          </ac:cxnSpMkLst>
        </pc:cxnChg>
        <pc:cxnChg chg="add mod">
          <ac:chgData name="Andras Garzo" userId="6941d427-6f90-49b9-905d-70883a33c961" providerId="ADAL" clId="{85E3E36A-92D7-4D2E-814A-364BE6DE2E74}" dt="2020-10-02T18:34:30.043" v="645" actId="1076"/>
          <ac:cxnSpMkLst>
            <pc:docMk/>
            <pc:sldMk cId="1647396427" sldId="292"/>
            <ac:cxnSpMk id="31" creationId="{84C3EE45-C125-4AC0-A28F-18FC1B26D3A9}"/>
          </ac:cxnSpMkLst>
        </pc:cxnChg>
      </pc:sldChg>
      <pc:sldChg chg="addSp delSp modSp new mod ord">
        <pc:chgData name="Andras Garzo" userId="6941d427-6f90-49b9-905d-70883a33c961" providerId="ADAL" clId="{85E3E36A-92D7-4D2E-814A-364BE6DE2E74}" dt="2020-10-02T18:26:41.022" v="468"/>
        <pc:sldMkLst>
          <pc:docMk/>
          <pc:sldMk cId="3334854096" sldId="293"/>
        </pc:sldMkLst>
        <pc:spChg chg="mod">
          <ac:chgData name="Andras Garzo" userId="6941d427-6f90-49b9-905d-70883a33c961" providerId="ADAL" clId="{85E3E36A-92D7-4D2E-814A-364BE6DE2E74}" dt="2020-10-02T17:51:49.803" v="172" actId="20577"/>
          <ac:spMkLst>
            <pc:docMk/>
            <pc:sldMk cId="3334854096" sldId="293"/>
            <ac:spMk id="2" creationId="{3534D1B5-42F5-4F64-807C-264D830FE1AF}"/>
          </ac:spMkLst>
        </pc:spChg>
        <pc:spChg chg="del">
          <ac:chgData name="Andras Garzo" userId="6941d427-6f90-49b9-905d-70883a33c961" providerId="ADAL" clId="{85E3E36A-92D7-4D2E-814A-364BE6DE2E74}" dt="2020-10-02T17:51:53.395" v="173" actId="478"/>
          <ac:spMkLst>
            <pc:docMk/>
            <pc:sldMk cId="3334854096" sldId="293"/>
            <ac:spMk id="3" creationId="{A32ED9FC-D7AF-414B-8D2E-03A6A802B1A4}"/>
          </ac:spMkLst>
        </pc:spChg>
        <pc:spChg chg="add mod">
          <ac:chgData name="Andras Garzo" userId="6941d427-6f90-49b9-905d-70883a33c961" providerId="ADAL" clId="{85E3E36A-92D7-4D2E-814A-364BE6DE2E74}" dt="2020-10-02T17:52:38.973" v="229" actId="6549"/>
          <ac:spMkLst>
            <pc:docMk/>
            <pc:sldMk cId="3334854096" sldId="293"/>
            <ac:spMk id="4" creationId="{2C721ADD-B02B-4F2E-A208-F78321C6C257}"/>
          </ac:spMkLst>
        </pc:spChg>
        <pc:spChg chg="add mod">
          <ac:chgData name="Andras Garzo" userId="6941d427-6f90-49b9-905d-70883a33c961" providerId="ADAL" clId="{85E3E36A-92D7-4D2E-814A-364BE6DE2E74}" dt="2020-10-02T17:52:31.339" v="214" actId="14100"/>
          <ac:spMkLst>
            <pc:docMk/>
            <pc:sldMk cId="3334854096" sldId="293"/>
            <ac:spMk id="6" creationId="{17A35DEC-B144-4D81-AF3F-A185574E5866}"/>
          </ac:spMkLst>
        </pc:spChg>
        <pc:spChg chg="add mod">
          <ac:chgData name="Andras Garzo" userId="6941d427-6f90-49b9-905d-70883a33c961" providerId="ADAL" clId="{85E3E36A-92D7-4D2E-814A-364BE6DE2E74}" dt="2020-10-02T17:52:48.576" v="234" actId="1076"/>
          <ac:spMkLst>
            <pc:docMk/>
            <pc:sldMk cId="3334854096" sldId="293"/>
            <ac:spMk id="7" creationId="{5F22ABEA-3EBB-4D36-8137-419794339A4D}"/>
          </ac:spMkLst>
        </pc:spChg>
        <pc:spChg chg="add mod">
          <ac:chgData name="Andras Garzo" userId="6941d427-6f90-49b9-905d-70883a33c961" providerId="ADAL" clId="{85E3E36A-92D7-4D2E-814A-364BE6DE2E74}" dt="2020-10-02T17:52:57.810" v="248" actId="20577"/>
          <ac:spMkLst>
            <pc:docMk/>
            <pc:sldMk cId="3334854096" sldId="293"/>
            <ac:spMk id="9" creationId="{6303654C-AABB-4692-8334-23614BDB8D35}"/>
          </ac:spMkLst>
        </pc:spChg>
        <pc:spChg chg="add mod">
          <ac:chgData name="Andras Garzo" userId="6941d427-6f90-49b9-905d-70883a33c961" providerId="ADAL" clId="{85E3E36A-92D7-4D2E-814A-364BE6DE2E74}" dt="2020-10-02T17:53:43.364" v="265" actId="207"/>
          <ac:spMkLst>
            <pc:docMk/>
            <pc:sldMk cId="3334854096" sldId="293"/>
            <ac:spMk id="10" creationId="{851C61A9-E2D3-4F02-8AB7-C18A0783FE8A}"/>
          </ac:spMkLst>
        </pc:spChg>
        <pc:spChg chg="add mod">
          <ac:chgData name="Andras Garzo" userId="6941d427-6f90-49b9-905d-70883a33c961" providerId="ADAL" clId="{85E3E36A-92D7-4D2E-814A-364BE6DE2E74}" dt="2020-10-02T17:53:43.364" v="265" actId="207"/>
          <ac:spMkLst>
            <pc:docMk/>
            <pc:sldMk cId="3334854096" sldId="293"/>
            <ac:spMk id="12" creationId="{72F53D79-3E5F-4117-B888-73337121D177}"/>
          </ac:spMkLst>
        </pc:spChg>
        <pc:spChg chg="add mod">
          <ac:chgData name="Andras Garzo" userId="6941d427-6f90-49b9-905d-70883a33c961" providerId="ADAL" clId="{85E3E36A-92D7-4D2E-814A-364BE6DE2E74}" dt="2020-10-02T17:53:57.198" v="267" actId="1076"/>
          <ac:spMkLst>
            <pc:docMk/>
            <pc:sldMk cId="3334854096" sldId="293"/>
            <ac:spMk id="14" creationId="{9B8FE76B-E2F3-4F59-B0CC-1F4ADD03A1A6}"/>
          </ac:spMkLst>
        </pc:spChg>
        <pc:spChg chg="add mod">
          <ac:chgData name="Andras Garzo" userId="6941d427-6f90-49b9-905d-70883a33c961" providerId="ADAL" clId="{85E3E36A-92D7-4D2E-814A-364BE6DE2E74}" dt="2020-10-02T18:25:50.812" v="283" actId="20577"/>
          <ac:spMkLst>
            <pc:docMk/>
            <pc:sldMk cId="3334854096" sldId="293"/>
            <ac:spMk id="16" creationId="{29BD34B6-C9D1-4D45-9F04-ED33C132DF99}"/>
          </ac:spMkLst>
        </pc:spChg>
        <pc:spChg chg="add mod">
          <ac:chgData name="Andras Garzo" userId="6941d427-6f90-49b9-905d-70883a33c961" providerId="ADAL" clId="{85E3E36A-92D7-4D2E-814A-364BE6DE2E74}" dt="2020-10-02T18:26:33.396" v="464" actId="1076"/>
          <ac:spMkLst>
            <pc:docMk/>
            <pc:sldMk cId="3334854096" sldId="293"/>
            <ac:spMk id="17" creationId="{C306D1B6-AB7F-45DE-B134-37306ADDB8D5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2T19:00:10.732" v="1029" actId="14100"/>
        <pc:sldMkLst>
          <pc:docMk/>
          <pc:sldMk cId="1161634542" sldId="294"/>
        </pc:sldMkLst>
        <pc:spChg chg="mod">
          <ac:chgData name="Andras Garzo" userId="6941d427-6f90-49b9-905d-70883a33c961" providerId="ADAL" clId="{85E3E36A-92D7-4D2E-814A-364BE6DE2E74}" dt="2020-10-02T18:56:33.965" v="1019" actId="20577"/>
          <ac:spMkLst>
            <pc:docMk/>
            <pc:sldMk cId="1161634542" sldId="294"/>
            <ac:spMk id="2" creationId="{44CFC599-EEE4-431A-B3DE-25514E40B66F}"/>
          </ac:spMkLst>
        </pc:spChg>
        <pc:spChg chg="del">
          <ac:chgData name="Andras Garzo" userId="6941d427-6f90-49b9-905d-70883a33c961" providerId="ADAL" clId="{85E3E36A-92D7-4D2E-814A-364BE6DE2E74}" dt="2020-10-02T18:57:23.415" v="1021" actId="478"/>
          <ac:spMkLst>
            <pc:docMk/>
            <pc:sldMk cId="1161634542" sldId="294"/>
            <ac:spMk id="3" creationId="{11D0619A-D60B-4D7D-B73F-0D7D431AFCBB}"/>
          </ac:spMkLst>
        </pc:spChg>
        <pc:picChg chg="add mod">
          <ac:chgData name="Andras Garzo" userId="6941d427-6f90-49b9-905d-70883a33c961" providerId="ADAL" clId="{85E3E36A-92D7-4D2E-814A-364BE6DE2E74}" dt="2020-10-02T19:00:10.732" v="1029" actId="14100"/>
          <ac:picMkLst>
            <pc:docMk/>
            <pc:sldMk cId="1161634542" sldId="294"/>
            <ac:picMk id="4" creationId="{104D90D3-DDBA-4A71-A567-E6801735E79B}"/>
          </ac:picMkLst>
        </pc:picChg>
        <pc:picChg chg="add mod">
          <ac:chgData name="Andras Garzo" userId="6941d427-6f90-49b9-905d-70883a33c961" providerId="ADAL" clId="{85E3E36A-92D7-4D2E-814A-364BE6DE2E74}" dt="2020-10-02T18:58:12.961" v="1027" actId="1076"/>
          <ac:picMkLst>
            <pc:docMk/>
            <pc:sldMk cId="1161634542" sldId="294"/>
            <ac:picMk id="5" creationId="{5EB3C432-0713-4835-8544-E173BB322C47}"/>
          </ac:picMkLst>
        </pc:picChg>
      </pc:sldChg>
      <pc:sldChg chg="new del">
        <pc:chgData name="Andras Garzo" userId="6941d427-6f90-49b9-905d-70883a33c961" providerId="ADAL" clId="{85E3E36A-92D7-4D2E-814A-364BE6DE2E74}" dt="2020-10-06T04:38:16.355" v="1060" actId="47"/>
        <pc:sldMkLst>
          <pc:docMk/>
          <pc:sldMk cId="588986162" sldId="295"/>
        </pc:sldMkLst>
      </pc:sldChg>
      <pc:sldChg chg="modSp new del mod">
        <pc:chgData name="Andras Garzo" userId="6941d427-6f90-49b9-905d-70883a33c961" providerId="ADAL" clId="{85E3E36A-92D7-4D2E-814A-364BE6DE2E74}" dt="2020-10-02T19:42:39.460" v="1058" actId="47"/>
        <pc:sldMkLst>
          <pc:docMk/>
          <pc:sldMk cId="1549906893" sldId="295"/>
        </pc:sldMkLst>
        <pc:spChg chg="mod">
          <ac:chgData name="Andras Garzo" userId="6941d427-6f90-49b9-905d-70883a33c961" providerId="ADAL" clId="{85E3E36A-92D7-4D2E-814A-364BE6DE2E74}" dt="2020-10-02T19:42:33.478" v="1057" actId="20577"/>
          <ac:spMkLst>
            <pc:docMk/>
            <pc:sldMk cId="1549906893" sldId="295"/>
            <ac:spMk id="2" creationId="{D1DF6689-6516-4F26-AD4A-8D39419AF43B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8T21:39:43.209" v="2068" actId="20577"/>
        <pc:sldMkLst>
          <pc:docMk/>
          <pc:sldMk cId="3877402237" sldId="295"/>
        </pc:sldMkLst>
        <pc:spChg chg="mod">
          <ac:chgData name="Andras Garzo" userId="6941d427-6f90-49b9-905d-70883a33c961" providerId="ADAL" clId="{85E3E36A-92D7-4D2E-814A-364BE6DE2E74}" dt="2020-10-06T04:41:25.586" v="1837" actId="20577"/>
          <ac:spMkLst>
            <pc:docMk/>
            <pc:sldMk cId="3877402237" sldId="295"/>
            <ac:spMk id="2" creationId="{050902AD-626E-4BD5-9164-EF590D1EC4F9}"/>
          </ac:spMkLst>
        </pc:spChg>
        <pc:spChg chg="del">
          <ac:chgData name="Andras Garzo" userId="6941d427-6f90-49b9-905d-70883a33c961" providerId="ADAL" clId="{85E3E36A-92D7-4D2E-814A-364BE6DE2E74}" dt="2020-10-06T04:41:32.819" v="1838" actId="478"/>
          <ac:spMkLst>
            <pc:docMk/>
            <pc:sldMk cId="3877402237" sldId="295"/>
            <ac:spMk id="3" creationId="{054A10A4-F84F-423F-9E98-44B4D2DB067B}"/>
          </ac:spMkLst>
        </pc:spChg>
        <pc:spChg chg="add mod">
          <ac:chgData name="Andras Garzo" userId="6941d427-6f90-49b9-905d-70883a33c961" providerId="ADAL" clId="{85E3E36A-92D7-4D2E-814A-364BE6DE2E74}" dt="2020-10-06T04:41:56.991" v="1849" actId="20577"/>
          <ac:spMkLst>
            <pc:docMk/>
            <pc:sldMk cId="3877402237" sldId="295"/>
            <ac:spMk id="4" creationId="{D8E420DF-E26F-4811-8459-3A9E87C68A21}"/>
          </ac:spMkLst>
        </pc:spChg>
        <pc:spChg chg="add mod">
          <ac:chgData name="Andras Garzo" userId="6941d427-6f90-49b9-905d-70883a33c961" providerId="ADAL" clId="{85E3E36A-92D7-4D2E-814A-364BE6DE2E74}" dt="2020-10-06T04:43:36.675" v="1902" actId="555"/>
          <ac:spMkLst>
            <pc:docMk/>
            <pc:sldMk cId="3877402237" sldId="295"/>
            <ac:spMk id="6" creationId="{3F2060C5-8730-4ACC-AD37-ED1096B34606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8" creationId="{21A431C2-0CB3-426C-8123-23FD9C2410D8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0" creationId="{9AE150CF-2699-4FD2-945B-4C65AFC20B16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2" creationId="{92AF460C-5A13-41AE-BB53-EFB8CE684F73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4" creationId="{4987D23A-8874-45CD-A83F-E27D18BEF3EC}"/>
          </ac:spMkLst>
        </pc:spChg>
        <pc:spChg chg="add mod">
          <ac:chgData name="Andras Garzo" userId="6941d427-6f90-49b9-905d-70883a33c961" providerId="ADAL" clId="{85E3E36A-92D7-4D2E-814A-364BE6DE2E74}" dt="2020-10-06T04:43:34.419" v="1901" actId="465"/>
          <ac:spMkLst>
            <pc:docMk/>
            <pc:sldMk cId="3877402237" sldId="295"/>
            <ac:spMk id="15" creationId="{8F7B2368-4874-4E76-A0A6-86CBC34B73FE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17" creationId="{71406C5A-D227-4F3D-9E81-88572B8F592F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19" creationId="{A1B14C7A-3A4F-44C2-85EE-7387B59F9741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21" creationId="{3DDDA1E7-F08C-46FC-97DD-A846F0A9C2D1}"/>
          </ac:spMkLst>
        </pc:spChg>
        <pc:spChg chg="add del mod">
          <ac:chgData name="Andras Garzo" userId="6941d427-6f90-49b9-905d-70883a33c961" providerId="ADAL" clId="{85E3E36A-92D7-4D2E-814A-364BE6DE2E74}" dt="2020-10-06T04:43:07.234" v="1894" actId="478"/>
          <ac:spMkLst>
            <pc:docMk/>
            <pc:sldMk cId="3877402237" sldId="295"/>
            <ac:spMk id="23" creationId="{3FCE06D4-D9B2-4A4F-A0E0-401CC4295981}"/>
          </ac:spMkLst>
        </pc:spChg>
        <pc:spChg chg="add mod">
          <ac:chgData name="Andras Garzo" userId="6941d427-6f90-49b9-905d-70883a33c961" providerId="ADAL" clId="{85E3E36A-92D7-4D2E-814A-364BE6DE2E74}" dt="2020-10-06T04:43:45.119" v="1905" actId="465"/>
          <ac:spMkLst>
            <pc:docMk/>
            <pc:sldMk cId="3877402237" sldId="295"/>
            <ac:spMk id="25" creationId="{6CDE8839-473A-404F-80E6-3653D9777CBA}"/>
          </ac:spMkLst>
        </pc:spChg>
        <pc:spChg chg="add mod">
          <ac:chgData name="Andras Garzo" userId="6941d427-6f90-49b9-905d-70883a33c961" providerId="ADAL" clId="{85E3E36A-92D7-4D2E-814A-364BE6DE2E74}" dt="2020-10-06T04:43:39.334" v="1904" actId="1076"/>
          <ac:spMkLst>
            <pc:docMk/>
            <pc:sldMk cId="3877402237" sldId="295"/>
            <ac:spMk id="27" creationId="{F20ED747-45BA-4F7E-827D-03E03317FE3E}"/>
          </ac:spMkLst>
        </pc:spChg>
        <pc:spChg chg="add mod">
          <ac:chgData name="Andras Garzo" userId="6941d427-6f90-49b9-905d-70883a33c961" providerId="ADAL" clId="{85E3E36A-92D7-4D2E-814A-364BE6DE2E74}" dt="2020-10-06T04:45:22.241" v="1943" actId="14100"/>
          <ac:spMkLst>
            <pc:docMk/>
            <pc:sldMk cId="3877402237" sldId="295"/>
            <ac:spMk id="28" creationId="{1C7916C9-1C30-4445-8DC0-A9EE144C480E}"/>
          </ac:spMkLst>
        </pc:spChg>
        <pc:spChg chg="add mod">
          <ac:chgData name="Andras Garzo" userId="6941d427-6f90-49b9-905d-70883a33c961" providerId="ADAL" clId="{85E3E36A-92D7-4D2E-814A-364BE6DE2E74}" dt="2020-10-08T21:39:39.160" v="2061" actId="20577"/>
          <ac:spMkLst>
            <pc:docMk/>
            <pc:sldMk cId="3877402237" sldId="295"/>
            <ac:spMk id="29" creationId="{7CD9700B-D2CA-466C-8538-A3E46A3C75E3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1" creationId="{C2589D89-44A1-4236-9FB8-DFF35C5998C5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3" creationId="{D1D3DFE6-C43A-4586-9C26-29CC6FED1FEA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5" creationId="{20FECA6F-14A7-483B-BE9E-CFA3246054C5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7" creationId="{C65ECB3C-F9D8-4BC1-9149-3E8BDEE22C17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39" creationId="{49CB7D10-FD1E-4325-87F6-2CF12A0055A8}"/>
          </ac:spMkLst>
        </pc:spChg>
        <pc:spChg chg="add mod">
          <ac:chgData name="Andras Garzo" userId="6941d427-6f90-49b9-905d-70883a33c961" providerId="ADAL" clId="{85E3E36A-92D7-4D2E-814A-364BE6DE2E74}" dt="2020-10-06T04:44:47.944" v="1930" actId="1076"/>
          <ac:spMkLst>
            <pc:docMk/>
            <pc:sldMk cId="3877402237" sldId="295"/>
            <ac:spMk id="41" creationId="{B8FAC9DE-B06D-449F-A4DB-4A83B08CF10F}"/>
          </ac:spMkLst>
        </pc:spChg>
        <pc:spChg chg="add mod">
          <ac:chgData name="Andras Garzo" userId="6941d427-6f90-49b9-905d-70883a33c961" providerId="ADAL" clId="{85E3E36A-92D7-4D2E-814A-364BE6DE2E74}" dt="2020-10-08T21:39:43.209" v="2068" actId="20577"/>
          <ac:spMkLst>
            <pc:docMk/>
            <pc:sldMk cId="3877402237" sldId="295"/>
            <ac:spMk id="43" creationId="{A88910C3-F57C-4DA6-AAD9-E1F2FD7BF1CE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5" creationId="{98067E10-34BB-4887-A45B-B9F4434345A5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7" creationId="{5F8FEF41-8366-4C92-8A31-93C5CC300EE4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49" creationId="{0FCE1A5E-30F6-4E85-BBD0-D55432AB44F2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1" creationId="{CA0C84DA-F4C6-4259-B88C-1321D61BEC8C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3" creationId="{91EBFC23-C327-4C7C-AE4C-8309CAC4F14D}"/>
          </ac:spMkLst>
        </pc:spChg>
        <pc:spChg chg="add mod">
          <ac:chgData name="Andras Garzo" userId="6941d427-6f90-49b9-905d-70883a33c961" providerId="ADAL" clId="{85E3E36A-92D7-4D2E-814A-364BE6DE2E74}" dt="2020-10-06T04:45:18.774" v="1942" actId="1076"/>
          <ac:spMkLst>
            <pc:docMk/>
            <pc:sldMk cId="3877402237" sldId="295"/>
            <ac:spMk id="55" creationId="{02B934B4-B3A9-4A5F-A48B-EDF480101711}"/>
          </ac:spMkLst>
        </pc:spChg>
        <pc:spChg chg="add mod">
          <ac:chgData name="Andras Garzo" userId="6941d427-6f90-49b9-905d-70883a33c961" providerId="ADAL" clId="{85E3E36A-92D7-4D2E-814A-364BE6DE2E74}" dt="2020-10-06T04:45:33.543" v="1958" actId="1076"/>
          <ac:spMkLst>
            <pc:docMk/>
            <pc:sldMk cId="3877402237" sldId="295"/>
            <ac:spMk id="56" creationId="{742C1DF6-FBB8-4C9F-B6D8-ECB44A5059BB}"/>
          </ac:spMkLst>
        </pc:spChg>
        <pc:spChg chg="add mod">
          <ac:chgData name="Andras Garzo" userId="6941d427-6f90-49b9-905d-70883a33c961" providerId="ADAL" clId="{85E3E36A-92D7-4D2E-814A-364BE6DE2E74}" dt="2020-10-06T18:49:47.997" v="2047" actId="14100"/>
          <ac:spMkLst>
            <pc:docMk/>
            <pc:sldMk cId="3877402237" sldId="295"/>
            <ac:spMk id="57" creationId="{18966C19-EE7E-43F7-A768-FB576EABBE9A}"/>
          </ac:spMkLst>
        </pc:spChg>
        <pc:spChg chg="add mod">
          <ac:chgData name="Andras Garzo" userId="6941d427-6f90-49b9-905d-70883a33c961" providerId="ADAL" clId="{85E3E36A-92D7-4D2E-814A-364BE6DE2E74}" dt="2020-10-06T18:49:56.352" v="2053" actId="20577"/>
          <ac:spMkLst>
            <pc:docMk/>
            <pc:sldMk cId="3877402237" sldId="295"/>
            <ac:spMk id="59" creationId="{D3C241AA-F743-48A4-BF72-0087D0B15B40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06T18:50:03.330" v="2054" actId="22"/>
        <pc:sldMkLst>
          <pc:docMk/>
          <pc:sldMk cId="3984115925" sldId="296"/>
        </pc:sldMkLst>
        <pc:spChg chg="mod">
          <ac:chgData name="Andras Garzo" userId="6941d427-6f90-49b9-905d-70883a33c961" providerId="ADAL" clId="{85E3E36A-92D7-4D2E-814A-364BE6DE2E74}" dt="2020-10-06T04:45:52.290" v="1968" actId="20577"/>
          <ac:spMkLst>
            <pc:docMk/>
            <pc:sldMk cId="3984115925" sldId="296"/>
            <ac:spMk id="2" creationId="{D2B971D2-E356-4E69-AA28-F64FD0656AAE}"/>
          </ac:spMkLst>
        </pc:spChg>
        <pc:spChg chg="del">
          <ac:chgData name="Andras Garzo" userId="6941d427-6f90-49b9-905d-70883a33c961" providerId="ADAL" clId="{85E3E36A-92D7-4D2E-814A-364BE6DE2E74}" dt="2020-10-06T04:45:56.018" v="1969" actId="478"/>
          <ac:spMkLst>
            <pc:docMk/>
            <pc:sldMk cId="3984115925" sldId="296"/>
            <ac:spMk id="3" creationId="{43578107-018E-41F8-B0F2-AF58D174098F}"/>
          </ac:spMkLst>
        </pc:spChg>
        <pc:spChg chg="add mod">
          <ac:chgData name="Andras Garzo" userId="6941d427-6f90-49b9-905d-70883a33c961" providerId="ADAL" clId="{85E3E36A-92D7-4D2E-814A-364BE6DE2E74}" dt="2020-10-06T04:47:04.812" v="2009" actId="164"/>
          <ac:spMkLst>
            <pc:docMk/>
            <pc:sldMk cId="3984115925" sldId="296"/>
            <ac:spMk id="5" creationId="{C4FD5BCE-2DEA-4670-9B48-75E07E9FD66B}"/>
          </ac:spMkLst>
        </pc:spChg>
        <pc:spChg chg="add mod">
          <ac:chgData name="Andras Garzo" userId="6941d427-6f90-49b9-905d-70883a33c961" providerId="ADAL" clId="{85E3E36A-92D7-4D2E-814A-364BE6DE2E74}" dt="2020-10-06T04:47:06.995" v="2010" actId="164"/>
          <ac:spMkLst>
            <pc:docMk/>
            <pc:sldMk cId="3984115925" sldId="296"/>
            <ac:spMk id="7" creationId="{E061F126-2F90-4A53-8CAA-FF0245F9ABB5}"/>
          </ac:spMkLst>
        </pc:spChg>
        <pc:spChg chg="add mod">
          <ac:chgData name="Andras Garzo" userId="6941d427-6f90-49b9-905d-70883a33c961" providerId="ADAL" clId="{85E3E36A-92D7-4D2E-814A-364BE6DE2E74}" dt="2020-10-06T04:47:08.561" v="2011" actId="164"/>
          <ac:spMkLst>
            <pc:docMk/>
            <pc:sldMk cId="3984115925" sldId="296"/>
            <ac:spMk id="9" creationId="{753E0DBF-C4F8-451B-99A7-C2945C2DCDE7}"/>
          </ac:spMkLst>
        </pc:spChg>
        <pc:spChg chg="add mod">
          <ac:chgData name="Andras Garzo" userId="6941d427-6f90-49b9-905d-70883a33c961" providerId="ADAL" clId="{85E3E36A-92D7-4D2E-814A-364BE6DE2E74}" dt="2020-10-06T04:47:10.417" v="2012" actId="164"/>
          <ac:spMkLst>
            <pc:docMk/>
            <pc:sldMk cId="3984115925" sldId="296"/>
            <ac:spMk id="11" creationId="{1858B434-DE7F-4459-81D7-77F9DEE1A60B}"/>
          </ac:spMkLst>
        </pc:spChg>
        <pc:spChg chg="add mod">
          <ac:chgData name="Andras Garzo" userId="6941d427-6f90-49b9-905d-70883a33c961" providerId="ADAL" clId="{85E3E36A-92D7-4D2E-814A-364BE6DE2E74}" dt="2020-10-06T04:47:11.705" v="2013" actId="164"/>
          <ac:spMkLst>
            <pc:docMk/>
            <pc:sldMk cId="3984115925" sldId="296"/>
            <ac:spMk id="13" creationId="{FF9F7A4D-5799-4FAE-A862-AC1A57307141}"/>
          </ac:spMkLst>
        </pc:spChg>
        <pc:spChg chg="add mod">
          <ac:chgData name="Andras Garzo" userId="6941d427-6f90-49b9-905d-70883a33c961" providerId="ADAL" clId="{85E3E36A-92D7-4D2E-814A-364BE6DE2E74}" dt="2020-10-06T04:47:12.949" v="2014" actId="164"/>
          <ac:spMkLst>
            <pc:docMk/>
            <pc:sldMk cId="3984115925" sldId="296"/>
            <ac:spMk id="15" creationId="{5F896E18-9E32-4531-9E88-A696653E1CAD}"/>
          </ac:spMkLst>
        </pc:spChg>
        <pc:spChg chg="add mod">
          <ac:chgData name="Andras Garzo" userId="6941d427-6f90-49b9-905d-70883a33c961" providerId="ADAL" clId="{85E3E36A-92D7-4D2E-814A-364BE6DE2E74}" dt="2020-10-06T04:47:04.812" v="2009" actId="164"/>
          <ac:spMkLst>
            <pc:docMk/>
            <pc:sldMk cId="3984115925" sldId="296"/>
            <ac:spMk id="17" creationId="{64A9DBE6-32BB-471B-B2A2-BD59BD28F01E}"/>
          </ac:spMkLst>
        </pc:spChg>
        <pc:spChg chg="add mod">
          <ac:chgData name="Andras Garzo" userId="6941d427-6f90-49b9-905d-70883a33c961" providerId="ADAL" clId="{85E3E36A-92D7-4D2E-814A-364BE6DE2E74}" dt="2020-10-06T04:47:10.417" v="2012" actId="164"/>
          <ac:spMkLst>
            <pc:docMk/>
            <pc:sldMk cId="3984115925" sldId="296"/>
            <ac:spMk id="19" creationId="{60ECF864-25E3-40B3-A12F-C91A0EBC8FBB}"/>
          </ac:spMkLst>
        </pc:spChg>
        <pc:spChg chg="add mod">
          <ac:chgData name="Andras Garzo" userId="6941d427-6f90-49b9-905d-70883a33c961" providerId="ADAL" clId="{85E3E36A-92D7-4D2E-814A-364BE6DE2E74}" dt="2020-10-06T04:47:08.561" v="2011" actId="164"/>
          <ac:spMkLst>
            <pc:docMk/>
            <pc:sldMk cId="3984115925" sldId="296"/>
            <ac:spMk id="21" creationId="{CA49DBF2-BB55-4D4B-9040-CEBA796F611B}"/>
          </ac:spMkLst>
        </pc:spChg>
        <pc:spChg chg="add mod">
          <ac:chgData name="Andras Garzo" userId="6941d427-6f90-49b9-905d-70883a33c961" providerId="ADAL" clId="{85E3E36A-92D7-4D2E-814A-364BE6DE2E74}" dt="2020-10-06T04:47:06.995" v="2010" actId="164"/>
          <ac:spMkLst>
            <pc:docMk/>
            <pc:sldMk cId="3984115925" sldId="296"/>
            <ac:spMk id="23" creationId="{A0A374E1-BB1E-4AD8-9177-631C0507D07D}"/>
          </ac:spMkLst>
        </pc:spChg>
        <pc:spChg chg="add mod">
          <ac:chgData name="Andras Garzo" userId="6941d427-6f90-49b9-905d-70883a33c961" providerId="ADAL" clId="{85E3E36A-92D7-4D2E-814A-364BE6DE2E74}" dt="2020-10-06T04:47:11.705" v="2013" actId="164"/>
          <ac:spMkLst>
            <pc:docMk/>
            <pc:sldMk cId="3984115925" sldId="296"/>
            <ac:spMk id="25" creationId="{18423BD6-99E7-499C-B4C0-33BD08091983}"/>
          </ac:spMkLst>
        </pc:spChg>
        <pc:spChg chg="add mod">
          <ac:chgData name="Andras Garzo" userId="6941d427-6f90-49b9-905d-70883a33c961" providerId="ADAL" clId="{85E3E36A-92D7-4D2E-814A-364BE6DE2E74}" dt="2020-10-06T04:47:12.949" v="2014" actId="164"/>
          <ac:spMkLst>
            <pc:docMk/>
            <pc:sldMk cId="3984115925" sldId="296"/>
            <ac:spMk id="27" creationId="{3A9F2576-582C-4715-A7A4-06704E8B041A}"/>
          </ac:spMkLst>
        </pc:spChg>
        <pc:spChg chg="add">
          <ac:chgData name="Andras Garzo" userId="6941d427-6f90-49b9-905d-70883a33c961" providerId="ADAL" clId="{85E3E36A-92D7-4D2E-814A-364BE6DE2E74}" dt="2020-10-06T04:46:03.270" v="1970" actId="22"/>
          <ac:spMkLst>
            <pc:docMk/>
            <pc:sldMk cId="3984115925" sldId="296"/>
            <ac:spMk id="29" creationId="{7AC30149-14FB-4599-97BF-642277D54D23}"/>
          </ac:spMkLst>
        </pc:spChg>
        <pc:spChg chg="add mod">
          <ac:chgData name="Andras Garzo" userId="6941d427-6f90-49b9-905d-70883a33c961" providerId="ADAL" clId="{85E3E36A-92D7-4D2E-814A-364BE6DE2E74}" dt="2020-10-06T04:46:09.386" v="1983" actId="20577"/>
          <ac:spMkLst>
            <pc:docMk/>
            <pc:sldMk cId="3984115925" sldId="296"/>
            <ac:spMk id="31" creationId="{37EB1B43-8CBC-4204-88AA-C2467D23CBFD}"/>
          </ac:spMkLst>
        </pc:spChg>
        <pc:spChg chg="add mod">
          <ac:chgData name="Andras Garzo" userId="6941d427-6f90-49b9-905d-70883a33c961" providerId="ADAL" clId="{85E3E36A-92D7-4D2E-814A-364BE6DE2E74}" dt="2020-10-06T04:47:38.958" v="2023" actId="1076"/>
          <ac:spMkLst>
            <pc:docMk/>
            <pc:sldMk cId="3984115925" sldId="296"/>
            <ac:spMk id="33" creationId="{7823B8B6-D902-4D1A-95D0-6DA2FEC596B7}"/>
          </ac:spMkLst>
        </pc:spChg>
        <pc:spChg chg="add mod">
          <ac:chgData name="Andras Garzo" userId="6941d427-6f90-49b9-905d-70883a33c961" providerId="ADAL" clId="{85E3E36A-92D7-4D2E-814A-364BE6DE2E74}" dt="2020-10-06T04:46:59.009" v="2008" actId="20577"/>
          <ac:spMkLst>
            <pc:docMk/>
            <pc:sldMk cId="3984115925" sldId="296"/>
            <ac:spMk id="35" creationId="{BF1A8333-7FCE-4852-91AB-0D0CD7095350}"/>
          </ac:spMkLst>
        </pc:spChg>
        <pc:spChg chg="mod">
          <ac:chgData name="Andras Garzo" userId="6941d427-6f90-49b9-905d-70883a33c961" providerId="ADAL" clId="{85E3E36A-92D7-4D2E-814A-364BE6DE2E74}" dt="2020-10-06T04:47:20.195" v="2015"/>
          <ac:spMkLst>
            <pc:docMk/>
            <pc:sldMk cId="3984115925" sldId="296"/>
            <ac:spMk id="43" creationId="{FA7F398B-BC02-4BEC-8587-CCD2D09AF4F0}"/>
          </ac:spMkLst>
        </pc:spChg>
        <pc:spChg chg="mod">
          <ac:chgData name="Andras Garzo" userId="6941d427-6f90-49b9-905d-70883a33c961" providerId="ADAL" clId="{85E3E36A-92D7-4D2E-814A-364BE6DE2E74}" dt="2020-10-06T04:47:20.195" v="2015"/>
          <ac:spMkLst>
            <pc:docMk/>
            <pc:sldMk cId="3984115925" sldId="296"/>
            <ac:spMk id="44" creationId="{BB1D8881-B150-42A9-BEC7-7C1B6F88CC14}"/>
          </ac:spMkLst>
        </pc:spChg>
        <pc:spChg chg="mod">
          <ac:chgData name="Andras Garzo" userId="6941d427-6f90-49b9-905d-70883a33c961" providerId="ADAL" clId="{85E3E36A-92D7-4D2E-814A-364BE6DE2E74}" dt="2020-10-06T04:47:24.003" v="2017"/>
          <ac:spMkLst>
            <pc:docMk/>
            <pc:sldMk cId="3984115925" sldId="296"/>
            <ac:spMk id="46" creationId="{1AC774D1-4FFE-40D9-9EF9-C9C5C0A0B016}"/>
          </ac:spMkLst>
        </pc:spChg>
        <pc:spChg chg="mod">
          <ac:chgData name="Andras Garzo" userId="6941d427-6f90-49b9-905d-70883a33c961" providerId="ADAL" clId="{85E3E36A-92D7-4D2E-814A-364BE6DE2E74}" dt="2020-10-06T04:47:24.003" v="2017"/>
          <ac:spMkLst>
            <pc:docMk/>
            <pc:sldMk cId="3984115925" sldId="296"/>
            <ac:spMk id="47" creationId="{965C350A-EB0D-4E6A-9676-32E8EF5D5F18}"/>
          </ac:spMkLst>
        </pc:spChg>
        <pc:spChg chg="mod">
          <ac:chgData name="Andras Garzo" userId="6941d427-6f90-49b9-905d-70883a33c961" providerId="ADAL" clId="{85E3E36A-92D7-4D2E-814A-364BE6DE2E74}" dt="2020-10-06T04:47:27.374" v="2019"/>
          <ac:spMkLst>
            <pc:docMk/>
            <pc:sldMk cId="3984115925" sldId="296"/>
            <ac:spMk id="49" creationId="{938C5057-304A-4CBF-B3D3-2655DC3D9CAB}"/>
          </ac:spMkLst>
        </pc:spChg>
        <pc:spChg chg="mod">
          <ac:chgData name="Andras Garzo" userId="6941d427-6f90-49b9-905d-70883a33c961" providerId="ADAL" clId="{85E3E36A-92D7-4D2E-814A-364BE6DE2E74}" dt="2020-10-06T04:47:27.374" v="2019"/>
          <ac:spMkLst>
            <pc:docMk/>
            <pc:sldMk cId="3984115925" sldId="296"/>
            <ac:spMk id="50" creationId="{02600A88-2147-465F-BD0A-B502AF6C6290}"/>
          </ac:spMkLst>
        </pc:spChg>
        <pc:spChg chg="mod">
          <ac:chgData name="Andras Garzo" userId="6941d427-6f90-49b9-905d-70883a33c961" providerId="ADAL" clId="{85E3E36A-92D7-4D2E-814A-364BE6DE2E74}" dt="2020-10-06T04:47:35.730" v="2021"/>
          <ac:spMkLst>
            <pc:docMk/>
            <pc:sldMk cId="3984115925" sldId="296"/>
            <ac:spMk id="52" creationId="{EE88606D-B111-42AF-BBCC-8C9F37ACD501}"/>
          </ac:spMkLst>
        </pc:spChg>
        <pc:spChg chg="mod">
          <ac:chgData name="Andras Garzo" userId="6941d427-6f90-49b9-905d-70883a33c961" providerId="ADAL" clId="{85E3E36A-92D7-4D2E-814A-364BE6DE2E74}" dt="2020-10-06T04:47:35.730" v="2021"/>
          <ac:spMkLst>
            <pc:docMk/>
            <pc:sldMk cId="3984115925" sldId="296"/>
            <ac:spMk id="53" creationId="{D4086FD9-EEB7-4DC4-8421-814558F8415B}"/>
          </ac:spMkLst>
        </pc:spChg>
        <pc:spChg chg="mod">
          <ac:chgData name="Andras Garzo" userId="6941d427-6f90-49b9-905d-70883a33c961" providerId="ADAL" clId="{85E3E36A-92D7-4D2E-814A-364BE6DE2E74}" dt="2020-10-06T04:47:51.477" v="2029"/>
          <ac:spMkLst>
            <pc:docMk/>
            <pc:sldMk cId="3984115925" sldId="296"/>
            <ac:spMk id="55" creationId="{34CC67A3-051F-4220-8B50-24024B45EEF5}"/>
          </ac:spMkLst>
        </pc:spChg>
        <pc:spChg chg="mod">
          <ac:chgData name="Andras Garzo" userId="6941d427-6f90-49b9-905d-70883a33c961" providerId="ADAL" clId="{85E3E36A-92D7-4D2E-814A-364BE6DE2E74}" dt="2020-10-06T04:47:51.477" v="2029"/>
          <ac:spMkLst>
            <pc:docMk/>
            <pc:sldMk cId="3984115925" sldId="296"/>
            <ac:spMk id="56" creationId="{64C35E7B-CC7B-4279-97B6-EB90348546FE}"/>
          </ac:spMkLst>
        </pc:spChg>
        <pc:spChg chg="mod">
          <ac:chgData name="Andras Garzo" userId="6941d427-6f90-49b9-905d-70883a33c961" providerId="ADAL" clId="{85E3E36A-92D7-4D2E-814A-364BE6DE2E74}" dt="2020-10-06T04:47:55.732" v="2031"/>
          <ac:spMkLst>
            <pc:docMk/>
            <pc:sldMk cId="3984115925" sldId="296"/>
            <ac:spMk id="58" creationId="{EA52572D-64D7-4766-BD27-31879685A7B5}"/>
          </ac:spMkLst>
        </pc:spChg>
        <pc:spChg chg="mod">
          <ac:chgData name="Andras Garzo" userId="6941d427-6f90-49b9-905d-70883a33c961" providerId="ADAL" clId="{85E3E36A-92D7-4D2E-814A-364BE6DE2E74}" dt="2020-10-06T04:47:55.732" v="2031"/>
          <ac:spMkLst>
            <pc:docMk/>
            <pc:sldMk cId="3984115925" sldId="296"/>
            <ac:spMk id="59" creationId="{BAD7780F-8C79-49B3-A9B9-FA052F78DC36}"/>
          </ac:spMkLst>
        </pc:spChg>
        <pc:spChg chg="mod">
          <ac:chgData name="Andras Garzo" userId="6941d427-6f90-49b9-905d-70883a33c961" providerId="ADAL" clId="{85E3E36A-92D7-4D2E-814A-364BE6DE2E74}" dt="2020-10-06T04:48:00.417" v="2033"/>
          <ac:spMkLst>
            <pc:docMk/>
            <pc:sldMk cId="3984115925" sldId="296"/>
            <ac:spMk id="61" creationId="{E3FA6AEF-91CF-40C5-BEEB-EEE8FD49F205}"/>
          </ac:spMkLst>
        </pc:spChg>
        <pc:spChg chg="mod">
          <ac:chgData name="Andras Garzo" userId="6941d427-6f90-49b9-905d-70883a33c961" providerId="ADAL" clId="{85E3E36A-92D7-4D2E-814A-364BE6DE2E74}" dt="2020-10-06T04:48:00.417" v="2033"/>
          <ac:spMkLst>
            <pc:docMk/>
            <pc:sldMk cId="3984115925" sldId="296"/>
            <ac:spMk id="62" creationId="{D8FC9A9C-16F4-4402-B7A9-191E685E6770}"/>
          </ac:spMkLst>
        </pc:spChg>
        <pc:spChg chg="add">
          <ac:chgData name="Andras Garzo" userId="6941d427-6f90-49b9-905d-70883a33c961" providerId="ADAL" clId="{85E3E36A-92D7-4D2E-814A-364BE6DE2E74}" dt="2020-10-06T18:50:03.330" v="2054" actId="22"/>
          <ac:spMkLst>
            <pc:docMk/>
            <pc:sldMk cId="3984115925" sldId="296"/>
            <ac:spMk id="64" creationId="{EA934F93-EB0A-411D-9782-532C9DAB0936}"/>
          </ac:spMkLst>
        </pc:spChg>
        <pc:spChg chg="add">
          <ac:chgData name="Andras Garzo" userId="6941d427-6f90-49b9-905d-70883a33c961" providerId="ADAL" clId="{85E3E36A-92D7-4D2E-814A-364BE6DE2E74}" dt="2020-10-06T18:50:03.330" v="2054" actId="22"/>
          <ac:spMkLst>
            <pc:docMk/>
            <pc:sldMk cId="3984115925" sldId="296"/>
            <ac:spMk id="66" creationId="{C30A1F29-9B74-46DB-8677-D3DC2FABAAF3}"/>
          </ac:spMkLst>
        </pc:spChg>
        <pc:grpChg chg="add mod">
          <ac:chgData name="Andras Garzo" userId="6941d427-6f90-49b9-905d-70883a33c961" providerId="ADAL" clId="{85E3E36A-92D7-4D2E-814A-364BE6DE2E74}" dt="2020-10-06T04:47:04.812" v="2009" actId="164"/>
          <ac:grpSpMkLst>
            <pc:docMk/>
            <pc:sldMk cId="3984115925" sldId="296"/>
            <ac:grpSpMk id="36" creationId="{D9B5B3F0-BF8A-4558-A1C9-915611AA58BB}"/>
          </ac:grpSpMkLst>
        </pc:grpChg>
        <pc:grpChg chg="add mod">
          <ac:chgData name="Andras Garzo" userId="6941d427-6f90-49b9-905d-70883a33c961" providerId="ADAL" clId="{85E3E36A-92D7-4D2E-814A-364BE6DE2E74}" dt="2020-10-06T04:47:06.995" v="2010" actId="164"/>
          <ac:grpSpMkLst>
            <pc:docMk/>
            <pc:sldMk cId="3984115925" sldId="296"/>
            <ac:grpSpMk id="37" creationId="{6B19580B-8826-4D42-BFE8-F0CB1F17F699}"/>
          </ac:grpSpMkLst>
        </pc:grpChg>
        <pc:grpChg chg="add mod">
          <ac:chgData name="Andras Garzo" userId="6941d427-6f90-49b9-905d-70883a33c961" providerId="ADAL" clId="{85E3E36A-92D7-4D2E-814A-364BE6DE2E74}" dt="2020-10-06T04:47:08.561" v="2011" actId="164"/>
          <ac:grpSpMkLst>
            <pc:docMk/>
            <pc:sldMk cId="3984115925" sldId="296"/>
            <ac:grpSpMk id="38" creationId="{B815F193-1BFC-4A22-B58A-A919271B4299}"/>
          </ac:grpSpMkLst>
        </pc:grpChg>
        <pc:grpChg chg="add mod">
          <ac:chgData name="Andras Garzo" userId="6941d427-6f90-49b9-905d-70883a33c961" providerId="ADAL" clId="{85E3E36A-92D7-4D2E-814A-364BE6DE2E74}" dt="2020-10-06T04:47:10.417" v="2012" actId="164"/>
          <ac:grpSpMkLst>
            <pc:docMk/>
            <pc:sldMk cId="3984115925" sldId="296"/>
            <ac:grpSpMk id="39" creationId="{57EA79A3-4046-4412-8B1D-CF48493A84DB}"/>
          </ac:grpSpMkLst>
        </pc:grpChg>
        <pc:grpChg chg="add mod">
          <ac:chgData name="Andras Garzo" userId="6941d427-6f90-49b9-905d-70883a33c961" providerId="ADAL" clId="{85E3E36A-92D7-4D2E-814A-364BE6DE2E74}" dt="2020-10-06T04:47:11.705" v="2013" actId="164"/>
          <ac:grpSpMkLst>
            <pc:docMk/>
            <pc:sldMk cId="3984115925" sldId="296"/>
            <ac:grpSpMk id="40" creationId="{3883723D-0442-401B-896E-BCE256D9A79A}"/>
          </ac:grpSpMkLst>
        </pc:grpChg>
        <pc:grpChg chg="add mod">
          <ac:chgData name="Andras Garzo" userId="6941d427-6f90-49b9-905d-70883a33c961" providerId="ADAL" clId="{85E3E36A-92D7-4D2E-814A-364BE6DE2E74}" dt="2020-10-06T04:47:12.949" v="2014" actId="164"/>
          <ac:grpSpMkLst>
            <pc:docMk/>
            <pc:sldMk cId="3984115925" sldId="296"/>
            <ac:grpSpMk id="41" creationId="{F25E7213-BD88-42F8-A679-7CC1218ACC18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42" creationId="{2CB26C30-3CB3-4992-97BD-112DD335A536}"/>
          </ac:grpSpMkLst>
        </pc:grpChg>
        <pc:grpChg chg="add del mod">
          <ac:chgData name="Andras Garzo" userId="6941d427-6f90-49b9-905d-70883a33c961" providerId="ADAL" clId="{85E3E36A-92D7-4D2E-814A-364BE6DE2E74}" dt="2020-10-06T04:47:24.799" v="2018"/>
          <ac:grpSpMkLst>
            <pc:docMk/>
            <pc:sldMk cId="3984115925" sldId="296"/>
            <ac:grpSpMk id="45" creationId="{27007A8F-C74C-4101-B9FD-5708B8D4B3B8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48" creationId="{DE2D3E1E-4787-48EE-8455-88E5128BFC30}"/>
          </ac:grpSpMkLst>
        </pc:grpChg>
        <pc:grpChg chg="add mod">
          <ac:chgData name="Andras Garzo" userId="6941d427-6f90-49b9-905d-70883a33c961" providerId="ADAL" clId="{85E3E36A-92D7-4D2E-814A-364BE6DE2E74}" dt="2020-10-06T04:47:48.975" v="2028" actId="1035"/>
          <ac:grpSpMkLst>
            <pc:docMk/>
            <pc:sldMk cId="3984115925" sldId="296"/>
            <ac:grpSpMk id="51" creationId="{40E309E5-77F2-4C3B-A017-642E92C00ACB}"/>
          </ac:grpSpMkLst>
        </pc:grpChg>
        <pc:grpChg chg="add mod">
          <ac:chgData name="Andras Garzo" userId="6941d427-6f90-49b9-905d-70883a33c961" providerId="ADAL" clId="{85E3E36A-92D7-4D2E-814A-364BE6DE2E74}" dt="2020-10-06T04:47:54.237" v="2030" actId="1076"/>
          <ac:grpSpMkLst>
            <pc:docMk/>
            <pc:sldMk cId="3984115925" sldId="296"/>
            <ac:grpSpMk id="54" creationId="{F90BB377-F99D-4832-A813-BEF35C9B8E92}"/>
          </ac:grpSpMkLst>
        </pc:grpChg>
        <pc:grpChg chg="add mod">
          <ac:chgData name="Andras Garzo" userId="6941d427-6f90-49b9-905d-70883a33c961" providerId="ADAL" clId="{85E3E36A-92D7-4D2E-814A-364BE6DE2E74}" dt="2020-10-06T04:47:59.104" v="2032" actId="1076"/>
          <ac:grpSpMkLst>
            <pc:docMk/>
            <pc:sldMk cId="3984115925" sldId="296"/>
            <ac:grpSpMk id="57" creationId="{BCE4C8D1-8559-4EE3-933F-B9C4C84B5DEB}"/>
          </ac:grpSpMkLst>
        </pc:grpChg>
        <pc:grpChg chg="add mod">
          <ac:chgData name="Andras Garzo" userId="6941d427-6f90-49b9-905d-70883a33c961" providerId="ADAL" clId="{85E3E36A-92D7-4D2E-814A-364BE6DE2E74}" dt="2020-10-06T04:48:03.657" v="2034" actId="1076"/>
          <ac:grpSpMkLst>
            <pc:docMk/>
            <pc:sldMk cId="3984115925" sldId="296"/>
            <ac:grpSpMk id="60" creationId="{B81A9F04-632A-4ADB-8D16-B635C497EF79}"/>
          </ac:grpSpMkLst>
        </pc:grpChg>
      </pc:sldChg>
      <pc:sldChg chg="modSp new mod">
        <pc:chgData name="Andras Garzo" userId="6941d427-6f90-49b9-905d-70883a33c961" providerId="ADAL" clId="{85E3E36A-92D7-4D2E-814A-364BE6DE2E74}" dt="2020-10-08T21:52:29.498" v="2347" actId="114"/>
        <pc:sldMkLst>
          <pc:docMk/>
          <pc:sldMk cId="3649267916" sldId="297"/>
        </pc:sldMkLst>
        <pc:spChg chg="mod">
          <ac:chgData name="Andras Garzo" userId="6941d427-6f90-49b9-905d-70883a33c961" providerId="ADAL" clId="{85E3E36A-92D7-4D2E-814A-364BE6DE2E74}" dt="2020-10-08T21:51:23.216" v="2125" actId="20577"/>
          <ac:spMkLst>
            <pc:docMk/>
            <pc:sldMk cId="3649267916" sldId="297"/>
            <ac:spMk id="2" creationId="{B70F37E6-7AAA-4EB4-B521-6C3F49F1E4B2}"/>
          </ac:spMkLst>
        </pc:spChg>
        <pc:spChg chg="mod">
          <ac:chgData name="Andras Garzo" userId="6941d427-6f90-49b9-905d-70883a33c961" providerId="ADAL" clId="{85E3E36A-92D7-4D2E-814A-364BE6DE2E74}" dt="2020-10-08T21:52:29.498" v="2347" actId="114"/>
          <ac:spMkLst>
            <pc:docMk/>
            <pc:sldMk cId="3649267916" sldId="297"/>
            <ac:spMk id="3" creationId="{009343F6-DAB0-4FF5-BA5A-85286F873EE6}"/>
          </ac:spMkLst>
        </pc:spChg>
      </pc:sldChg>
      <pc:sldChg chg="addSp modSp new mod">
        <pc:chgData name="Andras Garzo" userId="6941d427-6f90-49b9-905d-70883a33c961" providerId="ADAL" clId="{85E3E36A-92D7-4D2E-814A-364BE6DE2E74}" dt="2020-10-08T22:19:00.055" v="2662" actId="1076"/>
        <pc:sldMkLst>
          <pc:docMk/>
          <pc:sldMk cId="2438682265" sldId="298"/>
        </pc:sldMkLst>
        <pc:spChg chg="mod">
          <ac:chgData name="Andras Garzo" userId="6941d427-6f90-49b9-905d-70883a33c961" providerId="ADAL" clId="{85E3E36A-92D7-4D2E-814A-364BE6DE2E74}" dt="2020-10-08T22:17:23.953" v="2367" actId="20577"/>
          <ac:spMkLst>
            <pc:docMk/>
            <pc:sldMk cId="2438682265" sldId="298"/>
            <ac:spMk id="2" creationId="{55104371-7A12-4299-9DD7-651F7FA69AF9}"/>
          </ac:spMkLst>
        </pc:spChg>
        <pc:spChg chg="mod">
          <ac:chgData name="Andras Garzo" userId="6941d427-6f90-49b9-905d-70883a33c961" providerId="ADAL" clId="{85E3E36A-92D7-4D2E-814A-364BE6DE2E74}" dt="2020-10-08T22:18:53.645" v="2660" actId="27636"/>
          <ac:spMkLst>
            <pc:docMk/>
            <pc:sldMk cId="2438682265" sldId="298"/>
            <ac:spMk id="3" creationId="{03A6F0BD-6AE9-4F39-BFB1-B084A09F2D40}"/>
          </ac:spMkLst>
        </pc:spChg>
        <pc:picChg chg="add mod">
          <ac:chgData name="Andras Garzo" userId="6941d427-6f90-49b9-905d-70883a33c961" providerId="ADAL" clId="{85E3E36A-92D7-4D2E-814A-364BE6DE2E74}" dt="2020-10-08T22:19:00.055" v="2662" actId="1076"/>
          <ac:picMkLst>
            <pc:docMk/>
            <pc:sldMk cId="2438682265" sldId="298"/>
            <ac:picMk id="4" creationId="{449C002A-9C38-4265-864A-5F9007B306E8}"/>
          </ac:picMkLst>
        </pc:picChg>
      </pc:sldChg>
      <pc:sldChg chg="modSp new mod">
        <pc:chgData name="Andras Garzo" userId="6941d427-6f90-49b9-905d-70883a33c961" providerId="ADAL" clId="{85E3E36A-92D7-4D2E-814A-364BE6DE2E74}" dt="2020-10-10T22:18:16.541" v="2765" actId="20577"/>
        <pc:sldMkLst>
          <pc:docMk/>
          <pc:sldMk cId="1642422806" sldId="299"/>
        </pc:sldMkLst>
        <pc:spChg chg="mod">
          <ac:chgData name="Andras Garzo" userId="6941d427-6f90-49b9-905d-70883a33c961" providerId="ADAL" clId="{85E3E36A-92D7-4D2E-814A-364BE6DE2E74}" dt="2020-10-10T22:18:16.541" v="2765" actId="20577"/>
          <ac:spMkLst>
            <pc:docMk/>
            <pc:sldMk cId="1642422806" sldId="299"/>
            <ac:spMk id="2" creationId="{C52B9D2B-D318-40A0-AF5C-527EDB15E078}"/>
          </ac:spMkLst>
        </pc:spChg>
      </pc:sldChg>
      <pc:sldChg chg="new del">
        <pc:chgData name="Andras Garzo" userId="6941d427-6f90-49b9-905d-70883a33c961" providerId="ADAL" clId="{85E3E36A-92D7-4D2E-814A-364BE6DE2E74}" dt="2020-10-10T22:18:24.307" v="2767" actId="47"/>
        <pc:sldMkLst>
          <pc:docMk/>
          <pc:sldMk cId="1552466364" sldId="300"/>
        </pc:sldMkLst>
      </pc:sldChg>
      <pc:sldChg chg="modSp new mod">
        <pc:chgData name="Andras Garzo" userId="6941d427-6f90-49b9-905d-70883a33c961" providerId="ADAL" clId="{85E3E36A-92D7-4D2E-814A-364BE6DE2E74}" dt="2020-10-10T22:19:17.366" v="2928" actId="20577"/>
        <pc:sldMkLst>
          <pc:docMk/>
          <pc:sldMk cId="4148479636" sldId="300"/>
        </pc:sldMkLst>
        <pc:spChg chg="mod">
          <ac:chgData name="Andras Garzo" userId="6941d427-6f90-49b9-905d-70883a33c961" providerId="ADAL" clId="{85E3E36A-92D7-4D2E-814A-364BE6DE2E74}" dt="2020-10-10T22:18:29.999" v="2774" actId="20577"/>
          <ac:spMkLst>
            <pc:docMk/>
            <pc:sldMk cId="4148479636" sldId="300"/>
            <ac:spMk id="2" creationId="{26B49A46-54F0-44AA-A7FE-C0F3B6803D2C}"/>
          </ac:spMkLst>
        </pc:spChg>
        <pc:spChg chg="mod">
          <ac:chgData name="Andras Garzo" userId="6941d427-6f90-49b9-905d-70883a33c961" providerId="ADAL" clId="{85E3E36A-92D7-4D2E-814A-364BE6DE2E74}" dt="2020-10-10T22:19:17.366" v="2928" actId="20577"/>
          <ac:spMkLst>
            <pc:docMk/>
            <pc:sldMk cId="4148479636" sldId="300"/>
            <ac:spMk id="3" creationId="{D18E9203-1DA8-4ECD-AF53-66AD2723FEA4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0T22:23:53.742" v="3213" actId="20577"/>
        <pc:sldMkLst>
          <pc:docMk/>
          <pc:sldMk cId="2172788728" sldId="301"/>
        </pc:sldMkLst>
        <pc:spChg chg="mod">
          <ac:chgData name="Andras Garzo" userId="6941d427-6f90-49b9-905d-70883a33c961" providerId="ADAL" clId="{85E3E36A-92D7-4D2E-814A-364BE6DE2E74}" dt="2020-10-10T22:19:59.653" v="2961" actId="20577"/>
          <ac:spMkLst>
            <pc:docMk/>
            <pc:sldMk cId="2172788728" sldId="301"/>
            <ac:spMk id="2" creationId="{838E8700-3A20-4269-80D0-44D659781606}"/>
          </ac:spMkLst>
        </pc:spChg>
        <pc:spChg chg="del">
          <ac:chgData name="Andras Garzo" userId="6941d427-6f90-49b9-905d-70883a33c961" providerId="ADAL" clId="{85E3E36A-92D7-4D2E-814A-364BE6DE2E74}" dt="2020-10-10T22:20:19.638" v="2962" actId="478"/>
          <ac:spMkLst>
            <pc:docMk/>
            <pc:sldMk cId="2172788728" sldId="301"/>
            <ac:spMk id="3" creationId="{F7CE8587-C1D9-4627-B07E-34BB24229BA9}"/>
          </ac:spMkLst>
        </pc:spChg>
        <pc:spChg chg="add mod">
          <ac:chgData name="Andras Garzo" userId="6941d427-6f90-49b9-905d-70883a33c961" providerId="ADAL" clId="{85E3E36A-92D7-4D2E-814A-364BE6DE2E74}" dt="2020-10-10T22:23:53.742" v="3213" actId="20577"/>
          <ac:spMkLst>
            <pc:docMk/>
            <pc:sldMk cId="2172788728" sldId="301"/>
            <ac:spMk id="5" creationId="{879129DF-8766-46A5-A519-C2F86001084D}"/>
          </ac:spMkLst>
        </pc:spChg>
        <pc:picChg chg="add mod">
          <ac:chgData name="Andras Garzo" userId="6941d427-6f90-49b9-905d-70883a33c961" providerId="ADAL" clId="{85E3E36A-92D7-4D2E-814A-364BE6DE2E74}" dt="2020-10-10T22:20:25.362" v="2965" actId="1076"/>
          <ac:picMkLst>
            <pc:docMk/>
            <pc:sldMk cId="2172788728" sldId="301"/>
            <ac:picMk id="4" creationId="{7C17A61B-27FB-421F-BD7E-FF5A0B55AEA2}"/>
          </ac:picMkLst>
        </pc:picChg>
      </pc:sldChg>
      <pc:sldChg chg="modSp new mod">
        <pc:chgData name="Andras Garzo" userId="6941d427-6f90-49b9-905d-70883a33c961" providerId="ADAL" clId="{85E3E36A-92D7-4D2E-814A-364BE6DE2E74}" dt="2020-10-10T22:28:28.157" v="4057" actId="20577"/>
        <pc:sldMkLst>
          <pc:docMk/>
          <pc:sldMk cId="3740162873" sldId="302"/>
        </pc:sldMkLst>
        <pc:spChg chg="mod">
          <ac:chgData name="Andras Garzo" userId="6941d427-6f90-49b9-905d-70883a33c961" providerId="ADAL" clId="{85E3E36A-92D7-4D2E-814A-364BE6DE2E74}" dt="2020-10-10T22:25:26.284" v="3286" actId="20577"/>
          <ac:spMkLst>
            <pc:docMk/>
            <pc:sldMk cId="3740162873" sldId="302"/>
            <ac:spMk id="2" creationId="{6A9CEADA-A113-4AB0-84B3-A6379F8B7589}"/>
          </ac:spMkLst>
        </pc:spChg>
        <pc:spChg chg="mod">
          <ac:chgData name="Andras Garzo" userId="6941d427-6f90-49b9-905d-70883a33c961" providerId="ADAL" clId="{85E3E36A-92D7-4D2E-814A-364BE6DE2E74}" dt="2020-10-10T22:28:28.157" v="4057" actId="20577"/>
          <ac:spMkLst>
            <pc:docMk/>
            <pc:sldMk cId="3740162873" sldId="302"/>
            <ac:spMk id="3" creationId="{050C1B8D-595B-43B5-9842-741799C4782D}"/>
          </ac:spMkLst>
        </pc:spChg>
      </pc:sldChg>
      <pc:sldChg chg="addSp delSp modSp new mod setBg">
        <pc:chgData name="Andras Garzo" userId="6941d427-6f90-49b9-905d-70883a33c961" providerId="ADAL" clId="{85E3E36A-92D7-4D2E-814A-364BE6DE2E74}" dt="2020-10-11T19:19:41.448" v="4327" actId="20577"/>
        <pc:sldMkLst>
          <pc:docMk/>
          <pc:sldMk cId="2557398117" sldId="303"/>
        </pc:sldMkLst>
        <pc:spChg chg="mod">
          <ac:chgData name="Andras Garzo" userId="6941d427-6f90-49b9-905d-70883a33c961" providerId="ADAL" clId="{85E3E36A-92D7-4D2E-814A-364BE6DE2E74}" dt="2020-10-11T19:18:17.580" v="4108" actId="26606"/>
          <ac:spMkLst>
            <pc:docMk/>
            <pc:sldMk cId="2557398117" sldId="303"/>
            <ac:spMk id="2" creationId="{58634095-37B3-43A2-84D8-1C406502129F}"/>
          </ac:spMkLst>
        </pc:spChg>
        <pc:spChg chg="del">
          <ac:chgData name="Andras Garzo" userId="6941d427-6f90-49b9-905d-70883a33c961" providerId="ADAL" clId="{85E3E36A-92D7-4D2E-814A-364BE6DE2E74}" dt="2020-10-11T19:17:50.625" v="4104" actId="478"/>
          <ac:spMkLst>
            <pc:docMk/>
            <pc:sldMk cId="2557398117" sldId="303"/>
            <ac:spMk id="3" creationId="{419EFF20-CB96-42A0-9F57-394B95C45C60}"/>
          </ac:spMkLst>
        </pc:spChg>
        <pc:spChg chg="add del">
          <ac:chgData name="Andras Garzo" userId="6941d427-6f90-49b9-905d-70883a33c961" providerId="ADAL" clId="{85E3E36A-92D7-4D2E-814A-364BE6DE2E74}" dt="2020-10-11T19:18:17.580" v="4108" actId="26606"/>
          <ac:spMkLst>
            <pc:docMk/>
            <pc:sldMk cId="2557398117" sldId="303"/>
            <ac:spMk id="19" creationId="{3F4860A4-6A75-4E92-905D-FA03EEDB86A2}"/>
          </ac:spMkLst>
        </pc:spChg>
        <pc:spChg chg="add mod">
          <ac:chgData name="Andras Garzo" userId="6941d427-6f90-49b9-905d-70883a33c961" providerId="ADAL" clId="{85E3E36A-92D7-4D2E-814A-364BE6DE2E74}" dt="2020-10-11T19:19:41.448" v="4327" actId="20577"/>
          <ac:spMkLst>
            <pc:docMk/>
            <pc:sldMk cId="2557398117" sldId="303"/>
            <ac:spMk id="20" creationId="{BF86B478-80CE-450C-BC2E-F61659BB30BB}"/>
          </ac:spMkLst>
        </pc:spChg>
        <pc:grpChg chg="add del">
          <ac:chgData name="Andras Garzo" userId="6941d427-6f90-49b9-905d-70883a33c961" providerId="ADAL" clId="{85E3E36A-92D7-4D2E-814A-364BE6DE2E74}" dt="2020-10-11T19:18:17.580" v="4108" actId="26606"/>
          <ac:grpSpMkLst>
            <pc:docMk/>
            <pc:sldMk cId="2557398117" sldId="303"/>
            <ac:grpSpMk id="9" creationId="{8DCF6162-C90D-43BF-B7E4-A7B29A16196B}"/>
          </ac:grpSpMkLst>
        </pc:grpChg>
        <pc:grpChg chg="add del">
          <ac:chgData name="Andras Garzo" userId="6941d427-6f90-49b9-905d-70883a33c961" providerId="ADAL" clId="{85E3E36A-92D7-4D2E-814A-364BE6DE2E74}" dt="2020-10-11T19:18:17.580" v="4108" actId="26606"/>
          <ac:grpSpMkLst>
            <pc:docMk/>
            <pc:sldMk cId="2557398117" sldId="303"/>
            <ac:grpSpMk id="21" creationId="{75E05F59-B0CE-4202-8535-C784A87D6D45}"/>
          </ac:grpSpMkLst>
        </pc:grpChg>
        <pc:picChg chg="add mod">
          <ac:chgData name="Andras Garzo" userId="6941d427-6f90-49b9-905d-70883a33c961" providerId="ADAL" clId="{85E3E36A-92D7-4D2E-814A-364BE6DE2E74}" dt="2020-10-11T19:18:17.580" v="4108" actId="26606"/>
          <ac:picMkLst>
            <pc:docMk/>
            <pc:sldMk cId="2557398117" sldId="303"/>
            <ac:picMk id="4" creationId="{0C75569A-D6E8-4EBE-AF09-6A29266CD76C}"/>
          </ac:picMkLst>
        </pc:picChg>
      </pc:sldChg>
      <pc:sldChg chg="addSp delSp modSp new mod">
        <pc:chgData name="Andras Garzo" userId="6941d427-6f90-49b9-905d-70883a33c961" providerId="ADAL" clId="{85E3E36A-92D7-4D2E-814A-364BE6DE2E74}" dt="2020-10-13T15:33:16.615" v="6551"/>
        <pc:sldMkLst>
          <pc:docMk/>
          <pc:sldMk cId="45904492" sldId="304"/>
        </pc:sldMkLst>
        <pc:spChg chg="mod">
          <ac:chgData name="Andras Garzo" userId="6941d427-6f90-49b9-905d-70883a33c961" providerId="ADAL" clId="{85E3E36A-92D7-4D2E-814A-364BE6DE2E74}" dt="2020-10-11T19:20:03.512" v="4379" actId="20577"/>
          <ac:spMkLst>
            <pc:docMk/>
            <pc:sldMk cId="45904492" sldId="304"/>
            <ac:spMk id="2" creationId="{6AF2C83C-C408-492F-8ACD-F1EED1DBDF10}"/>
          </ac:spMkLst>
        </pc:spChg>
        <pc:spChg chg="del">
          <ac:chgData name="Andras Garzo" userId="6941d427-6f90-49b9-905d-70883a33c961" providerId="ADAL" clId="{85E3E36A-92D7-4D2E-814A-364BE6DE2E74}" dt="2020-10-11T19:20:17.032" v="4380" actId="478"/>
          <ac:spMkLst>
            <pc:docMk/>
            <pc:sldMk cId="45904492" sldId="304"/>
            <ac:spMk id="3" creationId="{B873704D-F3E2-4F04-8E4E-D6555928FA2B}"/>
          </ac:spMkLst>
        </pc:spChg>
        <pc:spChg chg="add mod">
          <ac:chgData name="Andras Garzo" userId="6941d427-6f90-49b9-905d-70883a33c961" providerId="ADAL" clId="{85E3E36A-92D7-4D2E-814A-364BE6DE2E74}" dt="2020-10-11T19:22:36.331" v="4594" actId="1076"/>
          <ac:spMkLst>
            <pc:docMk/>
            <pc:sldMk cId="45904492" sldId="304"/>
            <ac:spMk id="4" creationId="{A1516DD2-C5FE-4ABC-BD56-634B8236806E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5" creationId="{9D63FA71-D72C-4465-9F9D-A5257EC6872A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7" creationId="{8C0150F2-C7A3-4EE4-8DE2-6C1456097324}"/>
          </ac:spMkLst>
        </pc:spChg>
        <pc:spChg chg="add mod">
          <ac:chgData name="Andras Garzo" userId="6941d427-6f90-49b9-905d-70883a33c961" providerId="ADAL" clId="{85E3E36A-92D7-4D2E-814A-364BE6DE2E74}" dt="2020-10-11T19:22:46.009" v="4595" actId="1076"/>
          <ac:spMkLst>
            <pc:docMk/>
            <pc:sldMk cId="45904492" sldId="304"/>
            <ac:spMk id="9" creationId="{E16A813B-04E6-421C-B9E9-09FA0951A11E}"/>
          </ac:spMkLst>
        </pc:spChg>
        <pc:spChg chg="add mod">
          <ac:chgData name="Andras Garzo" userId="6941d427-6f90-49b9-905d-70883a33c961" providerId="ADAL" clId="{85E3E36A-92D7-4D2E-814A-364BE6DE2E74}" dt="2020-10-11T19:21:37.594" v="4485" actId="13822"/>
          <ac:spMkLst>
            <pc:docMk/>
            <pc:sldMk cId="45904492" sldId="304"/>
            <ac:spMk id="10" creationId="{8C3B3F5A-D6A0-4855-BE61-5DCEC8E46ABB}"/>
          </ac:spMkLst>
        </pc:spChg>
        <pc:spChg chg="add mod">
          <ac:chgData name="Andras Garzo" userId="6941d427-6f90-49b9-905d-70883a33c961" providerId="ADAL" clId="{85E3E36A-92D7-4D2E-814A-364BE6DE2E74}" dt="2020-10-11T19:21:53.966" v="4529" actId="20577"/>
          <ac:spMkLst>
            <pc:docMk/>
            <pc:sldMk cId="45904492" sldId="304"/>
            <ac:spMk id="12" creationId="{96C8BA31-14B2-4B05-8EF7-C3F576D7ABC9}"/>
          </ac:spMkLst>
        </pc:spChg>
        <pc:spChg chg="add mod">
          <ac:chgData name="Andras Garzo" userId="6941d427-6f90-49b9-905d-70883a33c961" providerId="ADAL" clId="{85E3E36A-92D7-4D2E-814A-364BE6DE2E74}" dt="2020-10-11T19:22:12.312" v="4560" actId="20577"/>
          <ac:spMkLst>
            <pc:docMk/>
            <pc:sldMk cId="45904492" sldId="304"/>
            <ac:spMk id="14" creationId="{41CE7327-A409-4E77-8663-E4ECB602329E}"/>
          </ac:spMkLst>
        </pc:spChg>
        <pc:spChg chg="add mod">
          <ac:chgData name="Andras Garzo" userId="6941d427-6f90-49b9-905d-70883a33c961" providerId="ADAL" clId="{85E3E36A-92D7-4D2E-814A-364BE6DE2E74}" dt="2020-10-11T19:22:27.496" v="4591" actId="20577"/>
          <ac:spMkLst>
            <pc:docMk/>
            <pc:sldMk cId="45904492" sldId="304"/>
            <ac:spMk id="16" creationId="{1ED901D5-958A-4BED-B17C-83A3F6D0AC69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45904492" sldId="304"/>
            <ac:inkMk id="3" creationId="{3CEEF588-0EAA-4302-93CE-558329153420}"/>
          </ac:inkMkLst>
        </pc:inkChg>
      </pc:sldChg>
      <pc:sldChg chg="delSp modSp add mod setBg">
        <pc:chgData name="Andras Garzo" userId="6941d427-6f90-49b9-905d-70883a33c961" providerId="ADAL" clId="{85E3E36A-92D7-4D2E-814A-364BE6DE2E74}" dt="2020-10-11T20:11:14.144" v="5429" actId="1076"/>
        <pc:sldMkLst>
          <pc:docMk/>
          <pc:sldMk cId="2473768743" sldId="305"/>
        </pc:sldMkLst>
        <pc:spChg chg="mod">
          <ac:chgData name="Andras Garzo" userId="6941d427-6f90-49b9-905d-70883a33c961" providerId="ADAL" clId="{85E3E36A-92D7-4D2E-814A-364BE6DE2E74}" dt="2020-10-11T20:11:14.144" v="5429" actId="1076"/>
          <ac:spMkLst>
            <pc:docMk/>
            <pc:sldMk cId="2473768743" sldId="305"/>
            <ac:spMk id="6" creationId="{EAE446F4-0E66-4A7E-8D60-4FF45E94F4D0}"/>
          </ac:spMkLst>
        </pc:sp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8" creationId="{182B0D2E-B0A2-4E93-B364-E80699E42346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0" creationId="{857356E0-56D5-4385-9358-D354523853D5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2" creationId="{95454DE2-CA27-48E3-9994-A85A24AE1D18}"/>
          </ac:picMkLst>
        </pc:picChg>
        <pc:picChg chg="del">
          <ac:chgData name="Andras Garzo" userId="6941d427-6f90-49b9-905d-70883a33c961" providerId="ADAL" clId="{85E3E36A-92D7-4D2E-814A-364BE6DE2E74}" dt="2020-10-11T19:53:13.872" v="5354" actId="478"/>
          <ac:picMkLst>
            <pc:docMk/>
            <pc:sldMk cId="2473768743" sldId="305"/>
            <ac:picMk id="14" creationId="{29F05F44-229E-4F17-951D-AF8CE46893F7}"/>
          </ac:picMkLst>
        </pc:picChg>
      </pc:sldChg>
      <pc:sldChg chg="addSp modSp add mod">
        <pc:chgData name="Andras Garzo" userId="6941d427-6f90-49b9-905d-70883a33c961" providerId="ADAL" clId="{85E3E36A-92D7-4D2E-814A-364BE6DE2E74}" dt="2020-10-13T15:33:16.615" v="6551"/>
        <pc:sldMkLst>
          <pc:docMk/>
          <pc:sldMk cId="4151109126" sldId="306"/>
        </pc:sldMkLst>
        <pc:spChg chg="mod">
          <ac:chgData name="Andras Garzo" userId="6941d427-6f90-49b9-905d-70883a33c961" providerId="ADAL" clId="{85E3E36A-92D7-4D2E-814A-364BE6DE2E74}" dt="2020-10-11T19:54:33.098" v="5393" actId="20577"/>
          <ac:spMkLst>
            <pc:docMk/>
            <pc:sldMk cId="4151109126" sldId="306"/>
            <ac:spMk id="4" creationId="{14FB8D00-D462-4A65-83D6-8669594DC04B}"/>
          </ac:spMkLst>
        </pc:spChg>
        <pc:inkChg chg="add">
          <ac:chgData name="Andras Garzo" userId="6941d427-6f90-49b9-905d-70883a33c961" providerId="ADAL" clId="{85E3E36A-92D7-4D2E-814A-364BE6DE2E74}" dt="2020-10-13T15:33:16.615" v="6551"/>
          <ac:inkMkLst>
            <pc:docMk/>
            <pc:sldMk cId="4151109126" sldId="306"/>
            <ac:inkMk id="5" creationId="{B53BDC26-1C22-47E3-B2C8-6DCB2CF014B2}"/>
          </ac:inkMkLst>
        </pc:inkChg>
      </pc:sldChg>
      <pc:sldChg chg="modSp add mod">
        <pc:chgData name="Andras Garzo" userId="6941d427-6f90-49b9-905d-70883a33c961" providerId="ADAL" clId="{85E3E36A-92D7-4D2E-814A-364BE6DE2E74}" dt="2020-10-11T21:34:55.855" v="5477" actId="20577"/>
        <pc:sldMkLst>
          <pc:docMk/>
          <pc:sldMk cId="1820452691" sldId="307"/>
        </pc:sldMkLst>
        <pc:spChg chg="mod">
          <ac:chgData name="Andras Garzo" userId="6941d427-6f90-49b9-905d-70883a33c961" providerId="ADAL" clId="{85E3E36A-92D7-4D2E-814A-364BE6DE2E74}" dt="2020-10-11T21:34:55.855" v="5477" actId="20577"/>
          <ac:spMkLst>
            <pc:docMk/>
            <pc:sldMk cId="1820452691" sldId="307"/>
            <ac:spMk id="2" creationId="{C52B9D2B-D318-40A0-AF5C-527EDB15E078}"/>
          </ac:spMkLst>
        </pc:spChg>
      </pc:sldChg>
      <pc:sldChg chg="new del">
        <pc:chgData name="Andras Garzo" userId="6941d427-6f90-49b9-905d-70883a33c961" providerId="ADAL" clId="{85E3E36A-92D7-4D2E-814A-364BE6DE2E74}" dt="2020-10-11T21:35:01.637" v="5479" actId="47"/>
        <pc:sldMkLst>
          <pc:docMk/>
          <pc:sldMk cId="1593042077" sldId="308"/>
        </pc:sldMkLst>
      </pc:sldChg>
      <pc:sldChg chg="modSp add mod">
        <pc:chgData name="Andras Garzo" userId="6941d427-6f90-49b9-905d-70883a33c961" providerId="ADAL" clId="{85E3E36A-92D7-4D2E-814A-364BE6DE2E74}" dt="2020-10-11T21:52:31.887" v="6226" actId="6549"/>
        <pc:sldMkLst>
          <pc:docMk/>
          <pc:sldMk cId="3613395112" sldId="308"/>
        </pc:sldMkLst>
        <pc:spChg chg="mod">
          <ac:chgData name="Andras Garzo" userId="6941d427-6f90-49b9-905d-70883a33c961" providerId="ADAL" clId="{85E3E36A-92D7-4D2E-814A-364BE6DE2E74}" dt="2020-10-11T21:52:31.887" v="6226" actId="6549"/>
          <ac:spMkLst>
            <pc:docMk/>
            <pc:sldMk cId="3613395112" sldId="308"/>
            <ac:spMk id="2" creationId="{6A9CEADA-A113-4AB0-84B3-A6379F8B7589}"/>
          </ac:spMkLst>
        </pc:spChg>
        <pc:spChg chg="mod">
          <ac:chgData name="Andras Garzo" userId="6941d427-6f90-49b9-905d-70883a33c961" providerId="ADAL" clId="{85E3E36A-92D7-4D2E-814A-364BE6DE2E74}" dt="2020-10-11T21:42:48.014" v="6225" actId="20577"/>
          <ac:spMkLst>
            <pc:docMk/>
            <pc:sldMk cId="3613395112" sldId="308"/>
            <ac:spMk id="3" creationId="{050C1B8D-595B-43B5-9842-741799C4782D}"/>
          </ac:spMkLst>
        </pc:spChg>
      </pc:sldChg>
      <pc:sldChg chg="new del">
        <pc:chgData name="Andras Garzo" userId="6941d427-6f90-49b9-905d-70883a33c961" providerId="ADAL" clId="{85E3E36A-92D7-4D2E-814A-364BE6DE2E74}" dt="2020-10-11T21:52:35.627" v="6228" actId="47"/>
        <pc:sldMkLst>
          <pc:docMk/>
          <pc:sldMk cId="1660131536" sldId="309"/>
        </pc:sldMkLst>
      </pc:sldChg>
      <pc:sldChg chg="modSp new mod">
        <pc:chgData name="Andras Garzo" userId="6941d427-6f90-49b9-905d-70883a33c961" providerId="ADAL" clId="{85E3E36A-92D7-4D2E-814A-364BE6DE2E74}" dt="2020-10-15T13:39:16.764" v="6594" actId="20577"/>
        <pc:sldMkLst>
          <pc:docMk/>
          <pc:sldMk cId="1702596655" sldId="309"/>
        </pc:sldMkLst>
        <pc:spChg chg="mod">
          <ac:chgData name="Andras Garzo" userId="6941d427-6f90-49b9-905d-70883a33c961" providerId="ADAL" clId="{85E3E36A-92D7-4D2E-814A-364BE6DE2E74}" dt="2020-10-11T21:52:42.251" v="6246" actId="20577"/>
          <ac:spMkLst>
            <pc:docMk/>
            <pc:sldMk cId="1702596655" sldId="309"/>
            <ac:spMk id="2" creationId="{E6DF837D-BC84-4970-B609-455E6BED256C}"/>
          </ac:spMkLst>
        </pc:spChg>
        <pc:spChg chg="mod">
          <ac:chgData name="Andras Garzo" userId="6941d427-6f90-49b9-905d-70883a33c961" providerId="ADAL" clId="{85E3E36A-92D7-4D2E-814A-364BE6DE2E74}" dt="2020-10-15T13:39:16.764" v="6594" actId="20577"/>
          <ac:spMkLst>
            <pc:docMk/>
            <pc:sldMk cId="1702596655" sldId="309"/>
            <ac:spMk id="3" creationId="{670C4728-B9A8-4FCE-8881-7781780F9034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5T13:41:17.167" v="6996" actId="20577"/>
        <pc:sldMkLst>
          <pc:docMk/>
          <pc:sldMk cId="3425064665" sldId="310"/>
        </pc:sldMkLst>
        <pc:spChg chg="mod">
          <ac:chgData name="Andras Garzo" userId="6941d427-6f90-49b9-905d-70883a33c961" providerId="ADAL" clId="{85E3E36A-92D7-4D2E-814A-364BE6DE2E74}" dt="2020-10-15T13:39:29.796" v="6622" actId="20577"/>
          <ac:spMkLst>
            <pc:docMk/>
            <pc:sldMk cId="3425064665" sldId="310"/>
            <ac:spMk id="2" creationId="{BA5A81CB-48E8-47DC-9F7D-54CEA8F431DD}"/>
          </ac:spMkLst>
        </pc:spChg>
        <pc:spChg chg="mod">
          <ac:chgData name="Andras Garzo" userId="6941d427-6f90-49b9-905d-70883a33c961" providerId="ADAL" clId="{85E3E36A-92D7-4D2E-814A-364BE6DE2E74}" dt="2020-10-15T13:41:17.167" v="6996" actId="20577"/>
          <ac:spMkLst>
            <pc:docMk/>
            <pc:sldMk cId="3425064665" sldId="310"/>
            <ac:spMk id="3" creationId="{6A66AC8A-86B1-48B8-B9FB-DAAD6E45B42A}"/>
          </ac:spMkLst>
        </pc:spChg>
        <pc:spChg chg="add del">
          <ac:chgData name="Andras Garzo" userId="6941d427-6f90-49b9-905d-70883a33c961" providerId="ADAL" clId="{85E3E36A-92D7-4D2E-814A-364BE6DE2E74}" dt="2020-10-15T13:40:29.099" v="6807"/>
          <ac:spMkLst>
            <pc:docMk/>
            <pc:sldMk cId="3425064665" sldId="310"/>
            <ac:spMk id="4" creationId="{9DC03758-2A6F-4B3D-BC5C-6E3036C8F353}"/>
          </ac:spMkLst>
        </pc:spChg>
      </pc:sldChg>
      <pc:sldChg chg="modSp add mod">
        <pc:chgData name="Andras Garzo" userId="6941d427-6f90-49b9-905d-70883a33c961" providerId="ADAL" clId="{85E3E36A-92D7-4D2E-814A-364BE6DE2E74}" dt="2020-10-15T14:25:18.420" v="9311" actId="20577"/>
        <pc:sldMkLst>
          <pc:docMk/>
          <pc:sldMk cId="3389251076" sldId="311"/>
        </pc:sldMkLst>
        <pc:spChg chg="mod">
          <ac:chgData name="Andras Garzo" userId="6941d427-6f90-49b9-905d-70883a33c961" providerId="ADAL" clId="{85E3E36A-92D7-4D2E-814A-364BE6DE2E74}" dt="2020-10-15T14:25:18.420" v="9311" actId="20577"/>
          <ac:spMkLst>
            <pc:docMk/>
            <pc:sldMk cId="3389251076" sldId="311"/>
            <ac:spMk id="2" creationId="{C52B9D2B-D318-40A0-AF5C-527EDB15E078}"/>
          </ac:spMkLst>
        </pc:spChg>
        <pc:spChg chg="mod">
          <ac:chgData name="Andras Garzo" userId="6941d427-6f90-49b9-905d-70883a33c961" providerId="ADAL" clId="{85E3E36A-92D7-4D2E-814A-364BE6DE2E74}" dt="2020-10-15T14:25:00.261" v="9310" actId="1076"/>
          <ac:spMkLst>
            <pc:docMk/>
            <pc:sldMk cId="3389251076" sldId="311"/>
            <ac:spMk id="3" creationId="{A70B60B4-C52F-44A1-9751-C686C5B87697}"/>
          </ac:spMkLst>
        </pc:spChg>
      </pc:sldChg>
      <pc:sldChg chg="modSp new mod">
        <pc:chgData name="Andras Garzo" userId="6941d427-6f90-49b9-905d-70883a33c961" providerId="ADAL" clId="{85E3E36A-92D7-4D2E-814A-364BE6DE2E74}" dt="2020-10-15T13:51:33.094" v="8505" actId="20577"/>
        <pc:sldMkLst>
          <pc:docMk/>
          <pc:sldMk cId="1224731036" sldId="312"/>
        </pc:sldMkLst>
        <pc:spChg chg="mod">
          <ac:chgData name="Andras Garzo" userId="6941d427-6f90-49b9-905d-70883a33c961" providerId="ADAL" clId="{85E3E36A-92D7-4D2E-814A-364BE6DE2E74}" dt="2020-10-15T13:41:59.766" v="7100" actId="20577"/>
          <ac:spMkLst>
            <pc:docMk/>
            <pc:sldMk cId="1224731036" sldId="312"/>
            <ac:spMk id="2" creationId="{9ECC3563-31E3-4E9E-BDF5-C782FFF4108C}"/>
          </ac:spMkLst>
        </pc:spChg>
        <pc:spChg chg="mod">
          <ac:chgData name="Andras Garzo" userId="6941d427-6f90-49b9-905d-70883a33c961" providerId="ADAL" clId="{85E3E36A-92D7-4D2E-814A-364BE6DE2E74}" dt="2020-10-15T13:51:33.094" v="8505" actId="20577"/>
          <ac:spMkLst>
            <pc:docMk/>
            <pc:sldMk cId="1224731036" sldId="312"/>
            <ac:spMk id="3" creationId="{E6A12299-448E-43A1-9D4C-06217854F8A7}"/>
          </ac:spMkLst>
        </pc:spChg>
      </pc:sldChg>
      <pc:sldChg chg="addSp delSp modSp new mod">
        <pc:chgData name="Andras Garzo" userId="6941d427-6f90-49b9-905d-70883a33c961" providerId="ADAL" clId="{85E3E36A-92D7-4D2E-814A-364BE6DE2E74}" dt="2020-10-15T15:26:43.616" v="9340" actId="20577"/>
        <pc:sldMkLst>
          <pc:docMk/>
          <pc:sldMk cId="108610386" sldId="313"/>
        </pc:sldMkLst>
        <pc:spChg chg="mod">
          <ac:chgData name="Andras Garzo" userId="6941d427-6f90-49b9-905d-70883a33c961" providerId="ADAL" clId="{85E3E36A-92D7-4D2E-814A-364BE6DE2E74}" dt="2020-10-15T13:49:08.350" v="8299" actId="20577"/>
          <ac:spMkLst>
            <pc:docMk/>
            <pc:sldMk cId="108610386" sldId="313"/>
            <ac:spMk id="2" creationId="{6754A017-E74C-4F3C-B126-3119A6669C74}"/>
          </ac:spMkLst>
        </pc:spChg>
        <pc:spChg chg="del">
          <ac:chgData name="Andras Garzo" userId="6941d427-6f90-49b9-905d-70883a33c961" providerId="ADAL" clId="{85E3E36A-92D7-4D2E-814A-364BE6DE2E74}" dt="2020-10-15T13:49:24.444" v="8300" actId="478"/>
          <ac:spMkLst>
            <pc:docMk/>
            <pc:sldMk cId="108610386" sldId="313"/>
            <ac:spMk id="3" creationId="{DA3A4F57-9006-4864-B6EB-9928CF0DA404}"/>
          </ac:spMkLst>
        </pc:spChg>
        <pc:spChg chg="add mod">
          <ac:chgData name="Andras Garzo" userId="6941d427-6f90-49b9-905d-70883a33c961" providerId="ADAL" clId="{85E3E36A-92D7-4D2E-814A-364BE6DE2E74}" dt="2020-10-15T13:50:13.255" v="8389" actId="1076"/>
          <ac:spMkLst>
            <pc:docMk/>
            <pc:sldMk cId="108610386" sldId="313"/>
            <ac:spMk id="4" creationId="{045280AB-F414-4093-A9F1-C3CAF27DBC46}"/>
          </ac:spMkLst>
        </pc:spChg>
        <pc:spChg chg="add mod">
          <ac:chgData name="Andras Garzo" userId="6941d427-6f90-49b9-905d-70883a33c961" providerId="ADAL" clId="{85E3E36A-92D7-4D2E-814A-364BE6DE2E74}" dt="2020-10-15T13:50:13.255" v="8389" actId="1076"/>
          <ac:spMkLst>
            <pc:docMk/>
            <pc:sldMk cId="108610386" sldId="313"/>
            <ac:spMk id="5" creationId="{02D53B5C-95B0-4463-BA6E-B8C9B25B4FD8}"/>
          </ac:spMkLst>
        </pc:spChg>
        <pc:spChg chg="add mod">
          <ac:chgData name="Andras Garzo" userId="6941d427-6f90-49b9-905d-70883a33c961" providerId="ADAL" clId="{85E3E36A-92D7-4D2E-814A-364BE6DE2E74}" dt="2020-10-15T15:26:30.538" v="9328" actId="1076"/>
          <ac:spMkLst>
            <pc:docMk/>
            <pc:sldMk cId="108610386" sldId="313"/>
            <ac:spMk id="6" creationId="{E73861AA-C3B7-45EC-B6C0-F53BA0D80D29}"/>
          </ac:spMkLst>
        </pc:spChg>
        <pc:spChg chg="add mod">
          <ac:chgData name="Andras Garzo" userId="6941d427-6f90-49b9-905d-70883a33c961" providerId="ADAL" clId="{85E3E36A-92D7-4D2E-814A-364BE6DE2E74}" dt="2020-10-15T13:51:54.923" v="8540" actId="1076"/>
          <ac:spMkLst>
            <pc:docMk/>
            <pc:sldMk cId="108610386" sldId="313"/>
            <ac:spMk id="7" creationId="{B2612F36-F22C-4996-979F-B9DFD1A0E547}"/>
          </ac:spMkLst>
        </pc:spChg>
        <pc:spChg chg="add mod">
          <ac:chgData name="Andras Garzo" userId="6941d427-6f90-49b9-905d-70883a33c961" providerId="ADAL" clId="{85E3E36A-92D7-4D2E-814A-364BE6DE2E74}" dt="2020-10-15T13:52:10.198" v="8562" actId="20577"/>
          <ac:spMkLst>
            <pc:docMk/>
            <pc:sldMk cId="108610386" sldId="313"/>
            <ac:spMk id="8" creationId="{CE75B074-8FB1-47D6-AE24-3C938BF817D4}"/>
          </ac:spMkLst>
        </pc:spChg>
        <pc:spChg chg="add mod">
          <ac:chgData name="Andras Garzo" userId="6941d427-6f90-49b9-905d-70883a33c961" providerId="ADAL" clId="{85E3E36A-92D7-4D2E-814A-364BE6DE2E74}" dt="2020-10-15T13:52:29.443" v="8583" actId="1076"/>
          <ac:spMkLst>
            <pc:docMk/>
            <pc:sldMk cId="108610386" sldId="313"/>
            <ac:spMk id="11" creationId="{97FA998C-1874-44FE-B5C0-1693CB43C831}"/>
          </ac:spMkLst>
        </pc:spChg>
        <pc:spChg chg="add mod">
          <ac:chgData name="Andras Garzo" userId="6941d427-6f90-49b9-905d-70883a33c961" providerId="ADAL" clId="{85E3E36A-92D7-4D2E-814A-364BE6DE2E74}" dt="2020-10-15T13:52:59.271" v="8594" actId="1076"/>
          <ac:spMkLst>
            <pc:docMk/>
            <pc:sldMk cId="108610386" sldId="313"/>
            <ac:spMk id="14" creationId="{3D1694B0-4F9E-4B79-B580-C31F8C954E91}"/>
          </ac:spMkLst>
        </pc:spChg>
        <pc:spChg chg="add mod">
          <ac:chgData name="Andras Garzo" userId="6941d427-6f90-49b9-905d-70883a33c961" providerId="ADAL" clId="{85E3E36A-92D7-4D2E-814A-364BE6DE2E74}" dt="2020-10-15T13:53:15.773" v="8618" actId="20577"/>
          <ac:spMkLst>
            <pc:docMk/>
            <pc:sldMk cId="108610386" sldId="313"/>
            <ac:spMk id="16" creationId="{E3D6E8E9-04D4-403F-B410-D559DE6EFED1}"/>
          </ac:spMkLst>
        </pc:spChg>
        <pc:spChg chg="add mod">
          <ac:chgData name="Andras Garzo" userId="6941d427-6f90-49b9-905d-70883a33c961" providerId="ADAL" clId="{85E3E36A-92D7-4D2E-814A-364BE6DE2E74}" dt="2020-10-15T13:53:43.789" v="8682" actId="20577"/>
          <ac:spMkLst>
            <pc:docMk/>
            <pc:sldMk cId="108610386" sldId="313"/>
            <ac:spMk id="20" creationId="{D3FD8BFF-8D7F-4FCB-9180-017D42A4C3F9}"/>
          </ac:spMkLst>
        </pc:spChg>
        <pc:spChg chg="add del">
          <ac:chgData name="Andras Garzo" userId="6941d427-6f90-49b9-905d-70883a33c961" providerId="ADAL" clId="{85E3E36A-92D7-4D2E-814A-364BE6DE2E74}" dt="2020-10-15T13:54:05.443" v="8686" actId="478"/>
          <ac:spMkLst>
            <pc:docMk/>
            <pc:sldMk cId="108610386" sldId="313"/>
            <ac:spMk id="24" creationId="{9E829D2F-9D38-4F14-AE3E-7582B422BC28}"/>
          </ac:spMkLst>
        </pc:spChg>
        <pc:spChg chg="add mod">
          <ac:chgData name="Andras Garzo" userId="6941d427-6f90-49b9-905d-70883a33c961" providerId="ADAL" clId="{85E3E36A-92D7-4D2E-814A-364BE6DE2E74}" dt="2020-10-15T13:54:11.611" v="8691" actId="20577"/>
          <ac:spMkLst>
            <pc:docMk/>
            <pc:sldMk cId="108610386" sldId="313"/>
            <ac:spMk id="26" creationId="{5C1629D6-C17A-4926-8A2D-6FCD71BC704B}"/>
          </ac:spMkLst>
        </pc:spChg>
        <pc:spChg chg="add mod">
          <ac:chgData name="Andras Garzo" userId="6941d427-6f90-49b9-905d-70883a33c961" providerId="ADAL" clId="{85E3E36A-92D7-4D2E-814A-364BE6DE2E74}" dt="2020-10-15T13:54:37.215" v="8722" actId="14100"/>
          <ac:spMkLst>
            <pc:docMk/>
            <pc:sldMk cId="108610386" sldId="313"/>
            <ac:spMk id="29" creationId="{A6FC7AFA-4C15-41EA-9B5A-8C37B122DF9C}"/>
          </ac:spMkLst>
        </pc:spChg>
        <pc:spChg chg="add mod">
          <ac:chgData name="Andras Garzo" userId="6941d427-6f90-49b9-905d-70883a33c961" providerId="ADAL" clId="{85E3E36A-92D7-4D2E-814A-364BE6DE2E74}" dt="2020-10-15T15:26:43.616" v="9340" actId="20577"/>
          <ac:spMkLst>
            <pc:docMk/>
            <pc:sldMk cId="108610386" sldId="313"/>
            <ac:spMk id="32" creationId="{EA9FAA8D-ED64-420B-A42C-E25DF84B475F}"/>
          </ac:spMkLst>
        </pc:spChg>
        <pc:spChg chg="add mod">
          <ac:chgData name="Andras Garzo" userId="6941d427-6f90-49b9-905d-70883a33c961" providerId="ADAL" clId="{85E3E36A-92D7-4D2E-814A-364BE6DE2E74}" dt="2020-10-15T15:26:37.296" v="9335" actId="20577"/>
          <ac:spMkLst>
            <pc:docMk/>
            <pc:sldMk cId="108610386" sldId="313"/>
            <ac:spMk id="34" creationId="{63F3317A-78EC-49B4-81C6-A23694A2B410}"/>
          </ac:spMkLst>
        </pc:spChg>
        <pc:spChg chg="add mod">
          <ac:chgData name="Andras Garzo" userId="6941d427-6f90-49b9-905d-70883a33c961" providerId="ADAL" clId="{85E3E36A-92D7-4D2E-814A-364BE6DE2E74}" dt="2020-10-15T15:26:41.085" v="9337" actId="1076"/>
          <ac:spMkLst>
            <pc:docMk/>
            <pc:sldMk cId="108610386" sldId="313"/>
            <ac:spMk id="36" creationId="{E997AB4F-DA3E-47AE-9445-522B1D584054}"/>
          </ac:spMkLst>
        </pc:spChg>
        <pc:cxnChg chg="add mod">
          <ac:chgData name="Andras Garzo" userId="6941d427-6f90-49b9-905d-70883a33c961" providerId="ADAL" clId="{85E3E36A-92D7-4D2E-814A-364BE6DE2E74}" dt="2020-10-15T13:52:18.899" v="8564" actId="13822"/>
          <ac:cxnSpMkLst>
            <pc:docMk/>
            <pc:sldMk cId="108610386" sldId="313"/>
            <ac:cxnSpMk id="10" creationId="{E3CD6468-4183-41AA-A578-A438CFADE55F}"/>
          </ac:cxnSpMkLst>
        </pc:cxnChg>
        <pc:cxnChg chg="add mod">
          <ac:chgData name="Andras Garzo" userId="6941d427-6f90-49b9-905d-70883a33c961" providerId="ADAL" clId="{85E3E36A-92D7-4D2E-814A-364BE6DE2E74}" dt="2020-10-15T13:52:46.056" v="8585" actId="13822"/>
          <ac:cxnSpMkLst>
            <pc:docMk/>
            <pc:sldMk cId="108610386" sldId="313"/>
            <ac:cxnSpMk id="13" creationId="{C24CF910-6424-4E38-BF04-597534D0EAC1}"/>
          </ac:cxnSpMkLst>
        </pc:cxnChg>
        <pc:cxnChg chg="add mod">
          <ac:chgData name="Andras Garzo" userId="6941d427-6f90-49b9-905d-70883a33c961" providerId="ADAL" clId="{85E3E36A-92D7-4D2E-814A-364BE6DE2E74}" dt="2020-10-15T13:53:23.069" v="8620" actId="13822"/>
          <ac:cxnSpMkLst>
            <pc:docMk/>
            <pc:sldMk cId="108610386" sldId="313"/>
            <ac:cxnSpMk id="18" creationId="{254F7298-BA10-4839-9E3B-6469A2AC68B0}"/>
          </ac:cxnSpMkLst>
        </pc:cxnChg>
        <pc:cxnChg chg="add mod">
          <ac:chgData name="Andras Garzo" userId="6941d427-6f90-49b9-905d-70883a33c961" providerId="ADAL" clId="{85E3E36A-92D7-4D2E-814A-364BE6DE2E74}" dt="2020-10-15T13:53:56.678" v="8684" actId="13822"/>
          <ac:cxnSpMkLst>
            <pc:docMk/>
            <pc:sldMk cId="108610386" sldId="313"/>
            <ac:cxnSpMk id="22" creationId="{1C852BC6-0492-4CA6-A2E0-061D46C97592}"/>
          </ac:cxnSpMkLst>
        </pc:cxnChg>
        <pc:cxnChg chg="add mod">
          <ac:chgData name="Andras Garzo" userId="6941d427-6f90-49b9-905d-70883a33c961" providerId="ADAL" clId="{85E3E36A-92D7-4D2E-814A-364BE6DE2E74}" dt="2020-10-15T13:54:23.800" v="8693" actId="13822"/>
          <ac:cxnSpMkLst>
            <pc:docMk/>
            <pc:sldMk cId="108610386" sldId="313"/>
            <ac:cxnSpMk id="28" creationId="{0B29A5E7-2387-48B2-8ED3-E5C6CC55DE52}"/>
          </ac:cxnSpMkLst>
        </pc:cxnChg>
        <pc:cxnChg chg="add mod">
          <ac:chgData name="Andras Garzo" userId="6941d427-6f90-49b9-905d-70883a33c961" providerId="ADAL" clId="{85E3E36A-92D7-4D2E-814A-364BE6DE2E74}" dt="2020-10-15T13:54:43.739" v="8724" actId="13822"/>
          <ac:cxnSpMkLst>
            <pc:docMk/>
            <pc:sldMk cId="108610386" sldId="313"/>
            <ac:cxnSpMk id="31" creationId="{8C1C0514-FC20-4ACB-A220-09371C10C9ED}"/>
          </ac:cxnSpMkLst>
        </pc:cxnChg>
      </pc:sldChg>
    </pc:docChg>
  </pc:docChgLst>
  <pc:docChgLst>
    <pc:chgData name="Andras Garzo" userId="6941d427-6f90-49b9-905d-70883a33c961" providerId="ADAL" clId="{C6D90C7B-D373-40E8-9AD4-B37BC61A37B6}"/>
    <pc:docChg chg="undo custSel mod addSld delSld modSld sldOrd addSection modSection">
      <pc:chgData name="Andras Garzo" userId="6941d427-6f90-49b9-905d-70883a33c961" providerId="ADAL" clId="{C6D90C7B-D373-40E8-9AD4-B37BC61A37B6}" dt="2020-06-23T18:08:04.485" v="5740" actId="20577"/>
      <pc:docMkLst>
        <pc:docMk/>
      </pc:docMkLst>
      <pc:sldChg chg="addSp modSp mod">
        <pc:chgData name="Andras Garzo" userId="6941d427-6f90-49b9-905d-70883a33c961" providerId="ADAL" clId="{C6D90C7B-D373-40E8-9AD4-B37BC61A37B6}" dt="2020-06-19T19:54:24.053" v="667" actId="20577"/>
        <pc:sldMkLst>
          <pc:docMk/>
          <pc:sldMk cId="2886113499" sldId="259"/>
        </pc:sldMkLst>
        <pc:spChg chg="mod">
          <ac:chgData name="Andras Garzo" userId="6941d427-6f90-49b9-905d-70883a33c961" providerId="ADAL" clId="{C6D90C7B-D373-40E8-9AD4-B37BC61A37B6}" dt="2020-06-19T19:54:24.053" v="667" actId="20577"/>
          <ac:spMkLst>
            <pc:docMk/>
            <pc:sldMk cId="2886113499" sldId="259"/>
            <ac:spMk id="3" creationId="{1C3B9117-959C-4B4B-B7EB-7D3DB13B746B}"/>
          </ac:spMkLst>
        </pc:spChg>
        <pc:spChg chg="add mod">
          <ac:chgData name="Andras Garzo" userId="6941d427-6f90-49b9-905d-70883a33c961" providerId="ADAL" clId="{C6D90C7B-D373-40E8-9AD4-B37BC61A37B6}" dt="2020-06-19T19:53:42.313" v="620" actId="1076"/>
          <ac:spMkLst>
            <pc:docMk/>
            <pc:sldMk cId="2886113499" sldId="259"/>
            <ac:spMk id="6" creationId="{DF8B8549-757D-47AC-BBCF-F85D12BDAC2A}"/>
          </ac:spMkLst>
        </pc:spChg>
      </pc:sldChg>
      <pc:sldChg chg="modSp mod">
        <pc:chgData name="Andras Garzo" userId="6941d427-6f90-49b9-905d-70883a33c961" providerId="ADAL" clId="{C6D90C7B-D373-40E8-9AD4-B37BC61A37B6}" dt="2020-06-20T21:51:59.896" v="3305" actId="113"/>
        <pc:sldMkLst>
          <pc:docMk/>
          <pc:sldMk cId="3270067210" sldId="264"/>
        </pc:sldMkLst>
        <pc:spChg chg="mod">
          <ac:chgData name="Andras Garzo" userId="6941d427-6f90-49b9-905d-70883a33c961" providerId="ADAL" clId="{C6D90C7B-D373-40E8-9AD4-B37BC61A37B6}" dt="2020-06-20T21:51:59.896" v="3305" actId="113"/>
          <ac:spMkLst>
            <pc:docMk/>
            <pc:sldMk cId="3270067210" sldId="264"/>
            <ac:spMk id="2" creationId="{774AC36D-AFEF-44BA-A17C-75B1A3FB17AA}"/>
          </ac:spMkLst>
        </pc:spChg>
      </pc:sldChg>
      <pc:sldChg chg="modSp mod ord">
        <pc:chgData name="Andras Garzo" userId="6941d427-6f90-49b9-905d-70883a33c961" providerId="ADAL" clId="{C6D90C7B-D373-40E8-9AD4-B37BC61A37B6}" dt="2020-06-19T19:55:20.083" v="673" actId="5793"/>
        <pc:sldMkLst>
          <pc:docMk/>
          <pc:sldMk cId="4253147710" sldId="265"/>
        </pc:sldMkLst>
        <pc:spChg chg="mod">
          <ac:chgData name="Andras Garzo" userId="6941d427-6f90-49b9-905d-70883a33c961" providerId="ADAL" clId="{C6D90C7B-D373-40E8-9AD4-B37BC61A37B6}" dt="2020-06-19T19:55:20.083" v="673" actId="5793"/>
          <ac:spMkLst>
            <pc:docMk/>
            <pc:sldMk cId="4253147710" sldId="265"/>
            <ac:spMk id="3" creationId="{FBBDC3D7-193F-4DB5-A712-6E8A3CCAD2EB}"/>
          </ac:spMkLst>
        </pc:spChg>
      </pc:sldChg>
      <pc:sldChg chg="modSp mod">
        <pc:chgData name="Andras Garzo" userId="6941d427-6f90-49b9-905d-70883a33c961" providerId="ADAL" clId="{C6D90C7B-D373-40E8-9AD4-B37BC61A37B6}" dt="2020-06-19T19:53:06.589" v="554" actId="20577"/>
        <pc:sldMkLst>
          <pc:docMk/>
          <pc:sldMk cId="1115769025" sldId="267"/>
        </pc:sldMkLst>
        <pc:spChg chg="mod">
          <ac:chgData name="Andras Garzo" userId="6941d427-6f90-49b9-905d-70883a33c961" providerId="ADAL" clId="{C6D90C7B-D373-40E8-9AD4-B37BC61A37B6}" dt="2020-06-19T19:52:41.235" v="445" actId="20577"/>
          <ac:spMkLst>
            <pc:docMk/>
            <pc:sldMk cId="1115769025" sldId="267"/>
            <ac:spMk id="2" creationId="{774AC36D-AFEF-44BA-A17C-75B1A3FB17AA}"/>
          </ac:spMkLst>
        </pc:spChg>
        <pc:spChg chg="mod">
          <ac:chgData name="Andras Garzo" userId="6941d427-6f90-49b9-905d-70883a33c961" providerId="ADAL" clId="{C6D90C7B-D373-40E8-9AD4-B37BC61A37B6}" dt="2020-06-19T19:53:06.589" v="554" actId="20577"/>
          <ac:spMkLst>
            <pc:docMk/>
            <pc:sldMk cId="1115769025" sldId="267"/>
            <ac:spMk id="3" creationId="{53721E84-97F0-4CF9-9B7C-85409C038737}"/>
          </ac:spMkLst>
        </pc:spChg>
      </pc:sldChg>
      <pc:sldChg chg="modSp mod">
        <pc:chgData name="Andras Garzo" userId="6941d427-6f90-49b9-905d-70883a33c961" providerId="ADAL" clId="{C6D90C7B-D373-40E8-9AD4-B37BC61A37B6}" dt="2020-06-19T21:25:37.879" v="2751" actId="20577"/>
        <pc:sldMkLst>
          <pc:docMk/>
          <pc:sldMk cId="43631763" sldId="268"/>
        </pc:sldMkLst>
        <pc:spChg chg="mod">
          <ac:chgData name="Andras Garzo" userId="6941d427-6f90-49b9-905d-70883a33c961" providerId="ADAL" clId="{C6D90C7B-D373-40E8-9AD4-B37BC61A37B6}" dt="2020-06-19T21:25:37.879" v="2751" actId="20577"/>
          <ac:spMkLst>
            <pc:docMk/>
            <pc:sldMk cId="43631763" sldId="268"/>
            <ac:spMk id="10" creationId="{F281FDC8-9403-4693-9184-8D8C5C8EEDD1}"/>
          </ac:spMkLst>
        </pc:spChg>
      </pc:sldChg>
      <pc:sldChg chg="modSp mod">
        <pc:chgData name="Andras Garzo" userId="6941d427-6f90-49b9-905d-70883a33c961" providerId="ADAL" clId="{C6D90C7B-D373-40E8-9AD4-B37BC61A37B6}" dt="2020-06-19T21:22:39.627" v="2646" actId="20577"/>
        <pc:sldMkLst>
          <pc:docMk/>
          <pc:sldMk cId="308904028" sldId="269"/>
        </pc:sldMkLst>
        <pc:spChg chg="mod">
          <ac:chgData name="Andras Garzo" userId="6941d427-6f90-49b9-905d-70883a33c961" providerId="ADAL" clId="{C6D90C7B-D373-40E8-9AD4-B37BC61A37B6}" dt="2020-06-19T21:22:39.627" v="2646" actId="20577"/>
          <ac:spMkLst>
            <pc:docMk/>
            <pc:sldMk cId="308904028" sldId="269"/>
            <ac:spMk id="3" creationId="{4C36A213-7358-4D70-9EBF-77A1489C4EDB}"/>
          </ac:spMkLst>
        </pc:spChg>
      </pc:sldChg>
      <pc:sldChg chg="modSp new mod">
        <pc:chgData name="Andras Garzo" userId="6941d427-6f90-49b9-905d-70883a33c961" providerId="ADAL" clId="{C6D90C7B-D373-40E8-9AD4-B37BC61A37B6}" dt="2020-06-19T19:50:31.558" v="198" actId="20577"/>
        <pc:sldMkLst>
          <pc:docMk/>
          <pc:sldMk cId="1159703646" sldId="270"/>
        </pc:sldMkLst>
        <pc:spChg chg="mod">
          <ac:chgData name="Andras Garzo" userId="6941d427-6f90-49b9-905d-70883a33c961" providerId="ADAL" clId="{C6D90C7B-D373-40E8-9AD4-B37BC61A37B6}" dt="2020-06-19T19:49:47.110" v="16" actId="20577"/>
          <ac:spMkLst>
            <pc:docMk/>
            <pc:sldMk cId="1159703646" sldId="270"/>
            <ac:spMk id="2" creationId="{3F5B0943-7537-48C2-BB6B-5139D83AFE03}"/>
          </ac:spMkLst>
        </pc:spChg>
        <pc:spChg chg="mod">
          <ac:chgData name="Andras Garzo" userId="6941d427-6f90-49b9-905d-70883a33c961" providerId="ADAL" clId="{C6D90C7B-D373-40E8-9AD4-B37BC61A37B6}" dt="2020-06-19T19:50:31.558" v="198" actId="20577"/>
          <ac:spMkLst>
            <pc:docMk/>
            <pc:sldMk cId="1159703646" sldId="270"/>
            <ac:spMk id="3" creationId="{574435D3-FB3A-456A-8103-DC61AD572032}"/>
          </ac:spMkLst>
        </pc:spChg>
      </pc:sldChg>
      <pc:sldChg chg="modSp new del mod">
        <pc:chgData name="Andras Garzo" userId="6941d427-6f90-49b9-905d-70883a33c961" providerId="ADAL" clId="{C6D90C7B-D373-40E8-9AD4-B37BC61A37B6}" dt="2020-06-19T19:49:41.415" v="6" actId="47"/>
        <pc:sldMkLst>
          <pc:docMk/>
          <pc:sldMk cId="1445178763" sldId="270"/>
        </pc:sldMkLst>
        <pc:spChg chg="mod">
          <ac:chgData name="Andras Garzo" userId="6941d427-6f90-49b9-905d-70883a33c961" providerId="ADAL" clId="{C6D90C7B-D373-40E8-9AD4-B37BC61A37B6}" dt="2020-06-19T19:49:38.238" v="5" actId="20577"/>
          <ac:spMkLst>
            <pc:docMk/>
            <pc:sldMk cId="1445178763" sldId="270"/>
            <ac:spMk id="2" creationId="{855E2A4F-8FF2-413F-BDE6-041DA444F5A3}"/>
          </ac:spMkLst>
        </pc:spChg>
      </pc:sldChg>
      <pc:sldChg chg="modSp new mod">
        <pc:chgData name="Andras Garzo" userId="6941d427-6f90-49b9-905d-70883a33c961" providerId="ADAL" clId="{C6D90C7B-D373-40E8-9AD4-B37BC61A37B6}" dt="2020-06-19T19:50:39.849" v="213" actId="20577"/>
        <pc:sldMkLst>
          <pc:docMk/>
          <pc:sldMk cId="2473694735" sldId="271"/>
        </pc:sldMkLst>
        <pc:spChg chg="mod">
          <ac:chgData name="Andras Garzo" userId="6941d427-6f90-49b9-905d-70883a33c961" providerId="ADAL" clId="{C6D90C7B-D373-40E8-9AD4-B37BC61A37B6}" dt="2020-06-19T19:50:39.849" v="213" actId="20577"/>
          <ac:spMkLst>
            <pc:docMk/>
            <pc:sldMk cId="2473694735" sldId="271"/>
            <ac:spMk id="2" creationId="{EEC1B748-8BE6-4847-BD25-1B4A374CF89C}"/>
          </ac:spMkLst>
        </pc:spChg>
      </pc:sldChg>
      <pc:sldChg chg="modSp new mod">
        <pc:chgData name="Andras Garzo" userId="6941d427-6f90-49b9-905d-70883a33c961" providerId="ADAL" clId="{C6D90C7B-D373-40E8-9AD4-B37BC61A37B6}" dt="2020-06-19T19:50:55.399" v="229" actId="20577"/>
        <pc:sldMkLst>
          <pc:docMk/>
          <pc:sldMk cId="470307361" sldId="272"/>
        </pc:sldMkLst>
        <pc:spChg chg="mod">
          <ac:chgData name="Andras Garzo" userId="6941d427-6f90-49b9-905d-70883a33c961" providerId="ADAL" clId="{C6D90C7B-D373-40E8-9AD4-B37BC61A37B6}" dt="2020-06-19T19:50:55.399" v="229" actId="20577"/>
          <ac:spMkLst>
            <pc:docMk/>
            <pc:sldMk cId="470307361" sldId="272"/>
            <ac:spMk id="2" creationId="{2712C5B3-24E1-4488-8575-5ED78C2BE9C0}"/>
          </ac:spMkLst>
        </pc:spChg>
      </pc:sldChg>
      <pc:sldChg chg="modSp new mod">
        <pc:chgData name="Andras Garzo" userId="6941d427-6f90-49b9-905d-70883a33c961" providerId="ADAL" clId="{C6D90C7B-D373-40E8-9AD4-B37BC61A37B6}" dt="2020-06-19T19:51:02.416" v="256" actId="20577"/>
        <pc:sldMkLst>
          <pc:docMk/>
          <pc:sldMk cId="290717038" sldId="273"/>
        </pc:sldMkLst>
        <pc:spChg chg="mod">
          <ac:chgData name="Andras Garzo" userId="6941d427-6f90-49b9-905d-70883a33c961" providerId="ADAL" clId="{C6D90C7B-D373-40E8-9AD4-B37BC61A37B6}" dt="2020-06-19T19:51:02.416" v="256" actId="20577"/>
          <ac:spMkLst>
            <pc:docMk/>
            <pc:sldMk cId="290717038" sldId="273"/>
            <ac:spMk id="2" creationId="{FC490FDB-BE63-45CF-B5EC-602505A45A71}"/>
          </ac:spMkLst>
        </pc:spChg>
      </pc:sldChg>
      <pc:sldChg chg="modSp new mod">
        <pc:chgData name="Andras Garzo" userId="6941d427-6f90-49b9-905d-70883a33c961" providerId="ADAL" clId="{C6D90C7B-D373-40E8-9AD4-B37BC61A37B6}" dt="2020-06-19T19:52:24.279" v="434" actId="20577"/>
        <pc:sldMkLst>
          <pc:docMk/>
          <pc:sldMk cId="521612619" sldId="274"/>
        </pc:sldMkLst>
        <pc:spChg chg="mod">
          <ac:chgData name="Andras Garzo" userId="6941d427-6f90-49b9-905d-70883a33c961" providerId="ADAL" clId="{C6D90C7B-D373-40E8-9AD4-B37BC61A37B6}" dt="2020-06-19T19:52:24.279" v="434" actId="20577"/>
          <ac:spMkLst>
            <pc:docMk/>
            <pc:sldMk cId="521612619" sldId="274"/>
            <ac:spMk id="2" creationId="{8E8AA7F5-98B1-4826-ADB3-FD866F5EE66D}"/>
          </ac:spMkLst>
        </pc:spChg>
        <pc:spChg chg="mod">
          <ac:chgData name="Andras Garzo" userId="6941d427-6f90-49b9-905d-70883a33c961" providerId="ADAL" clId="{C6D90C7B-D373-40E8-9AD4-B37BC61A37B6}" dt="2020-06-19T19:51:43.542" v="412" actId="20577"/>
          <ac:spMkLst>
            <pc:docMk/>
            <pc:sldMk cId="521612619" sldId="274"/>
            <ac:spMk id="3" creationId="{989240DB-2439-47AA-8FDF-85D02AE277DA}"/>
          </ac:spMkLst>
        </pc:spChg>
      </pc:sldChg>
      <pc:sldChg chg="addSp delSp modSp new mod">
        <pc:chgData name="Andras Garzo" userId="6941d427-6f90-49b9-905d-70883a33c961" providerId="ADAL" clId="{C6D90C7B-D373-40E8-9AD4-B37BC61A37B6}" dt="2020-06-19T20:02:44.609" v="1216" actId="1076"/>
        <pc:sldMkLst>
          <pc:docMk/>
          <pc:sldMk cId="1236161633" sldId="275"/>
        </pc:sldMkLst>
        <pc:spChg chg="mod">
          <ac:chgData name="Andras Garzo" userId="6941d427-6f90-49b9-905d-70883a33c961" providerId="ADAL" clId="{C6D90C7B-D373-40E8-9AD4-B37BC61A37B6}" dt="2020-06-19T20:02:31.467" v="1212" actId="404"/>
          <ac:spMkLst>
            <pc:docMk/>
            <pc:sldMk cId="1236161633" sldId="275"/>
            <ac:spMk id="2" creationId="{A3A62867-1996-44D9-882F-0615095F3EC4}"/>
          </ac:spMkLst>
        </pc:spChg>
        <pc:spChg chg="del">
          <ac:chgData name="Andras Garzo" userId="6941d427-6f90-49b9-905d-70883a33c961" providerId="ADAL" clId="{C6D90C7B-D373-40E8-9AD4-B37BC61A37B6}" dt="2020-06-19T19:56:10.801" v="751" actId="478"/>
          <ac:spMkLst>
            <pc:docMk/>
            <pc:sldMk cId="1236161633" sldId="275"/>
            <ac:spMk id="3" creationId="{10975075-F436-457E-8F42-15EB6989A77D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4" creationId="{F4AE85AA-F313-4826-A839-57D71B028524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5" creationId="{377B60F5-A583-4AE5-8D20-BCEF4CE98C51}"/>
          </ac:spMkLst>
        </pc:spChg>
        <pc:spChg chg="add del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6" creationId="{9A75D580-7A6C-4EBC-951C-848A905FEF8B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7" creationId="{C9142A9F-2927-4123-9464-15008F099105}"/>
          </ac:spMkLst>
        </pc:spChg>
        <pc:spChg chg="add mo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8" creationId="{9CF4565E-1CB7-4D9E-8368-0605FB80A0BB}"/>
          </ac:spMkLst>
        </pc:spChg>
        <pc:spChg chg="add mod ord">
          <ac:chgData name="Andras Garzo" userId="6941d427-6f90-49b9-905d-70883a33c961" providerId="ADAL" clId="{C6D90C7B-D373-40E8-9AD4-B37BC61A37B6}" dt="2020-06-19T19:58:46.301" v="821" actId="164"/>
          <ac:spMkLst>
            <pc:docMk/>
            <pc:sldMk cId="1236161633" sldId="275"/>
            <ac:spMk id="9" creationId="{3B1D0AD8-EFAC-4D25-9C09-2A3C2E2A25D6}"/>
          </ac:spMkLst>
        </pc:spChg>
        <pc:spChg chg="add mod">
          <ac:chgData name="Andras Garzo" userId="6941d427-6f90-49b9-905d-70883a33c961" providerId="ADAL" clId="{C6D90C7B-D373-40E8-9AD4-B37BC61A37B6}" dt="2020-06-19T20:02:44.609" v="1216" actId="1076"/>
          <ac:spMkLst>
            <pc:docMk/>
            <pc:sldMk cId="1236161633" sldId="275"/>
            <ac:spMk id="11" creationId="{9BB38BDA-EE41-49C3-A1FD-79ACA1CA3790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3" creationId="{86F1CDF1-1F17-4DF2-B78B-44DD14B5840A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4" creationId="{149A705B-20C8-466D-80B0-8E4F4465A07D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5" creationId="{73A11AB7-B5BB-4711-9BFB-2FFC1A80A8A8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6" creationId="{5F156B1C-2BC5-4019-9B2D-9E2A68713907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7" creationId="{B049A4F0-A47E-4C19-A29F-05BB172A5A95}"/>
          </ac:spMkLst>
        </pc:spChg>
        <pc:spChg chg="mod">
          <ac:chgData name="Andras Garzo" userId="6941d427-6f90-49b9-905d-70883a33c961" providerId="ADAL" clId="{C6D90C7B-D373-40E8-9AD4-B37BC61A37B6}" dt="2020-06-19T20:01:19.255" v="1151"/>
          <ac:spMkLst>
            <pc:docMk/>
            <pc:sldMk cId="1236161633" sldId="275"/>
            <ac:spMk id="18" creationId="{47446A01-8B57-4A3A-80A1-A444DCB65E7A}"/>
          </ac:spMkLst>
        </pc:spChg>
        <pc:grpChg chg="add mod">
          <ac:chgData name="Andras Garzo" userId="6941d427-6f90-49b9-905d-70883a33c961" providerId="ADAL" clId="{C6D90C7B-D373-40E8-9AD4-B37BC61A37B6}" dt="2020-06-19T20:02:40.549" v="1215" actId="1076"/>
          <ac:grpSpMkLst>
            <pc:docMk/>
            <pc:sldMk cId="1236161633" sldId="275"/>
            <ac:grpSpMk id="10" creationId="{08416BEE-7AAA-4976-8003-D7285F6509A6}"/>
          </ac:grpSpMkLst>
        </pc:grpChg>
        <pc:grpChg chg="add del mod">
          <ac:chgData name="Andras Garzo" userId="6941d427-6f90-49b9-905d-70883a33c961" providerId="ADAL" clId="{C6D90C7B-D373-40E8-9AD4-B37BC61A37B6}" dt="2020-06-19T20:01:34.400" v="1153" actId="478"/>
          <ac:grpSpMkLst>
            <pc:docMk/>
            <pc:sldMk cId="1236161633" sldId="275"/>
            <ac:grpSpMk id="12" creationId="{4EFAFA89-F896-4F27-BA26-592D1D234717}"/>
          </ac:grpSpMkLst>
        </pc:grpChg>
      </pc:sldChg>
      <pc:sldChg chg="new del">
        <pc:chgData name="Andras Garzo" userId="6941d427-6f90-49b9-905d-70883a33c961" providerId="ADAL" clId="{C6D90C7B-D373-40E8-9AD4-B37BC61A37B6}" dt="2020-06-19T19:55:35.063" v="675" actId="47"/>
        <pc:sldMkLst>
          <pc:docMk/>
          <pc:sldMk cId="3336850154" sldId="275"/>
        </pc:sldMkLst>
      </pc:sldChg>
      <pc:sldChg chg="addSp modSp add mod">
        <pc:chgData name="Andras Garzo" userId="6941d427-6f90-49b9-905d-70883a33c961" providerId="ADAL" clId="{C6D90C7B-D373-40E8-9AD4-B37BC61A37B6}" dt="2020-06-19T20:18:01.026" v="1864" actId="20577"/>
        <pc:sldMkLst>
          <pc:docMk/>
          <pc:sldMk cId="326445743" sldId="276"/>
        </pc:sldMkLst>
        <pc:spChg chg="mod">
          <ac:chgData name="Andras Garzo" userId="6941d427-6f90-49b9-905d-70883a33c961" providerId="ADAL" clId="{C6D90C7B-D373-40E8-9AD4-B37BC61A37B6}" dt="2020-06-19T20:08:58.713" v="1229" actId="20577"/>
          <ac:spMkLst>
            <pc:docMk/>
            <pc:sldMk cId="326445743" sldId="276"/>
            <ac:spMk id="2" creationId="{A3A62867-1996-44D9-882F-0615095F3EC4}"/>
          </ac:spMkLst>
        </pc:spChg>
        <pc:spChg chg="mod">
          <ac:chgData name="Andras Garzo" userId="6941d427-6f90-49b9-905d-70883a33c961" providerId="ADAL" clId="{C6D90C7B-D373-40E8-9AD4-B37BC61A37B6}" dt="2020-06-19T20:09:19.401" v="1250" actId="14100"/>
          <ac:spMkLst>
            <pc:docMk/>
            <pc:sldMk cId="326445743" sldId="276"/>
            <ac:spMk id="4" creationId="{F4AE85AA-F313-4826-A839-57D71B028524}"/>
          </ac:spMkLst>
        </pc:spChg>
        <pc:spChg chg="mod">
          <ac:chgData name="Andras Garzo" userId="6941d427-6f90-49b9-905d-70883a33c961" providerId="ADAL" clId="{C6D90C7B-D373-40E8-9AD4-B37BC61A37B6}" dt="2020-06-19T20:09:21.352" v="1251" actId="14100"/>
          <ac:spMkLst>
            <pc:docMk/>
            <pc:sldMk cId="326445743" sldId="276"/>
            <ac:spMk id="5" creationId="{377B60F5-A583-4AE5-8D20-BCEF4CE98C51}"/>
          </ac:spMkLst>
        </pc:spChg>
        <pc:spChg chg="mod">
          <ac:chgData name="Andras Garzo" userId="6941d427-6f90-49b9-905d-70883a33c961" providerId="ADAL" clId="{C6D90C7B-D373-40E8-9AD4-B37BC61A37B6}" dt="2020-06-19T20:09:23.810" v="1252" actId="14100"/>
          <ac:spMkLst>
            <pc:docMk/>
            <pc:sldMk cId="326445743" sldId="276"/>
            <ac:spMk id="6" creationId="{9A75D580-7A6C-4EBC-951C-848A905FEF8B}"/>
          </ac:spMkLst>
        </pc:spChg>
        <pc:spChg chg="mod">
          <ac:chgData name="Andras Garzo" userId="6941d427-6f90-49b9-905d-70883a33c961" providerId="ADAL" clId="{C6D90C7B-D373-40E8-9AD4-B37BC61A37B6}" dt="2020-06-19T20:09:26.442" v="1253" actId="14100"/>
          <ac:spMkLst>
            <pc:docMk/>
            <pc:sldMk cId="326445743" sldId="276"/>
            <ac:spMk id="7" creationId="{C9142A9F-2927-4123-9464-15008F099105}"/>
          </ac:spMkLst>
        </pc:spChg>
        <pc:spChg chg="mod">
          <ac:chgData name="Andras Garzo" userId="6941d427-6f90-49b9-905d-70883a33c961" providerId="ADAL" clId="{C6D90C7B-D373-40E8-9AD4-B37BC61A37B6}" dt="2020-06-19T20:09:29.244" v="1254" actId="14100"/>
          <ac:spMkLst>
            <pc:docMk/>
            <pc:sldMk cId="326445743" sldId="276"/>
            <ac:spMk id="8" creationId="{9CF4565E-1CB7-4D9E-8368-0605FB80A0BB}"/>
          </ac:spMkLst>
        </pc:spChg>
        <pc:spChg chg="mod">
          <ac:chgData name="Andras Garzo" userId="6941d427-6f90-49b9-905d-70883a33c961" providerId="ADAL" clId="{C6D90C7B-D373-40E8-9AD4-B37BC61A37B6}" dt="2020-06-19T20:09:51.646" v="1261" actId="14100"/>
          <ac:spMkLst>
            <pc:docMk/>
            <pc:sldMk cId="326445743" sldId="276"/>
            <ac:spMk id="9" creationId="{3B1D0AD8-EFAC-4D25-9C09-2A3C2E2A25D6}"/>
          </ac:spMkLst>
        </pc:spChg>
        <pc:spChg chg="mod">
          <ac:chgData name="Andras Garzo" userId="6941d427-6f90-49b9-905d-70883a33c961" providerId="ADAL" clId="{C6D90C7B-D373-40E8-9AD4-B37BC61A37B6}" dt="2020-06-19T20:18:01.026" v="1864" actId="20577"/>
          <ac:spMkLst>
            <pc:docMk/>
            <pc:sldMk cId="326445743" sldId="276"/>
            <ac:spMk id="11" creationId="{9BB38BDA-EE41-49C3-A1FD-79ACA1CA3790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2" creationId="{1FA0C6B2-AFEE-4858-BFA1-2EBE0E996617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3" creationId="{6F536116-B2EE-40A6-83DC-62FF5D9EE411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4" creationId="{A538F10B-5CCC-49EE-83C3-2891E19F451C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5" creationId="{35358FBA-F769-4A0D-9A24-C29EA94F396F}"/>
          </ac:spMkLst>
        </pc:spChg>
        <pc:spChg chg="add mod">
          <ac:chgData name="Andras Garzo" userId="6941d427-6f90-49b9-905d-70883a33c961" providerId="ADAL" clId="{C6D90C7B-D373-40E8-9AD4-B37BC61A37B6}" dt="2020-06-19T20:09:34.750" v="1256" actId="1076"/>
          <ac:spMkLst>
            <pc:docMk/>
            <pc:sldMk cId="326445743" sldId="276"/>
            <ac:spMk id="16" creationId="{21FB8263-CA79-423A-B45A-1745278FC873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7" creationId="{9CC0CBEA-B75C-439B-A0B2-7464A923BA8A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8" creationId="{F2FEE2E5-B38C-4670-A588-D076305B8C4F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19" creationId="{BC00D3CD-0659-4E63-AD2A-B7D809996C24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20" creationId="{C860223A-7778-43DD-93C9-E85A06D80237}"/>
          </ac:spMkLst>
        </pc:spChg>
        <pc:spChg chg="add mod">
          <ac:chgData name="Andras Garzo" userId="6941d427-6f90-49b9-905d-70883a33c961" providerId="ADAL" clId="{C6D90C7B-D373-40E8-9AD4-B37BC61A37B6}" dt="2020-06-19T20:09:40.224" v="1258" actId="1076"/>
          <ac:spMkLst>
            <pc:docMk/>
            <pc:sldMk cId="326445743" sldId="276"/>
            <ac:spMk id="21" creationId="{AC48B142-F2DF-4DE1-9A2A-65929AC4F950}"/>
          </ac:spMkLst>
        </pc:spChg>
        <pc:grpChg chg="mod">
          <ac:chgData name="Andras Garzo" userId="6941d427-6f90-49b9-905d-70883a33c961" providerId="ADAL" clId="{C6D90C7B-D373-40E8-9AD4-B37BC61A37B6}" dt="2020-06-19T20:09:44.136" v="1260" actId="14100"/>
          <ac:grpSpMkLst>
            <pc:docMk/>
            <pc:sldMk cId="326445743" sldId="276"/>
            <ac:grpSpMk id="10" creationId="{08416BEE-7AAA-4976-8003-D7285F6509A6}"/>
          </ac:grpSpMkLst>
        </pc:grpChg>
      </pc:sldChg>
      <pc:sldChg chg="new del">
        <pc:chgData name="Andras Garzo" userId="6941d427-6f90-49b9-905d-70883a33c961" providerId="ADAL" clId="{C6D90C7B-D373-40E8-9AD4-B37BC61A37B6}" dt="2020-06-19T21:17:08.953" v="1867" actId="47"/>
        <pc:sldMkLst>
          <pc:docMk/>
          <pc:sldMk cId="4135223949" sldId="277"/>
        </pc:sldMkLst>
      </pc:sldChg>
      <pc:sldChg chg="addSp delSp modSp add mod">
        <pc:chgData name="Andras Garzo" userId="6941d427-6f90-49b9-905d-70883a33c961" providerId="ADAL" clId="{C6D90C7B-D373-40E8-9AD4-B37BC61A37B6}" dt="2020-06-19T21:22:58.080" v="2722" actId="20577"/>
        <pc:sldMkLst>
          <pc:docMk/>
          <pc:sldMk cId="1842155983" sldId="278"/>
        </pc:sldMkLst>
        <pc:spChg chg="mod">
          <ac:chgData name="Andras Garzo" userId="6941d427-6f90-49b9-905d-70883a33c961" providerId="ADAL" clId="{C6D90C7B-D373-40E8-9AD4-B37BC61A37B6}" dt="2020-06-19T21:17:15.893" v="1882" actId="20577"/>
          <ac:spMkLst>
            <pc:docMk/>
            <pc:sldMk cId="1842155983" sldId="278"/>
            <ac:spMk id="2" creationId="{72FB8C1B-B9CC-49AE-8B79-ABC82DD31BBA}"/>
          </ac:spMkLst>
        </pc:spChg>
        <pc:spChg chg="mod">
          <ac:chgData name="Andras Garzo" userId="6941d427-6f90-49b9-905d-70883a33c961" providerId="ADAL" clId="{C6D90C7B-D373-40E8-9AD4-B37BC61A37B6}" dt="2020-06-19T21:22:58.080" v="2722" actId="20577"/>
          <ac:spMkLst>
            <pc:docMk/>
            <pc:sldMk cId="1842155983" sldId="278"/>
            <ac:spMk id="3" creationId="{4C36A213-7358-4D70-9EBF-77A1489C4EDB}"/>
          </ac:spMkLst>
        </pc:spChg>
        <pc:picChg chg="add mod">
          <ac:chgData name="Andras Garzo" userId="6941d427-6f90-49b9-905d-70883a33c961" providerId="ADAL" clId="{C6D90C7B-D373-40E8-9AD4-B37BC61A37B6}" dt="2020-06-19T21:17:26.773" v="1888" actId="14100"/>
          <ac:picMkLst>
            <pc:docMk/>
            <pc:sldMk cId="1842155983" sldId="278"/>
            <ac:picMk id="5" creationId="{A7F03565-C424-47DB-829E-34B4BD6061A9}"/>
          </ac:picMkLst>
        </pc:picChg>
        <pc:picChg chg="del">
          <ac:chgData name="Andras Garzo" userId="6941d427-6f90-49b9-905d-70883a33c961" providerId="ADAL" clId="{C6D90C7B-D373-40E8-9AD4-B37BC61A37B6}" dt="2020-06-19T21:17:18.034" v="1883" actId="478"/>
          <ac:picMkLst>
            <pc:docMk/>
            <pc:sldMk cId="1842155983" sldId="278"/>
            <ac:picMk id="7" creationId="{8E2743E6-9BD6-4F90-A3EA-E758425A9AB8}"/>
          </ac:picMkLst>
        </pc:picChg>
      </pc:sldChg>
      <pc:sldChg chg="addSp delSp modSp new mod">
        <pc:chgData name="Andras Garzo" userId="6941d427-6f90-49b9-905d-70883a33c961" providerId="ADAL" clId="{C6D90C7B-D373-40E8-9AD4-B37BC61A37B6}" dt="2020-06-20T21:51:11.369" v="3260" actId="14100"/>
        <pc:sldMkLst>
          <pc:docMk/>
          <pc:sldMk cId="4231460630" sldId="279"/>
        </pc:sldMkLst>
        <pc:spChg chg="mod">
          <ac:chgData name="Andras Garzo" userId="6941d427-6f90-49b9-905d-70883a33c961" providerId="ADAL" clId="{C6D90C7B-D373-40E8-9AD4-B37BC61A37B6}" dt="2020-06-20T21:46:43.002" v="2780" actId="20577"/>
          <ac:spMkLst>
            <pc:docMk/>
            <pc:sldMk cId="4231460630" sldId="279"/>
            <ac:spMk id="2" creationId="{6C40B714-2242-45CF-A982-AC6A40347F03}"/>
          </ac:spMkLst>
        </pc:spChg>
        <pc:spChg chg="del">
          <ac:chgData name="Andras Garzo" userId="6941d427-6f90-49b9-905d-70883a33c961" providerId="ADAL" clId="{C6D90C7B-D373-40E8-9AD4-B37BC61A37B6}" dt="2020-06-20T21:46:46.670" v="2781" actId="478"/>
          <ac:spMkLst>
            <pc:docMk/>
            <pc:sldMk cId="4231460630" sldId="279"/>
            <ac:spMk id="3" creationId="{97C2F819-2BF3-42B0-8F71-13C9E255C3A8}"/>
          </ac:spMkLst>
        </pc:spChg>
        <pc:spChg chg="add mod">
          <ac:chgData name="Andras Garzo" userId="6941d427-6f90-49b9-905d-70883a33c961" providerId="ADAL" clId="{C6D90C7B-D373-40E8-9AD4-B37BC61A37B6}" dt="2020-06-20T21:46:54.366" v="2785" actId="20577"/>
          <ac:spMkLst>
            <pc:docMk/>
            <pc:sldMk cId="4231460630" sldId="279"/>
            <ac:spMk id="4" creationId="{B48B68CE-EEFC-40CD-A692-E7C72CB3767D}"/>
          </ac:spMkLst>
        </pc:spChg>
        <pc:spChg chg="add mod">
          <ac:chgData name="Andras Garzo" userId="6941d427-6f90-49b9-905d-70883a33c961" providerId="ADAL" clId="{C6D90C7B-D373-40E8-9AD4-B37BC61A37B6}" dt="2020-06-20T21:47:09.208" v="2803" actId="20577"/>
          <ac:spMkLst>
            <pc:docMk/>
            <pc:sldMk cId="4231460630" sldId="279"/>
            <ac:spMk id="5" creationId="{8D0C8D9B-544E-437E-B7F4-FE0AC889D792}"/>
          </ac:spMkLst>
        </pc:spChg>
        <pc:spChg chg="add mod">
          <ac:chgData name="Andras Garzo" userId="6941d427-6f90-49b9-905d-70883a33c961" providerId="ADAL" clId="{C6D90C7B-D373-40E8-9AD4-B37BC61A37B6}" dt="2020-06-20T21:47:16.426" v="2813" actId="20577"/>
          <ac:spMkLst>
            <pc:docMk/>
            <pc:sldMk cId="4231460630" sldId="279"/>
            <ac:spMk id="6" creationId="{F5858563-83B4-4ABF-AEEE-4D644711637C}"/>
          </ac:spMkLst>
        </pc:spChg>
        <pc:spChg chg="add mod">
          <ac:chgData name="Andras Garzo" userId="6941d427-6f90-49b9-905d-70883a33c961" providerId="ADAL" clId="{C6D90C7B-D373-40E8-9AD4-B37BC61A37B6}" dt="2020-06-20T21:48:37.899" v="2866" actId="1076"/>
          <ac:spMkLst>
            <pc:docMk/>
            <pc:sldMk cId="4231460630" sldId="279"/>
            <ac:spMk id="7" creationId="{E1ECC861-45EB-403A-A574-588A7531107E}"/>
          </ac:spMkLst>
        </pc:spChg>
        <pc:spChg chg="add">
          <ac:chgData name="Andras Garzo" userId="6941d427-6f90-49b9-905d-70883a33c961" providerId="ADAL" clId="{C6D90C7B-D373-40E8-9AD4-B37BC61A37B6}" dt="2020-06-20T21:47:52.388" v="2838" actId="11529"/>
          <ac:spMkLst>
            <pc:docMk/>
            <pc:sldMk cId="4231460630" sldId="279"/>
            <ac:spMk id="8" creationId="{E3E98A4E-9D33-4228-A2CA-2048730DFB38}"/>
          </ac:spMkLst>
        </pc:spChg>
        <pc:spChg chg="add mod">
          <ac:chgData name="Andras Garzo" userId="6941d427-6f90-49b9-905d-70883a33c961" providerId="ADAL" clId="{C6D90C7B-D373-40E8-9AD4-B37BC61A37B6}" dt="2020-06-20T21:47:55.752" v="2840" actId="1076"/>
          <ac:spMkLst>
            <pc:docMk/>
            <pc:sldMk cId="4231460630" sldId="279"/>
            <ac:spMk id="9" creationId="{E2D773EA-C36B-4428-8FE6-C58420FB3D23}"/>
          </ac:spMkLst>
        </pc:spChg>
        <pc:spChg chg="add mod">
          <ac:chgData name="Andras Garzo" userId="6941d427-6f90-49b9-905d-70883a33c961" providerId="ADAL" clId="{C6D90C7B-D373-40E8-9AD4-B37BC61A37B6}" dt="2020-06-20T21:48:00.630" v="2842" actId="1076"/>
          <ac:spMkLst>
            <pc:docMk/>
            <pc:sldMk cId="4231460630" sldId="279"/>
            <ac:spMk id="10" creationId="{6C99BC47-87A8-4278-B65B-1B555A169119}"/>
          </ac:spMkLst>
        </pc:spChg>
        <pc:spChg chg="add mod">
          <ac:chgData name="Andras Garzo" userId="6941d427-6f90-49b9-905d-70883a33c961" providerId="ADAL" clId="{C6D90C7B-D373-40E8-9AD4-B37BC61A37B6}" dt="2020-06-20T21:48:04.876" v="2844" actId="1076"/>
          <ac:spMkLst>
            <pc:docMk/>
            <pc:sldMk cId="4231460630" sldId="279"/>
            <ac:spMk id="11" creationId="{55876929-7BAB-4C88-B621-98D31F66F5FE}"/>
          </ac:spMkLst>
        </pc:spChg>
        <pc:spChg chg="add mod">
          <ac:chgData name="Andras Garzo" userId="6941d427-6f90-49b9-905d-70883a33c961" providerId="ADAL" clId="{C6D90C7B-D373-40E8-9AD4-B37BC61A37B6}" dt="2020-06-20T21:48:33.498" v="2865" actId="1076"/>
          <ac:spMkLst>
            <pc:docMk/>
            <pc:sldMk cId="4231460630" sldId="279"/>
            <ac:spMk id="20" creationId="{77772DE5-E6CB-4514-B469-D0ED21C408E7}"/>
          </ac:spMkLst>
        </pc:spChg>
        <pc:spChg chg="add mod">
          <ac:chgData name="Andras Garzo" userId="6941d427-6f90-49b9-905d-70883a33c961" providerId="ADAL" clId="{C6D90C7B-D373-40E8-9AD4-B37BC61A37B6}" dt="2020-06-20T21:51:11.369" v="3260" actId="14100"/>
          <ac:spMkLst>
            <pc:docMk/>
            <pc:sldMk cId="4231460630" sldId="279"/>
            <ac:spMk id="29" creationId="{821D4DBD-138F-4814-912D-3F022B82E1C9}"/>
          </ac:spMkLst>
        </pc:spChg>
        <pc:cxnChg chg="add">
          <ac:chgData name="Andras Garzo" userId="6941d427-6f90-49b9-905d-70883a33c961" providerId="ADAL" clId="{C6D90C7B-D373-40E8-9AD4-B37BC61A37B6}" dt="2020-06-20T21:48:09.278" v="2845" actId="11529"/>
          <ac:cxnSpMkLst>
            <pc:docMk/>
            <pc:sldMk cId="4231460630" sldId="279"/>
            <ac:cxnSpMk id="13" creationId="{FACC1F95-3AEC-4AEC-98CE-D4661F1B248F}"/>
          </ac:cxnSpMkLst>
        </pc:cxnChg>
        <pc:cxnChg chg="add">
          <ac:chgData name="Andras Garzo" userId="6941d427-6f90-49b9-905d-70883a33c961" providerId="ADAL" clId="{C6D90C7B-D373-40E8-9AD4-B37BC61A37B6}" dt="2020-06-20T21:48:12.744" v="2846" actId="11529"/>
          <ac:cxnSpMkLst>
            <pc:docMk/>
            <pc:sldMk cId="4231460630" sldId="279"/>
            <ac:cxnSpMk id="15" creationId="{47474969-8853-441A-AD4D-EB65BA33FF3F}"/>
          </ac:cxnSpMkLst>
        </pc:cxnChg>
        <pc:cxnChg chg="add">
          <ac:chgData name="Andras Garzo" userId="6941d427-6f90-49b9-905d-70883a33c961" providerId="ADAL" clId="{C6D90C7B-D373-40E8-9AD4-B37BC61A37B6}" dt="2020-06-20T21:48:16.788" v="2847" actId="11529"/>
          <ac:cxnSpMkLst>
            <pc:docMk/>
            <pc:sldMk cId="4231460630" sldId="279"/>
            <ac:cxnSpMk id="17" creationId="{A2426976-344A-45AD-986D-E6086C916CC0}"/>
          </ac:cxnSpMkLst>
        </pc:cxnChg>
        <pc:cxnChg chg="add">
          <ac:chgData name="Andras Garzo" userId="6941d427-6f90-49b9-905d-70883a33c961" providerId="ADAL" clId="{C6D90C7B-D373-40E8-9AD4-B37BC61A37B6}" dt="2020-06-20T21:48:21.166" v="2848" actId="11529"/>
          <ac:cxnSpMkLst>
            <pc:docMk/>
            <pc:sldMk cId="4231460630" sldId="279"/>
            <ac:cxnSpMk id="19" creationId="{63FC71DA-8160-4DE6-A5E2-85055E724747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2" creationId="{19B87404-94E2-46D3-81E0-DE82ED4BA2DA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4" creationId="{178CC2D9-A2FE-4F7D-ACAD-2E64FC95D7E7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6" creationId="{8A50DF9C-2CF4-44FF-95F4-7AEBB4DBFC6C}"/>
          </ac:cxnSpMkLst>
        </pc:cxnChg>
        <pc:cxnChg chg="add mod">
          <ac:chgData name="Andras Garzo" userId="6941d427-6f90-49b9-905d-70883a33c961" providerId="ADAL" clId="{C6D90C7B-D373-40E8-9AD4-B37BC61A37B6}" dt="2020-06-20T21:49:13.470" v="2874" actId="692"/>
          <ac:cxnSpMkLst>
            <pc:docMk/>
            <pc:sldMk cId="4231460630" sldId="279"/>
            <ac:cxnSpMk id="28" creationId="{F36AC7A3-D8D3-4AF3-B295-575EE05D9DFB}"/>
          </ac:cxnSpMkLst>
        </pc:cxnChg>
      </pc:sldChg>
      <pc:sldChg chg="addSp modSp add mod">
        <pc:chgData name="Andras Garzo" userId="6941d427-6f90-49b9-905d-70883a33c961" providerId="ADAL" clId="{C6D90C7B-D373-40E8-9AD4-B37BC61A37B6}" dt="2020-06-20T22:08:54.234" v="3647" actId="20577"/>
        <pc:sldMkLst>
          <pc:docMk/>
          <pc:sldMk cId="353024985" sldId="280"/>
        </pc:sldMkLst>
        <pc:spChg chg="mod">
          <ac:chgData name="Andras Garzo" userId="6941d427-6f90-49b9-905d-70883a33c961" providerId="ADAL" clId="{C6D90C7B-D373-40E8-9AD4-B37BC61A37B6}" dt="2020-06-20T22:07:53.334" v="3397" actId="20577"/>
          <ac:spMkLst>
            <pc:docMk/>
            <pc:sldMk cId="353024985" sldId="280"/>
            <ac:spMk id="2" creationId="{079EAFE2-ADC9-4320-AE73-525ECCCF01F9}"/>
          </ac:spMkLst>
        </pc:spChg>
        <pc:spChg chg="mod">
          <ac:chgData name="Andras Garzo" userId="6941d427-6f90-49b9-905d-70883a33c961" providerId="ADAL" clId="{C6D90C7B-D373-40E8-9AD4-B37BC61A37B6}" dt="2020-06-20T22:08:43.357" v="3638" actId="20577"/>
          <ac:spMkLst>
            <pc:docMk/>
            <pc:sldMk cId="353024985" sldId="280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0T22:08:07.409" v="3425" actId="14100"/>
          <ac:spMkLst>
            <pc:docMk/>
            <pc:sldMk cId="353024985" sldId="280"/>
            <ac:spMk id="5" creationId="{237788DE-F42E-4BA0-BD75-B65E0977863E}"/>
          </ac:spMkLst>
        </pc:spChg>
        <pc:spChg chg="add mod">
          <ac:chgData name="Andras Garzo" userId="6941d427-6f90-49b9-905d-70883a33c961" providerId="ADAL" clId="{C6D90C7B-D373-40E8-9AD4-B37BC61A37B6}" dt="2020-06-20T22:08:54.234" v="3647" actId="20577"/>
          <ac:spMkLst>
            <pc:docMk/>
            <pc:sldMk cId="353024985" sldId="280"/>
            <ac:spMk id="6" creationId="{C9B91336-EC8B-4436-97CB-F63CF972F263}"/>
          </ac:spMkLst>
        </pc:spChg>
      </pc:sldChg>
      <pc:sldChg chg="delSp modSp add mod">
        <pc:chgData name="Andras Garzo" userId="6941d427-6f90-49b9-905d-70883a33c961" providerId="ADAL" clId="{C6D90C7B-D373-40E8-9AD4-B37BC61A37B6}" dt="2020-06-22T16:48:33.689" v="3868" actId="5793"/>
        <pc:sldMkLst>
          <pc:docMk/>
          <pc:sldMk cId="641166398" sldId="281"/>
        </pc:sldMkLst>
        <pc:spChg chg="mod">
          <ac:chgData name="Andras Garzo" userId="6941d427-6f90-49b9-905d-70883a33c961" providerId="ADAL" clId="{C6D90C7B-D373-40E8-9AD4-B37BC61A37B6}" dt="2020-06-22T16:48:33.689" v="3868" actId="5793"/>
          <ac:spMkLst>
            <pc:docMk/>
            <pc:sldMk cId="641166398" sldId="281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2T16:47:13.738" v="3677" actId="20577"/>
          <ac:spMkLst>
            <pc:docMk/>
            <pc:sldMk cId="641166398" sldId="281"/>
            <ac:spMk id="5" creationId="{237788DE-F42E-4BA0-BD75-B65E0977863E}"/>
          </ac:spMkLst>
        </pc:spChg>
        <pc:spChg chg="del mod">
          <ac:chgData name="Andras Garzo" userId="6941d427-6f90-49b9-905d-70883a33c961" providerId="ADAL" clId="{C6D90C7B-D373-40E8-9AD4-B37BC61A37B6}" dt="2020-06-22T16:46:58.938" v="3650" actId="478"/>
          <ac:spMkLst>
            <pc:docMk/>
            <pc:sldMk cId="641166398" sldId="281"/>
            <ac:spMk id="6" creationId="{C9B91336-EC8B-4436-97CB-F63CF972F263}"/>
          </ac:spMkLst>
        </pc:spChg>
      </pc:sldChg>
      <pc:sldChg chg="modSp add mod">
        <pc:chgData name="Andras Garzo" userId="6941d427-6f90-49b9-905d-70883a33c961" providerId="ADAL" clId="{C6D90C7B-D373-40E8-9AD4-B37BC61A37B6}" dt="2020-06-22T16:48:47.075" v="3885" actId="20577"/>
        <pc:sldMkLst>
          <pc:docMk/>
          <pc:sldMk cId="504321967" sldId="282"/>
        </pc:sldMkLst>
        <pc:spChg chg="mod">
          <ac:chgData name="Andras Garzo" userId="6941d427-6f90-49b9-905d-70883a33c961" providerId="ADAL" clId="{C6D90C7B-D373-40E8-9AD4-B37BC61A37B6}" dt="2020-06-22T16:48:47.075" v="3885" actId="20577"/>
          <ac:spMkLst>
            <pc:docMk/>
            <pc:sldMk cId="504321967" sldId="282"/>
            <ac:spMk id="2" creationId="{774AC36D-AFEF-44BA-A17C-75B1A3FB17AA}"/>
          </ac:spMkLst>
        </pc:spChg>
      </pc:sldChg>
      <pc:sldChg chg="addSp delSp modSp add mod">
        <pc:chgData name="Andras Garzo" userId="6941d427-6f90-49b9-905d-70883a33c961" providerId="ADAL" clId="{C6D90C7B-D373-40E8-9AD4-B37BC61A37B6}" dt="2020-06-23T16:46:34.026" v="3901" actId="478"/>
        <pc:sldMkLst>
          <pc:docMk/>
          <pc:sldMk cId="945786528" sldId="283"/>
        </pc:sldMkLst>
        <pc:spChg chg="del mod">
          <ac:chgData name="Andras Garzo" userId="6941d427-6f90-49b9-905d-70883a33c961" providerId="ADAL" clId="{C6D90C7B-D373-40E8-9AD4-B37BC61A37B6}" dt="2020-06-23T16:46:34.026" v="3901" actId="478"/>
          <ac:spMkLst>
            <pc:docMk/>
            <pc:sldMk cId="945786528" sldId="283"/>
            <ac:spMk id="3" creationId="{841F91C5-1EB3-42C9-84FA-C74E005E95E7}"/>
          </ac:spMkLst>
        </pc:spChg>
        <pc:spChg chg="mod">
          <ac:chgData name="Andras Garzo" userId="6941d427-6f90-49b9-905d-70883a33c961" providerId="ADAL" clId="{C6D90C7B-D373-40E8-9AD4-B37BC61A37B6}" dt="2020-06-23T16:46:26.911" v="3899" actId="20577"/>
          <ac:spMkLst>
            <pc:docMk/>
            <pc:sldMk cId="945786528" sldId="283"/>
            <ac:spMk id="5" creationId="{237788DE-F42E-4BA0-BD75-B65E0977863E}"/>
          </ac:spMkLst>
        </pc:spChg>
        <pc:spChg chg="add mod">
          <ac:chgData name="Andras Garzo" userId="6941d427-6f90-49b9-905d-70883a33c961" providerId="ADAL" clId="{C6D90C7B-D373-40E8-9AD4-B37BC61A37B6}" dt="2020-06-23T16:46:34.026" v="3901" actId="478"/>
          <ac:spMkLst>
            <pc:docMk/>
            <pc:sldMk cId="945786528" sldId="283"/>
            <ac:spMk id="6" creationId="{DE7E8BBF-5B74-46F7-942E-EEDCCF889FAB}"/>
          </ac:spMkLst>
        </pc:spChg>
      </pc:sldChg>
      <pc:sldChg chg="modSp add mod">
        <pc:chgData name="Andras Garzo" userId="6941d427-6f90-49b9-905d-70883a33c961" providerId="ADAL" clId="{C6D90C7B-D373-40E8-9AD4-B37BC61A37B6}" dt="2020-06-23T16:46:41.677" v="3909" actId="20577"/>
        <pc:sldMkLst>
          <pc:docMk/>
          <pc:sldMk cId="3280557175" sldId="284"/>
        </pc:sldMkLst>
        <pc:spChg chg="mod">
          <ac:chgData name="Andras Garzo" userId="6941d427-6f90-49b9-905d-70883a33c961" providerId="ADAL" clId="{C6D90C7B-D373-40E8-9AD4-B37BC61A37B6}" dt="2020-06-23T16:46:41.677" v="3909" actId="20577"/>
          <ac:spMkLst>
            <pc:docMk/>
            <pc:sldMk cId="3280557175" sldId="284"/>
            <ac:spMk id="2" creationId="{774AC36D-AFEF-44BA-A17C-75B1A3FB17AA}"/>
          </ac:spMkLst>
        </pc:spChg>
      </pc:sldChg>
      <pc:sldChg chg="new del">
        <pc:chgData name="Andras Garzo" userId="6941d427-6f90-49b9-905d-70883a33c961" providerId="ADAL" clId="{C6D90C7B-D373-40E8-9AD4-B37BC61A37B6}" dt="2020-06-23T16:46:48.244" v="3911" actId="47"/>
        <pc:sldMkLst>
          <pc:docMk/>
          <pc:sldMk cId="1832628041" sldId="285"/>
        </pc:sldMkLst>
      </pc:sldChg>
      <pc:sldChg chg="addSp delSp modSp new mod setBg">
        <pc:chgData name="Andras Garzo" userId="6941d427-6f90-49b9-905d-70883a33c961" providerId="ADAL" clId="{C6D90C7B-D373-40E8-9AD4-B37BC61A37B6}" dt="2020-06-23T17:23:46.006" v="4752" actId="20577"/>
        <pc:sldMkLst>
          <pc:docMk/>
          <pc:sldMk cId="2986425670" sldId="285"/>
        </pc:sldMkLst>
        <pc:spChg chg="mod">
          <ac:chgData name="Andras Garzo" userId="6941d427-6f90-49b9-905d-70883a33c961" providerId="ADAL" clId="{C6D90C7B-D373-40E8-9AD4-B37BC61A37B6}" dt="2020-06-23T17:11:10.447" v="4085" actId="26606"/>
          <ac:spMkLst>
            <pc:docMk/>
            <pc:sldMk cId="2986425670" sldId="285"/>
            <ac:spMk id="2" creationId="{ABB63C32-874A-411D-B6B0-A89DAA1ADA0C}"/>
          </ac:spMkLst>
        </pc:spChg>
        <pc:spChg chg="del mod">
          <ac:chgData name="Andras Garzo" userId="6941d427-6f90-49b9-905d-70883a33c961" providerId="ADAL" clId="{C6D90C7B-D373-40E8-9AD4-B37BC61A37B6}" dt="2020-06-23T17:09:33.095" v="4023" actId="478"/>
          <ac:spMkLst>
            <pc:docMk/>
            <pc:sldMk cId="2986425670" sldId="285"/>
            <ac:spMk id="3" creationId="{5217A491-207E-4F36-9A9A-5001A879A5D3}"/>
          </ac:spMkLst>
        </pc:spChg>
        <pc:spChg chg="add mod">
          <ac:chgData name="Andras Garzo" userId="6941d427-6f90-49b9-905d-70883a33c961" providerId="ADAL" clId="{C6D90C7B-D373-40E8-9AD4-B37BC61A37B6}" dt="2020-06-23T17:23:46.006" v="4752" actId="20577"/>
          <ac:spMkLst>
            <pc:docMk/>
            <pc:sldMk cId="2986425670" sldId="285"/>
            <ac:spMk id="5" creationId="{B2FE96D4-62EB-4699-AFFA-251BCF0005FE}"/>
          </ac:spMkLst>
        </pc:spChg>
        <pc:spChg chg="add del mod">
          <ac:chgData name="Andras Garzo" userId="6941d427-6f90-49b9-905d-70883a33c961" providerId="ADAL" clId="{C6D90C7B-D373-40E8-9AD4-B37BC61A37B6}" dt="2020-06-23T17:11:02.678" v="4082" actId="478"/>
          <ac:spMkLst>
            <pc:docMk/>
            <pc:sldMk cId="2986425670" sldId="285"/>
            <ac:spMk id="6" creationId="{E06DA783-7FF4-4995-A6E8-D6ABA89D94F1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7" creationId="{C441E380-F560-4080-9B8A-4FBF66DF2A17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8" creationId="{15CBA81F-6A8C-4A7D-9C5C-2BF0AF56F556}"/>
          </ac:spMkLst>
        </pc:spChg>
        <pc:spChg chg="add del mod">
          <ac:chgData name="Andras Garzo" userId="6941d427-6f90-49b9-905d-70883a33c961" providerId="ADAL" clId="{C6D90C7B-D373-40E8-9AD4-B37BC61A37B6}" dt="2020-06-23T17:10:59.193" v="4080" actId="478"/>
          <ac:spMkLst>
            <pc:docMk/>
            <pc:sldMk cId="2986425670" sldId="285"/>
            <ac:spMk id="9" creationId="{9EE9639C-7619-4BD2-9F7E-68DC709CE36E}"/>
          </ac:spMkLst>
        </pc:spChg>
        <pc:picChg chg="add mod">
          <ac:chgData name="Andras Garzo" userId="6941d427-6f90-49b9-905d-70883a33c961" providerId="ADAL" clId="{C6D90C7B-D373-40E8-9AD4-B37BC61A37B6}" dt="2020-06-23T17:13:44.739" v="4322" actId="1076"/>
          <ac:picMkLst>
            <pc:docMk/>
            <pc:sldMk cId="2986425670" sldId="285"/>
            <ac:picMk id="2050" creationId="{D4B3DB21-7D52-4AD1-B165-E15D60180E3A}"/>
          </ac:picMkLst>
        </pc:picChg>
        <pc:cxnChg chg="add del mod">
          <ac:chgData name="Andras Garzo" userId="6941d427-6f90-49b9-905d-70883a33c961" providerId="ADAL" clId="{C6D90C7B-D373-40E8-9AD4-B37BC61A37B6}" dt="2020-06-23T17:10:59.193" v="4080" actId="478"/>
          <ac:cxnSpMkLst>
            <pc:docMk/>
            <pc:sldMk cId="2986425670" sldId="285"/>
            <ac:cxnSpMk id="11" creationId="{73B642EA-63D4-4C1A-8218-34CCF81873AC}"/>
          </ac:cxnSpMkLst>
        </pc:cxnChg>
        <pc:cxnChg chg="add del mod">
          <ac:chgData name="Andras Garzo" userId="6941d427-6f90-49b9-905d-70883a33c961" providerId="ADAL" clId="{C6D90C7B-D373-40E8-9AD4-B37BC61A37B6}" dt="2020-06-23T17:10:59.193" v="4080" actId="478"/>
          <ac:cxnSpMkLst>
            <pc:docMk/>
            <pc:sldMk cId="2986425670" sldId="285"/>
            <ac:cxnSpMk id="13" creationId="{C145F997-910A-46B5-86CD-2D5D9C0C3CC9}"/>
          </ac:cxnSpMkLst>
        </pc:cxnChg>
      </pc:sldChg>
      <pc:sldChg chg="addSp delSp modSp new mod">
        <pc:chgData name="Andras Garzo" userId="6941d427-6f90-49b9-905d-70883a33c961" providerId="ADAL" clId="{C6D90C7B-D373-40E8-9AD4-B37BC61A37B6}" dt="2020-06-23T17:31:43.607" v="4793" actId="20577"/>
        <pc:sldMkLst>
          <pc:docMk/>
          <pc:sldMk cId="810341285" sldId="286"/>
        </pc:sldMkLst>
        <pc:spChg chg="mod">
          <ac:chgData name="Andras Garzo" userId="6941d427-6f90-49b9-905d-70883a33c961" providerId="ADAL" clId="{C6D90C7B-D373-40E8-9AD4-B37BC61A37B6}" dt="2020-06-23T17:14:23.643" v="4340" actId="20577"/>
          <ac:spMkLst>
            <pc:docMk/>
            <pc:sldMk cId="810341285" sldId="286"/>
            <ac:spMk id="2" creationId="{59F7CEAC-9CA3-4912-978D-9606873F0822}"/>
          </ac:spMkLst>
        </pc:spChg>
        <pc:spChg chg="del">
          <ac:chgData name="Andras Garzo" userId="6941d427-6f90-49b9-905d-70883a33c961" providerId="ADAL" clId="{C6D90C7B-D373-40E8-9AD4-B37BC61A37B6}" dt="2020-06-23T17:14:25.883" v="4341" actId="478"/>
          <ac:spMkLst>
            <pc:docMk/>
            <pc:sldMk cId="810341285" sldId="286"/>
            <ac:spMk id="3" creationId="{7729FB3F-B124-4C8F-B2E2-CC7955267D8D}"/>
          </ac:spMkLst>
        </pc:spChg>
        <pc:spChg chg="add del">
          <ac:chgData name="Andras Garzo" userId="6941d427-6f90-49b9-905d-70883a33c961" providerId="ADAL" clId="{C6D90C7B-D373-40E8-9AD4-B37BC61A37B6}" dt="2020-06-23T17:30:54.406" v="4755"/>
          <ac:spMkLst>
            <pc:docMk/>
            <pc:sldMk cId="810341285" sldId="286"/>
            <ac:spMk id="4" creationId="{379B2100-EE90-4DDA-859C-55BF159DDF7A}"/>
          </ac:spMkLst>
        </pc:spChg>
        <pc:spChg chg="add mod">
          <ac:chgData name="Andras Garzo" userId="6941d427-6f90-49b9-905d-70883a33c961" providerId="ADAL" clId="{C6D90C7B-D373-40E8-9AD4-B37BC61A37B6}" dt="2020-06-23T17:31:43.607" v="4793" actId="20577"/>
          <ac:spMkLst>
            <pc:docMk/>
            <pc:sldMk cId="810341285" sldId="286"/>
            <ac:spMk id="5" creationId="{FF819E46-22AD-4EAF-B407-9FB6E11430D7}"/>
          </ac:spMkLst>
        </pc:spChg>
        <pc:spChg chg="add del">
          <ac:chgData name="Andras Garzo" userId="6941d427-6f90-49b9-905d-70883a33c961" providerId="ADAL" clId="{C6D90C7B-D373-40E8-9AD4-B37BC61A37B6}" dt="2020-06-23T17:30:56.833" v="4757"/>
          <ac:spMkLst>
            <pc:docMk/>
            <pc:sldMk cId="810341285" sldId="286"/>
            <ac:spMk id="6" creationId="{6A33A9EE-102B-4674-B690-DCB872672092}"/>
          </ac:spMkLst>
        </pc:spChg>
        <pc:picChg chg="add mod">
          <ac:chgData name="Andras Garzo" userId="6941d427-6f90-49b9-905d-70883a33c961" providerId="ADAL" clId="{C6D90C7B-D373-40E8-9AD4-B37BC61A37B6}" dt="2020-06-23T17:15:28.905" v="4349" actId="1076"/>
          <ac:picMkLst>
            <pc:docMk/>
            <pc:sldMk cId="810341285" sldId="286"/>
            <ac:picMk id="6146" creationId="{2563514F-691D-42CC-BE5C-4C423F8155CD}"/>
          </ac:picMkLst>
        </pc:picChg>
      </pc:sldChg>
      <pc:sldChg chg="addSp modSp new mod">
        <pc:chgData name="Andras Garzo" userId="6941d427-6f90-49b9-905d-70883a33c961" providerId="ADAL" clId="{C6D90C7B-D373-40E8-9AD4-B37BC61A37B6}" dt="2020-06-23T17:39:38.971" v="5145" actId="20577"/>
        <pc:sldMkLst>
          <pc:docMk/>
          <pc:sldMk cId="513159460" sldId="287"/>
        </pc:sldMkLst>
        <pc:spChg chg="mod">
          <ac:chgData name="Andras Garzo" userId="6941d427-6f90-49b9-905d-70883a33c961" providerId="ADAL" clId="{C6D90C7B-D373-40E8-9AD4-B37BC61A37B6}" dt="2020-06-23T17:39:38.971" v="5145" actId="20577"/>
          <ac:spMkLst>
            <pc:docMk/>
            <pc:sldMk cId="513159460" sldId="287"/>
            <ac:spMk id="2" creationId="{D9633B31-A183-47E5-BFD1-0C521EA0E3E8}"/>
          </ac:spMkLst>
        </pc:spChg>
        <pc:spChg chg="mod">
          <ac:chgData name="Andras Garzo" userId="6941d427-6f90-49b9-905d-70883a33c961" providerId="ADAL" clId="{C6D90C7B-D373-40E8-9AD4-B37BC61A37B6}" dt="2020-06-23T17:39:17.233" v="5100" actId="20577"/>
          <ac:spMkLst>
            <pc:docMk/>
            <pc:sldMk cId="513159460" sldId="287"/>
            <ac:spMk id="3" creationId="{57AE1B77-8115-403A-B2B5-DC9337D16D76}"/>
          </ac:spMkLst>
        </pc:spChg>
        <pc:picChg chg="add mod">
          <ac:chgData name="Andras Garzo" userId="6941d427-6f90-49b9-905d-70883a33c961" providerId="ADAL" clId="{C6D90C7B-D373-40E8-9AD4-B37BC61A37B6}" dt="2020-06-23T17:32:23.892" v="4799" actId="14100"/>
          <ac:picMkLst>
            <pc:docMk/>
            <pc:sldMk cId="513159460" sldId="287"/>
            <ac:picMk id="7170" creationId="{18F28BF4-FC7F-4F61-80FC-2F4A38F0817F}"/>
          </ac:picMkLst>
        </pc:picChg>
      </pc:sldChg>
      <pc:sldChg chg="new del">
        <pc:chgData name="Andras Garzo" userId="6941d427-6f90-49b9-905d-70883a33c961" providerId="ADAL" clId="{C6D90C7B-D373-40E8-9AD4-B37BC61A37B6}" dt="2020-06-23T17:39:55.494" v="5147" actId="680"/>
        <pc:sldMkLst>
          <pc:docMk/>
          <pc:sldMk cId="496370023" sldId="288"/>
        </pc:sldMkLst>
      </pc:sldChg>
      <pc:sldChg chg="addSp delSp modSp new mod setBg">
        <pc:chgData name="Andras Garzo" userId="6941d427-6f90-49b9-905d-70883a33c961" providerId="ADAL" clId="{C6D90C7B-D373-40E8-9AD4-B37BC61A37B6}" dt="2020-06-23T18:00:21.022" v="5714" actId="113"/>
        <pc:sldMkLst>
          <pc:docMk/>
          <pc:sldMk cId="1731974214" sldId="288"/>
        </pc:sldMkLst>
        <pc:spChg chg="mod">
          <ac:chgData name="Andras Garzo" userId="6941d427-6f90-49b9-905d-70883a33c961" providerId="ADAL" clId="{C6D90C7B-D373-40E8-9AD4-B37BC61A37B6}" dt="2020-06-23T17:59:53.871" v="5702" actId="26606"/>
          <ac:spMkLst>
            <pc:docMk/>
            <pc:sldMk cId="1731974214" sldId="288"/>
            <ac:spMk id="2" creationId="{9D013C14-9D9E-4A96-A97E-3B1537DD960A}"/>
          </ac:spMkLst>
        </pc:spChg>
        <pc:spChg chg="add del mod">
          <ac:chgData name="Andras Garzo" userId="6941d427-6f90-49b9-905d-70883a33c961" providerId="ADAL" clId="{C6D90C7B-D373-40E8-9AD4-B37BC61A37B6}" dt="2020-06-23T18:00:21.022" v="5714" actId="113"/>
          <ac:spMkLst>
            <pc:docMk/>
            <pc:sldMk cId="1731974214" sldId="288"/>
            <ac:spMk id="3" creationId="{3522E267-A351-453C-BF3B-A2A2308AEA28}"/>
          </ac:spMkLst>
        </pc:spChg>
        <pc:spChg chg="add del mod">
          <ac:chgData name="Andras Garzo" userId="6941d427-6f90-49b9-905d-70883a33c961" providerId="ADAL" clId="{C6D90C7B-D373-40E8-9AD4-B37BC61A37B6}" dt="2020-06-23T17:53:48.837" v="5697" actId="478"/>
          <ac:spMkLst>
            <pc:docMk/>
            <pc:sldMk cId="1731974214" sldId="288"/>
            <ac:spMk id="5" creationId="{09C24EF6-03D7-45F3-B5E8-EB3E4CF91F7F}"/>
          </ac:spMkLst>
        </pc:spChg>
        <pc:spChg chg="add del">
          <ac:chgData name="Andras Garzo" userId="6941d427-6f90-49b9-905d-70883a33c961" providerId="ADAL" clId="{C6D90C7B-D373-40E8-9AD4-B37BC61A37B6}" dt="2020-06-23T17:53:47.413" v="5693" actId="26606"/>
          <ac:spMkLst>
            <pc:docMk/>
            <pc:sldMk cId="1731974214" sldId="288"/>
            <ac:spMk id="81" creationId="{3F4860A4-6A75-4E92-905D-FA03EEDB86A2}"/>
          </ac:spMkLst>
        </pc:spChg>
        <pc:grpChg chg="add del">
          <ac:chgData name="Andras Garzo" userId="6941d427-6f90-49b9-905d-70883a33c961" providerId="ADAL" clId="{C6D90C7B-D373-40E8-9AD4-B37BC61A37B6}" dt="2020-06-23T17:53:47.413" v="5693" actId="26606"/>
          <ac:grpSpMkLst>
            <pc:docMk/>
            <pc:sldMk cId="1731974214" sldId="288"/>
            <ac:grpSpMk id="71" creationId="{8DCF6162-C90D-43BF-B7E4-A7B29A16196B}"/>
          </ac:grpSpMkLst>
        </pc:grpChg>
        <pc:grpChg chg="add del">
          <ac:chgData name="Andras Garzo" userId="6941d427-6f90-49b9-905d-70883a33c961" providerId="ADAL" clId="{C6D90C7B-D373-40E8-9AD4-B37BC61A37B6}" dt="2020-06-23T17:53:47.413" v="5693" actId="26606"/>
          <ac:grpSpMkLst>
            <pc:docMk/>
            <pc:sldMk cId="1731974214" sldId="288"/>
            <ac:grpSpMk id="83" creationId="{1BCDA284-4169-467B-80C1-BBDF26B202FA}"/>
          </ac:grpSpMkLst>
        </pc:grpChg>
        <pc:picChg chg="add del mod">
          <ac:chgData name="Andras Garzo" userId="6941d427-6f90-49b9-905d-70883a33c961" providerId="ADAL" clId="{C6D90C7B-D373-40E8-9AD4-B37BC61A37B6}" dt="2020-06-23T17:53:47.985" v="5695"/>
          <ac:picMkLst>
            <pc:docMk/>
            <pc:sldMk cId="1731974214" sldId="288"/>
            <ac:picMk id="9218" creationId="{5659F9A6-F90E-400D-A4C9-CA11563361A0}"/>
          </ac:picMkLst>
        </pc:picChg>
        <pc:picChg chg="add mod">
          <ac:chgData name="Andras Garzo" userId="6941d427-6f90-49b9-905d-70883a33c961" providerId="ADAL" clId="{C6D90C7B-D373-40E8-9AD4-B37BC61A37B6}" dt="2020-06-23T17:59:56.945" v="5703" actId="1076"/>
          <ac:picMkLst>
            <pc:docMk/>
            <pc:sldMk cId="1731974214" sldId="288"/>
            <ac:picMk id="9220" creationId="{CDEA6566-E158-4723-B6EF-AE2D9C3EC510}"/>
          </ac:picMkLst>
        </pc:picChg>
      </pc:sldChg>
      <pc:sldChg chg="addSp delSp modSp new del mod">
        <pc:chgData name="Andras Garzo" userId="6941d427-6f90-49b9-905d-70883a33c961" providerId="ADAL" clId="{C6D90C7B-D373-40E8-9AD4-B37BC61A37B6}" dt="2020-06-23T17:40:18.609" v="5153" actId="47"/>
        <pc:sldMkLst>
          <pc:docMk/>
          <pc:sldMk cId="1895008150" sldId="288"/>
        </pc:sldMkLst>
        <pc:spChg chg="del">
          <ac:chgData name="Andras Garzo" userId="6941d427-6f90-49b9-905d-70883a33c961" providerId="ADAL" clId="{C6D90C7B-D373-40E8-9AD4-B37BC61A37B6}" dt="2020-06-23T17:40:08.812" v="5150" actId="478"/>
          <ac:spMkLst>
            <pc:docMk/>
            <pc:sldMk cId="1895008150" sldId="288"/>
            <ac:spMk id="3" creationId="{F2BD0CE0-74F2-4988-B891-2779D4719370}"/>
          </ac:spMkLst>
        </pc:spChg>
        <pc:picChg chg="add mod">
          <ac:chgData name="Andras Garzo" userId="6941d427-6f90-49b9-905d-70883a33c961" providerId="ADAL" clId="{C6D90C7B-D373-40E8-9AD4-B37BC61A37B6}" dt="2020-06-23T17:40:14.626" v="5152" actId="1076"/>
          <ac:picMkLst>
            <pc:docMk/>
            <pc:sldMk cId="1895008150" sldId="288"/>
            <ac:picMk id="8194" creationId="{0636E7C0-30C5-42D9-BD50-2239DB8B5B2E}"/>
          </ac:picMkLst>
        </pc:picChg>
      </pc:sldChg>
      <pc:sldChg chg="new">
        <pc:chgData name="Andras Garzo" userId="6941d427-6f90-49b9-905d-70883a33c961" providerId="ADAL" clId="{C6D90C7B-D373-40E8-9AD4-B37BC61A37B6}" dt="2020-06-23T18:07:51.804" v="5715" actId="680"/>
        <pc:sldMkLst>
          <pc:docMk/>
          <pc:sldMk cId="125416683" sldId="289"/>
        </pc:sldMkLst>
      </pc:sldChg>
      <pc:sldChg chg="modSp add mod">
        <pc:chgData name="Andras Garzo" userId="6941d427-6f90-49b9-905d-70883a33c961" providerId="ADAL" clId="{C6D90C7B-D373-40E8-9AD4-B37BC61A37B6}" dt="2020-06-23T18:08:04.485" v="5740" actId="20577"/>
        <pc:sldMkLst>
          <pc:docMk/>
          <pc:sldMk cId="3936774210" sldId="290"/>
        </pc:sldMkLst>
        <pc:spChg chg="mod">
          <ac:chgData name="Andras Garzo" userId="6941d427-6f90-49b9-905d-70883a33c961" providerId="ADAL" clId="{C6D90C7B-D373-40E8-9AD4-B37BC61A37B6}" dt="2020-06-23T18:08:04.485" v="5740" actId="20577"/>
          <ac:spMkLst>
            <pc:docMk/>
            <pc:sldMk cId="3936774210" sldId="290"/>
            <ac:spMk id="2" creationId="{774AC36D-AFEF-44BA-A17C-75B1A3FB17A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4:52:12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18508 12286 1486 0,'0'0'1391'16,"0"0"-867"-16,0 0-210 0,0 0-172 15,0 0-36-15,0 0-30 0,0 0-70 16,0 0-6-16,0 0-32 0,0 0-8 16,6 0-4-16,-6 4 6 0,0 0-3 15,0 5 10-15,0 8 31 0,-3 16 56 16,-6 18-5-16,3 16-17 0,-4 2 4 16,1-8-1-16,3-16-14 0,3-13-10 15,3-2-11-15,0 13 0 0,0 17 1 16,0 23 32-16,0 12 8 0,0 5 4 15,-3 8 6-15,-7-7 12 0,4 11-40 16,-3-4-25-16,-1-1 0 0,-2-1 2 16,6-8-1-16,-3-3 18 15,5-2-8-15,4-2-11 0,-3-4-46 16,3 0-26-16,0-5-3 0,0-12 26 16,0-15-8-16,0-15 22 0,3-13 16 15,-3-10 16-15,4 3-16 0,2-1 18 16,3-2-15-16,0-6 14 0,-2-2 2 15,2-3 0-15,-3-2 11 0,3-4-9 16,1 0-2-16,2 0 1 0,-3-6-1 16,-2-5 3-16,2-4-3 0,0-11-19 15,4-17-62-15,-1-22-33 0,-3-18-25 16,-6-10-9-16,0 0 39 0,1 8 20 16,-1 9 86-16,-3 2 3 0,0-4 64 15,-3-4 15-15,-1 1 10 0,1-6-16 16,0-2 3-16,3-2-10 0,-3-5-25 15,0 1-22-15,-3-2-19 0,0 1-69 16,-7 5-39-16,7 2-12 0,-3 5 15 16,3 5 32-16,-4 3 41 0,1 5 32 15,0 4 3-15,-1 14 10 0,4 10-13 16,3 11 16-16,0 5 3 16,-3-3 29-16,0-1 22 0,-1-3 25 15,-2 4-52-15,3 6-43 0,3 4-31 16,-3 3-7-16,2 6 36 0,4 4-21 15,-3 6 11-15,0 1 10 0,-3 6-18 16,0 11-46-16,-7 18-36 0,-2 31 28 16,-1 38 74-16,-8 21 23 0,8 3 63 15,1-6 32-15,-1-12 8 0,7-6-12 16,6-4-114-16,0-4-9 16,3 2-187-16,3 1-184 0,0-4-299 15,0-19-396-15,-3-5-253 0</inkml:trace>
  <inkml:trace contextRef="#ctx0" brushRef="#br0" timeOffset="27268.12">14778 7391 23 0,'0'0'1042'0,"0"0"-1016"16,0 0-6-16,0 0 48 0,0 0 79 15,0 0-37-15,0 0 4 16,0 0 205-16,0 0 44 0,6-15-191 16,-15 32-111-16,-1 1-55 0,1 5-6 15,0 4-32-15,6 4-39 0,0 3-75 16,3 7-48-16,0 0 15 0,-3 2 72 16,3 9 107-16,-4 9 0 0,-2 10 117 15,3 5 84-15,0-4 36 0,0 0 12 16,3-2 5-16,0 1-29 0,-3 7-68 15,0 7-45-15,0 5-45 0,0 11-66 16,-4 8 18-16,4 3-19 0,0 7-2 16,-3 0-49-16,0-1-10 0,3 3-25 15,0 0-20-15,-4 1-54 0,4-3-14 16,-3-1-26-16,-3-8 26 0,3-8-14 16,-4-4 0-16,1-7 52 0,0-13 84 15,-7-6 52-15,7-18 17 0,0-14 19 16,5-15 12-16,1-5-28 0,0-2-20 15,3-4-10-15,-3-5-35 16,3-9-56-16,0-9-36 0,3-8 137 16,0-10 39-16,0-16 20 0,1-19-1 15,-4-19 11-15,0-10 15 0,0-2 23 16,-4-3 33-16,1 5-46 0,3-13-78 16,-3-8-16-16,3-8-91 0,3-6-58 15,0-2-52-15,4 0-7 0,-1-2 39 16,3 1 68-16,0 2 16 0,-2 1 30 15,-4 5 55-15,0 6 29 0,0 6 46 16,-3 9 55-16,0 5 59 0,0 6 38 16,0 7-42-16,0 3-84 15,0 6-101-15,0 9-33 0,3 4-87 0,0 13-36 16,3 11-32-16,-3 8-1 16,4 5-9-16,-4-3-30 0,6-1 228 15,0 1 0-15,-2 6 163 0,-1 9 3 16,0 7-166-16,-3 4-52 0,0 4-1051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01:04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4629 11871 1406 0,'0'0'1874'0,"0"0"-1455"0,0 0-419 16,0 0-70-16,0 0 70 0,0 0 16 16,69 0 63-16,-45 0-25 0,10 0-16 15,4 0-1-15,8 5 8 0,16 1-30 16,9 5-15-16,13 0-1 0,-12 2-15 16,2 4 14-16,-6 0-26 0,3-3 3 15,7 1-32-15,3-5-6 0,2-5-3 16,4-3 18-16,6-2 23 0,-3-2 25 15,3-3 16-15,0-1 19 0,0 2 28 16,-6 0 38-16,6 1 3 16,-6 3 8-16,-3 4-1 0,-4 1 26 15,10 3-19-15,-3 3-22 0,9-1-52 16,0 2-42-16,6 3-2 0,1-1-3 16,5 3-22-16,4 1-15 0,-4-2-13 15,10 2-9-15,0-3 18 0,0-2 16 16,6-1 3-16,0-2 24 0,6-4 1 15,4-1 37-15,2-5-37 0,-3 0-1 16,4 0 1-16,-4 0 24 0,3 4 35 16,4 0 6-16,-4 1-16 0,1 5 7 15,-4 3-19-15,1 5-6 0,-4 0-30 16,3 3-1-16,4-1-28 16,-1-3-18-16,0-4-13 0,7-4-25 15,0-7-15-15,9-2 9 0,0 0 12 16,6-5 34-16,0-3 44 0,0-3 22 15,-3-2 28-15,3 4 43 0,-9-1 10 16,0 3 5-16,0 0-12 0,-1 1 3 16,1 4-7-16,-3 1 0 0,-6 1-33 15,-1 0-29-15,-3 0-30 0,1 3 0 16,-4-2-21-16,4-1 19 0,-7 0-20 16,0-4-2-16,-3-2-7 0,3-2 0 15,-12-1 13-15,0-1 18 0,-9 2 0 16,-10 2 12-16,-9 3 10 0,-6 3 12 15,-1 1 2-15,-5 9 7 0,-4-1 3 16,4 2-12-16,-4 2-13 0,4 2 4 16,-4-3-13-16,0 4 12 0,1-3 7 15,5 0-10-15,-8-2-3 0,8 0-18 16,-8 0-2-16,5-3 2 16,-9-2 0-16,4-2 12 0,-10-2 3 15,-13-2 6-15,-11 0 1 0,-10 0-1 16,-1 0-9-16,1-2-12 0,6-2-1 15,-3 1-69-15,-3-3-61 0,0 3-59 16,-9 2-62-16,-4 2-145 0,1 11-343 16,-7 6-570-16,-3-2-459 0</inkml:trace>
  <inkml:trace contextRef="#ctx0" brushRef="#br0" timeOffset="14717.48">2974 10170 817 0,'0'0'626'0,"0"0"-213"15,0 0-183-15,0 0-90 0,0 0-27 16,0 0-81-16,0 0-31 16,0 0 1-16,0 0 21 0,-35 5 16 15,35-5 42-15,0 0 19 0,0 0 3 16,4 2 6-16,-4 1-3 0,0 0-70 16,3 0-36-16,-3-1-93 0,9 2-27 15,-3-3-21-15,7 2 99 0,-4 0 39 16,9 3-14-16,1-4 17 0,-3 1-1 15,5 0-19-15,-2 0 20 0,-1-1 16 16,7 0 7-16,-6 0 38 0,6 0-22 16,-4 3-4-16,10-1-9 0,-6-1-23 15,9 3-3-15,-3-2 0 0,0 1 1 16,7 3-1-16,-4 1 2 0,0-1 34 16,3 1 25-16,6-1-3 0,1 0 22 15,-1 2-26-15,4-1-25 0,9 1 3 16,6 0 0-16,9 1-29 15,3 2 0-15,-9-4-1 0,0 1-1 16,-9-1 0-16,3-3 15 0,0 2 3 0,-3-3 0 16,6 1 4-16,0-1 5 15,0-1 1-15,-3 0-7 0,6 2-18 16,0-3 8-16,0 2-12 0,3 1 2 16,1-4-2-16,-1 2 1 0,6-4 1 15,-2 0 14-15,-1 0-14 0,0-6-2 16,-6 0 0-16,7 1 14 0,-7-1-2 15,-3 0 46-15,0 3 2 0,-3 1 3 16,-3 2-2-16,-4 0-27 0,-5 0-11 16,-13 1-8-16,-6 2-12 0,-7-2-1 15,4 1 23-15,6 0-3 0,-3 2 28 16,0-2 13-16,-6 0-3 0,3 1 3 16,-7-2-7-16,-2 0 2 0,2 1-55 15,-2-2 10-15,-7 0-13 0,7 0-19 16,-7 0-48-16,-3 0-33 0,-3 0-96 15,0 0-162-15,-3 0-380 0,-6-3-952 16</inkml:trace>
  <inkml:trace contextRef="#ctx0" brushRef="#br0" timeOffset="21486.43">7355 9863 734 0,'0'0'1378'0,"0"0"-1352"0,0 0-26 16,0 0-91-16,0 0 91 0,0 0 20 15,0 0-20-15,59-14-7 0,-47 11-16 16,4 3 21-16,-1 0-1 16,1 0-10-16,2 0 12 0,4 0-119 0,0 3-72 15,-1 2-49-15,4-1-6 16,0 2 61-16,0 1 89 0,0-1 97 16,6 3 0-16,-4-2 78 0,8 0 49 15,-1 1 52-15,-3 1 7 0,6 0-21 16,-3 3-44-16,9-4-30 0,-2 4-59 15,11 3-20-15,7 4-11 0,16 5-2 16,-4 2-37-16,-3-1-30 0,-6 0 67 16,-9-4-15-16,6-1 16 0,0 0 35 15,0-1 56-15,3-3-45 0,0 3-14 16,3 0-31-16,-3 1 12 0,3 2-10 16,0-3 7-16,6 5-9 0,-2-2 11 15,2 0-12-15,3 0 0 0,4-1-1 16,-1 3-1-16,4 0 1 0,0-3-2 15,6 1 3-15,-1-1 1 0,4-4 21 16,6-1-22-16,1-3 0 16,2-2 11-16,0-2-11 0,0-2 2 15,0 0 54-15,1 0 31 0,2 0 52 16,-3 2 26-16,3 1-26 0,1 1-23 16,2 2 0-16,-6 0-23 0,7 0-45 15,-4 0-26-15,4 1-22 0,-1-3-28 16,4-1-52-16,-1-1-42 0,-2-2-19 15,2 2 5-15,-6-3 33 0,4 2 22 16,-1 1 45-16,1-2 36 0,2 0 11 16,-2 3 80-16,-4-3 28 0,6 1 17 15,-2 3-43-15,-4-3-29 0,4 4-25 16,-1-2-17-16,0-1-22 0,-2-2 3 16,-4 2-1-16,-3 0 11 0,-3 1-11 15,0-2-1-15,-3-1 28 0,6-1 15 16,-9-1 1-16,3-1-16 0,-3 0 3 15,3 1-16-15,-4-5-16 0,-2 4-2 16,3-4-30-16,0 0-38 16,-3-4-14-16,-1-4-3 0,1-1 10 0,-3 0 29 15,-1-2 45-15,4-4 3 16,-10 0 56-16,4 2 40 0,-7-5 26 16,7-1 0-16,-10 1-17 0,6-2-28 15,-9-1-32-15,1 1-42 0,2-3 0 16,-6-1-3-16,-3 0-67 0,0-1-26 15,-10 2 4-15,-8 4 12 0,-7 4 22 16,-6 1 36-16,9-5 19 0,3-4 57 16,7-2 13-16,2-1 17 0,-5-2-11 15,-1-2-18-15,-3 1-17 16,1-1-15-16,-4 0-23 0,6-6-3 16,-6 0-20-16,-2 1-41 0,-4-4-9 15,6 0 28-15,-6 1 20 0,0-2 22 16,-6 3 22-16,3-2 52 0,-1 2 6 15,-5 1-1-15,-3 3 17 0,-1-1-5 16,-8 1 20-16,2 2-13 0,-3-2-41 16,-6 1-16-16,-3-5-29 0,0 5-12 15,0-7-22-15,-3-1-44 0,-6 2-10 16,0-4 54-16,3 2-19 0,-7 2 18 16,-2-1 23-16,-4-2 16 0,4 2 9 15,-10-1-9-15,3 2 16 0,-9-3-4 16,0 2-16-16,0-1-8 0,-9-2-1 15,2 0-3-15,-5 1-19 0,-10-5-25 16,-12-6-19-16,-15-4-29 0,-4 3-16 16,-3 4-10-16,10 10-3 0,2 6-10 15,-2 1 44-15,-1 1 1 16,-9 3 18-16,0-1 27 0,-2 3 5 16,2 2 36-16,-6 3 55 0,-7-3-13 15,1 5 64-15,0-3-10 0,-6 2-35 16,-7 3-4-16,7-2-31 0,-7 5-25 15,0-1-1-15,1 0-29 0,-4 0-22 16,0 2-3-16,4 0 2 0,-7 0 14 16,0 3 15-16,6-3 23 0,-2 3 10 15,-1-1 32-15,3-2 25 0,4 0 16 16,-7 1-6-16,3 1-4 0,1 1 3 16,-1 3-57-16,1 0 20 0,2 0-36 15,-3-2-3-15,4 1-7 0,-4 3 5 16,1-3-17-16,2 1 18 0,4-4 1 15,-1 1 2-15,4-1 46 0,-7 1 6 16,4 0 22-16,-4 2 13 0,1-1-8 16,-4 2-8-16,7 1-48 0,-4 2 10 15,1-2-35-15,-1 3-16 16,1-1-53-16,-1 3-19 0,1-3 18 16,5 2 38-16,-2-1-25 0,3 2 21 15,-4-4 34-15,4 4-22 0,0-2 24 16,-4 3 11-16,4 0 1 0,-4 0-12 15,4 2-11-15,0 3-15 0,-1-1 4 16,4 2-25-16,0 1-17 0,0-1-32 16,6 1 29-16,3-3 67 0,0 1 10 15,3-1-9-15,0 0 30 0,0 1 20 16,1 1-3-16,-1 2 25 0,0 0-29 16,6 1 4-16,-2 1-20 0,2 3-4 15,4-2-24-15,2 2 0 16,-2 0 0-16,2 0 1 0,-2 0 11 15,2 0-10-15,1 4 33 0,-1-2 16 16,4 3-29-16,-3-3 13 0,5 4-32 16,4-1-3-16,0 2-27 0,3 1 23 15,0 3-14-15,0-2-17 0,0 6 3 16,6-3 0-16,-3 4-2 0,7-2 31 16,5-2 3-16,10-6 0 0,6-1 16 15,6-3-16-15,-6 7-12 0,0 0-14 16,-3 6-12-16,3-4-3 0,9-1 0 15,4-1-10-15,-1-3-7 0,13 1-2 16,0-3-1-16,3 1 13 0,3 3-6 16,0-1 12-16,0 2 13 0,3 3 27 15,3 2-1-15,-3-1-1 0,0 7 1 16,6-2-13-16,1 2 3 0,-4 1-51 16,3 5-6-16,1-1-37 0,-1 1-57 15,3 2-37-15,4 1-6 16,-1 2-26-16,4 0 41 0,0 2 23 15,-1 0 22-15,4-2 82 0,0 0 65 16,-1-2 75-16,1-1 68 0,0-4 43 16,2-2 70-16,1 2-26 0,6-2-6 15,-3 1-47-15,3 3-32 0,6 2-61 16,7 9-36-16,5 10-22 0,-5-4-26 16,-1-8 0-16,-9-3 0 0,0-13-29 15,1 8-16-15,11 5 3 0,-3-4 0 16,10 3 7-16,12-1 16 0,10 1 6 15,8-6-16-15,-2-10-78 0,0-8-216 16,-22-10-408-16,-1-4-796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06:56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23835 14975 1396 0,'0'0'1358'0,"0"0"-1171"0,0 0 85 16,0 0 27-16,0 0-106 0,0 0-101 16,0 0-67-16,0 0-25 0,0 0-19 15,0 0-3-15,6 3 22 0,-6-2 57 16,-3 2 78-16,3-3 25 0,-3 1-16 15,-6 1 2-15,2 0-20 0,-8 1-42 16,-7 1-29-16,-3 0-6 0,-12 1-3 16,-9 5-6-16,-19 5-12 0,-22 9-26 15,-12 6-2-15,-1 4-12 16,4 4 0-16,9-5 8 0,-3 3 1 16,4-3 0-16,2 0-8 0,6-1 11 15,1-5 1-15,12-3 14 0,3-1 7 16,12-5 2-16,13-6-11 0,9-3-10 15,13-2 0-15,-4-3 9 0,7 0-10 16,2-3 10-16,7 1 31 0,3-2-40 16,6-2-3-16,22-7-55 0,25-7 30 15,31-14 23-15,12-5 2 0,12-4-102 16,1 0-36-16,-10 0-16 0,6 0-29 16,-2-2-23-16,2 4-46 0,-6 2-86 15,-12 3-128-15,-9 6-13 0,-10 8 159 16,-18 3 145-16,-16 9 32 0,-13 1 42 15,-8 3 88-15,2 0 0 0,-5 0-3 16,-4 1-397-16,-15-3-930 0</inkml:trace>
  <inkml:trace contextRef="#ctx0" brushRef="#br0" timeOffset="416.47">22824 15037 1835 0,'0'0'1472'16,"0"0"-1472"-16,0 0-64 0,0 0-54 15,0 0 118-15,0 0 51 0,0 0 185 16,0 0-40-16,0 0-139 0,0 0-57 16,-28-13-41-16,0 26 41 15,-12 6 22-15,-3 6 10 0,-16 9-13 16,-10 8-17-16,-5 9-2 0,6 0 0 16,3 2-1-16,3-6 0 0,12-6 1 15,13-7 0-15,9-6 57 0,9-6-4 16,-2 2 4-16,11-3 3 0,4 1 12 15,12-7-5-15,28-5 11 0,28-6 121 16,31-5 86-16,13-13-95 0,2-9-98 16,-15-2-92-16,-15 5-12 0,-19 5-105 15,-16 4-36-15,-12 2-48 0,-6 1-174 16,-6 4-415-16,-10-8-1305 0</inkml:trace>
  <inkml:trace contextRef="#ctx0" brushRef="#br0" timeOffset="3300.55">23187 9817 205 0,'0'0'457'16,"0"0"-261"-16,0 0-76 0,0 0 482 15,0 0-212-15,0 0-150 0,0 0-71 16,0 0-53-16,0 0-13 0,18-20-35 16,-14 14-39-16,-1 2-6 0,3 1 25 15,-3 1 13-15,-3 2-13 0,0 0-9 16,-3 2 15-16,-6 4 72 0,-7 1 11 15,-6 8-95-15,-12 0-30 0,0 7-10 16,-9 0 43-16,-1 3 0 0,-2 0-4 16,-1 3 10-16,1-2-7 0,2 0 7 15,7-1 25-15,0-2 3 0,3-5-3 16,6-2-20-16,6-5-5 16,13-2-14-16,6-6-37 0,3-2-31 15,9-1-86-15,10-1 117 0,15-8 29 16,25-8 37-16,18-12-19 0,10-2-22 15,-6-3-6-15,-4 2 0 0,-15 8 3 16,-15 4-22-16,-10 5 15 0,-15 4-13 16,-4 2 1-16,-2 1 9 0,-4 1-8 15,-2 0-4-15,-10 3-48 0,0 0-90 16,-7-1-178-16,-11 1-357 0,-7 4-449 16,9 0-18-16</inkml:trace>
  <inkml:trace contextRef="#ctx0" brushRef="#br0" timeOffset="3718.55">22874 9712 1254 0,'0'0'488'16,"0"0"-329"-16,0 0 62 0,0 0 18 15,0 0-28-15,0 0-41 0,0 0-67 16,0 0 7-16,0 0 5 15,0 0 0-15,-62 55-115 0,-7 1-19 16,-2 7 19-16,6-10 44 0,15-10 48 16,19-16-6-16,7 2-6 0,-4 8 15 15,-3 1 38-15,3 6 40 0,6-2-10 16,10-5 29-16,9-3-12 0,3-4-28 16,21-1-66-16,7 1-40 0,28-3 13 15,18-2-10-15,4-6-37 0,9-10-12 16,-13-6-259-16,-6-8-172 0,-18-2-791 15,3-9-1564-15</inkml:trace>
  <inkml:trace contextRef="#ctx0" brushRef="#br0" timeOffset="168700.81">25066 8078 1580 0,'0'0'1330'0,"0"0"-1131"16,0 0-81-16,0 0 111 0,0 0 53 16,0 0-49-16,0 0-60 0,0 0-27 15,-56 3-6-15,37-3-35 0,-5 0-22 16,2 0-44-16,-9 0-39 0,-6-3-24 16,0 0-38-16,-13 0-6 0,3 1 37 15,1 0 16-15,-4 2 13 0,7 0-17 16,-7 6 19-16,1 1 0 0,2 4 37 15,1 2-6-15,2 4 9 0,13 0-12 16,0-1-28-16,10 1-11 0,2-2-14 16,13-2-31-16,3 2-49 0,6 2 12 15,6 1 37-15,16 4 15 16,0 1 7-16,9 2 34 0,6 3 0 16,0 2 44-16,4 0-32 0,-4 1 16 15,7-1 47-15,-10 0 15 0,-3-1 12 16,-6-3 6-16,-6-1 15 0,-7-2 16 15,-3-2 13-15,-8 1-5 0,-4-2-10 16,-7 1 3-16,-8 5 8 0,-10-4-20 16,3 3-41-16,-9 0-23 0,-3-6-7 15,-3-1-15-15,-3-9-21 0,-4 0-21 16,-2-8-16-16,2-1-68 0,7-2-52 16,0-9-61-16,6 0-88 0,3-4-161 15,6-6-313-15,7 3-559 0,9 1-93 16</inkml:trace>
  <inkml:trace contextRef="#ctx0" brushRef="#br0" timeOffset="169110.43">25314 8126 2375 0,'0'0'1507'0,"0"0"-1347"15,0 0-160-15,0 0-35 0,0 0-9 16,0 0-31-16,0 0-60 0,0 0 40 16,0 0 38-16,59 13 28 0,-28-13-4 15,12 0 33-15,-2 0 2 0,8-2 26 16,7-3 13-16,-13 1 26 0,10 0 28 16,-3-2 5-16,-10 1-21 0,3 1-26 15,-5-2 5-15,-4 1-24 0,-9-3-6 16,-4 3-26-16,-5-1-2 0,-7-1-148 15,-6 0-138-15,-3 1-233 0,-6 0-579 16,0 1-394-16</inkml:trace>
  <inkml:trace contextRef="#ctx0" brushRef="#br0" timeOffset="169418.18">25534 8103 1092 0,'0'0'1808'0,"-65"28"-1510"0,37-17-186 16,-3 4-33-16,0 9-18 0,-3-2-4 15,0 7 9-15,9 1-18 0,-3 3 18 16,3 2-2-16,1 4-8 0,2 1-2 16,-3 1-4-16,10 2-12 0,-1 0-10 15,1-3 13-15,11-4 29 0,4-1-20 16,0-7-50-16,13-2-7 0,9-2-14 16,2-4 21-16,10-3 11 0,13 0 33 15,12-4-19-15,-6-6-25 0,-1-4-41 16,-8-3-34-16,-7-5 18 0,3-3 22 15,7-6 7-15,-7 1-19 0,-6-6-51 16,3 1-66-16,-9-1-64 0,-3-1-59 16,-6 1-24-16,-4 3 1 0,-6-3-26 15,-2 0-106-15,-7 1-170 0,0 2-209 16</inkml:trace>
  <inkml:trace contextRef="#ctx0" brushRef="#br0" timeOffset="169595.19">25289 8436 303 0,'0'0'2472'0,"0"0"-2087"16,0 0-254-16,0 0-23 0,0 0-32 15,0 0 16-15,0 0 170 0,53 6 34 16,3-6-50-16,12-1-85 0,6-4-78 16,-15 1-83-16,-12 0-46 0,-19 0-106 15,0-3 19-15,6-2-4 0,0-4-111 16,9-4-179-16,1 0-206 0,-13-1-481 15,9-10-407-15</inkml:trace>
  <inkml:trace contextRef="#ctx0" brushRef="#br0" timeOffset="169950.15">26244 8092 2097 0,'0'0'1495'0,"0"0"-1302"16,-53 60-114-16,26-31-13 0,-4 6 15 16,0 4-14-16,-7 4-42 0,4 0 0 15,3-1-3-15,-3 1-20 0,3-2-1 16,6 0-1-16,4-3-15 0,5 0 15 15,4-5 3-15,5-3 93 16,4-8 94-16,3-3-20 0,10-4-65 16,8-2-62-16,7-1-22 0,6-4-21 15,9 1-18-15,4-7-72 0,2-2-39 16,13-13-45-16,-12 0-122 0,2-5-224 16,1-6-122-16,-10 1-68 0,7-4-15 15,-4-2 12-15,-12 7 18 0</inkml:trace>
  <inkml:trace contextRef="#ctx0" brushRef="#br0" timeOffset="170500.27">26579 8142 1547 0,'0'0'1685'0,"0"0"-1313"15,0 0-264-15,0 0 93 0,59 0 47 16,-34-3-89-16,9-1-94 0,0 0-65 16,6 1-3-16,4-3-28 0,-1 0-3 15,1-1 9-15,2-1-6 0,1-3-16 16,-4 2 13-16,-3-4 12 0,-3 4 10 15,1-4 12-15,-10 3 22 0,-4 0 9 16,-2 2 28-16,-6-1 16 0,-10 5 5 16,0 0 22-16,-6 1 44 0,-6 1 1 15,-4-2-119-15,-14-2-28 16,-4 1-89-16,-9 1 15 0,-13 4 21 16,-15 4-14-16,-16 13-17 0,1 5-3 15,-1 6-3-15,7 5 3 0,5-1-22 16,4 5 20-16,3 7 80 0,3 1 9 15,7 5 73-15,5 3 17 0,7 3-30 16,12 2-20-16,6-2-21 0,10 1-17 16,9-13 10-16,3-8 10 0,6-9-9 15,6-4-13-15,10 3-1 0,6 2 1 16,6-2-13-16,9-2-6 0,1-11 4 16,9-4-22-16,9-12-1 0,9-16-37 15,-3-13-57-15,0-9-107 0,-15 4-135 16,-16 4-77-16,-6 8-74 0,-6-2 42 15,3-6 57-15,3-4 78 0,-3-5 32 16,-6 4-53-16,-10 8-90 0</inkml:trace>
  <inkml:trace contextRef="#ctx0" brushRef="#br0" timeOffset="170662.27">26554 8241 821 0,'0'0'2115'0,"0"0"-1514"15,0 0-374-15,0 0-170 0,0 0-26 16,0 0 39-16,0 0 81 0,-9 57 70 16,28-40-35-16,2-3-133 0,4 2-53 15,6-2-142-15,0-4-145 0,0-5-214 16,6-3-499-16,-12-2-459 0</inkml:trace>
  <inkml:trace contextRef="#ctx0" brushRef="#br0" timeOffset="171033.27">27608 8112 2511 0,'0'0'1624'16,"0"0"-1427"-16,0 0-114 0,-52 16-36 16,27-7-29-16,-12 3-18 0,-19 8-27 15,-22 9-35-15,-8 4-81 0,5 1-32 16,10-1 55-16,21-7 120 0,13-2 19 16,9-4 3-16,9-2-19 15,4 7 19-15,-1 0 13 0,10 4 18 0,6-3 19 16,13 2 56-16,14-2 64 0,17 5 21 15,12 2-26-15,12-6-83 16,6-4-78-16,-6-15-26 0,-2-8-74 16,-11-8-79-16,4-13-69 0,-3-5-78 15,-9-4-205-15,-10 0-466 0,-15 7-421 16</inkml:trace>
  <inkml:trace contextRef="#ctx0" brushRef="#br0" timeOffset="171347.27">27922 8055 2831 0,'0'0'1084'16,"0"0"-958"-16,0 0-81 0,0 0-8 15,0 0 4-15,0 0 15 0,0 0 62 16,0 0 43-16,59 8 3 0,-28-3-32 16,12-1-65-16,13-4-67 0,9 0-24 15,0-7-118-15,-15-1-61 0,-13-1-89 16,-9 0-227-16,6-4-271 0,0-2-332 15,-3 0-56-15</inkml:trace>
  <inkml:trace contextRef="#ctx0" brushRef="#br0" timeOffset="171566.1">28297 7919 2816 0,'0'0'1243'0,"-47"56"-1096"0,26-16-81 16,-14 23 67-16,-2 16 71 0,-3 8-22 16,6-3-47-16,0-12-105 0,9-9-30 15,-3-3-2-15,6-3-16 0,4-9-71 16,5-9-129-16,1-9-132 0,3-6-282 16,2-3-759-16,-2 8-824 0</inkml:trace>
  <inkml:trace contextRef="#ctx0" brushRef="#br0" timeOffset="173718.77">29726 8011 414 0,'0'0'46'16,"0"0"661"-16,0 0-453 0,0 0-150 16,0 0 78-16,0 0-10 0,53-37-25 15,-47 31-1-15,-6 3 32 0,0 2 22 16,0-4-16-16,-6 3-62 0,0-3-51 16,-7-1-23-16,-2 2-47 0,-1 1 2 15,-8 2-3-15,-1 1 1 16,-3 0 0-16,0 8 15 0,-6 1-3 15,3 2 26-15,0 5 57 0,-6 3 63 0,6 0 48 16,-4 6-33-16,-2 5-41 16,6 2-48-16,-3 5-1 0,6 2 33 15,3 3-4-15,7-2-36 0,5-3 1 16,13-4-7-16,0-3-12 0,7-8-16 16,8-1 4-16,7-4-4 0,3-5-33 15,6-3-10-15,0-3-136 0,0-6-71 16,6-7-82-16,-9-8-177 0,-7 0-686 15,7-18-940-15</inkml:trace>
  <inkml:trace contextRef="#ctx0" brushRef="#br0" timeOffset="174082.8">30042 8049 1746 0,'0'0'1257'0,"0"0"-1257"16,0 0-125-16,0 0 28 0,0 0-6 15,0 0 103-15,-58 8 68 0,36 3-20 16,-3 4 3-16,0 5 23 0,4 5 6 15,-1 4-60-15,0 3-20 0,4 1-29 16,5 0 29-16,7-3 13 0,6-3 86 16,6-7 26-16,7-4-10 0,8-6 56 15,7-6 45-15,0-4-9 0,3-3-40 16,3-10-45-16,-6-4-44 0,0-7-66 16,-6-5-12-16,-1-3-93 0,-5-7-86 15,-4-4-189-15,-2 12-635 0,-7-19-866 16</inkml:trace>
  <inkml:trace contextRef="#ctx0" brushRef="#br0" timeOffset="174566.92">30343 7898 297 0,'0'0'2242'0,"0"0"-1644"15,0 0-553-15,0 0-29 0,0 0 29 16,3 70-23-16,-9-40-20 0,0 3-2 15,-3-1-15-15,2 6-29 0,-2-2 44 16,0 1 0-16,3-5 12 0,3-1-8 16,3-3-4-16,0-8 2 0,3-3-2 15,3-6 1-15,6-5 0 0,-2-5 0 16,8-1 28-16,1-9 12 0,6-9-9 16,-4-1-30-16,4-9 17 0,-3-2-18 15,-1-3 12-15,1 2-10 0,0 1 19 16,-7 6 20-16,-2 7 37 0,-4 4 57 15,-3 8 10-15,-3 5-5 0,-3 0 14 16,0 12-24-16,0 5-19 0,0 7-22 16,-3 4-16-16,3 6-34 0,-3-3-40 15,3-1-34-15,0-6-115 16,3-5-90-16,4-3-41 0,-1-2-103 16,3-6-231-16,0-4-394 0,-2-2-383 15</inkml:trace>
  <inkml:trace contextRef="#ctx0" brushRef="#br0" timeOffset="175084.03">30799 7974 117 0,'0'0'1942'0,"0"0"-1582"0,0 0-273 0,0 0 97 16,0 0 73-16,0 0-26 0,0 0-81 15,0 0-26-15,0 0-16 16,0 0-16-16,-15 71-17 0,8-42-34 16,-5 0-41-16,0 5 0 0,2-2-3 15,4-3-16-15,0-3-3 0,6-6 3 16,-3-7 7-16,3 0-1 0,0-4 13 15,0-3 0-15,0-6 25 0,0 0 10 16,3 0 31-16,0-3 10 0,3-4 8 16,0-3-5-16,7-5 13 0,-4-4-2 15,3-7-12-15,-2-1-22 0,-4-2-16 16,3 2-34-16,-3-1-6 0,1 8 0 16,-7 3 1-16,0 8 12 0,0 5 30 15,0 4 9-15,0 0-18 16,0 4-34-16,-3 7-46 0,-4 6-10 15,4 3 22-15,0 8 13 0,3-2 18 16,3 2-13-16,7-4 16 0,5-4 1 16,-3-5 49-16,13-6 24 0,0-3 16 15,0-6 8-15,3 0 13 0,3-6-19 16,-9-5-43-16,-1-5-43 0,1-3-6 16,-7 0-101-16,-5-5-96 0,5-1-69 15,-12-2-156-15,4 1-328 0,-7 6-833 16</inkml:trace>
  <inkml:trace contextRef="#ctx0" brushRef="#br0" timeOffset="175339.13">31153 7985 1923 0,'0'0'1264'0,"0"0"-1120"0,0 0-33 16,0 0 114-16,0 0 27 0,52 11-66 16,-30-9-80-16,-3-2-87 0,2 0-19 15,4-2-106-15,-3-4-99 0,-1-2-56 16,4-4-168-16,-6 0-349 0,-1 0-617 15</inkml:trace>
  <inkml:trace contextRef="#ctx0" brushRef="#br0" timeOffset="175500.14">31599 7816 7 0,'0'0'2335'0,"0"0"-1825"0,0 0-330 15,-37 50-43-15,15-22-38 0,-3 1 3 16,1 7 51-16,-4 4 24 0,0 1-63 15,0 2-89-15,0-1-25 0,0-4-145 16,6 1-169-16,-3-2-349 0,10-11-935 16</inkml:trace>
  <inkml:trace contextRef="#ctx0" brushRef="#br0" timeOffset="176002.51">31853 7818 388 0,'0'0'368'0,"0"0"743"15,0 0-790-15,0 0-172 0,0 0 19 16,-18 61 0-16,8-35-1 0,1 7 13 16,-3 4 15-16,2 3-1 0,1 4-6 15,6 0 23-15,3-3 0 0,0 2-42 16,3-6-70-16,3-6-99 0,4-1-37 15,-1-6-79-15,3-4-47 0,-2-4-17 16,-1-3-28-16,3-6-177 0,1-5-403 16,-4-7-847-16</inkml:trace>
  <inkml:trace contextRef="#ctx0" brushRef="#br0" timeOffset="176235.76">32135 8207 1896 0,'0'0'2968'0,"0"0"-2809"0,0 0-159 15,0 0-143-15,0 0-214 0,0 0-1002 16,0 0-855-16</inkml:trace>
  <inkml:trace contextRef="#ctx0" brushRef="#br0" timeOffset="176367.76">32294 8176 2085 0,'0'0'2218'0,"0"0"-2218"15,0 0-125-15,0 0-89 0,0 0-367 16,0 0-688-16,0 0 165 0</inkml:trace>
  <inkml:trace contextRef="#ctx0" brushRef="#br0" timeOffset="176442.77">32294 8176 826 0,'71'20'1287'0,"-71"-18"-207"16,0 0-848-16,0 0-232 0,3 1-338 15,-3-3-773-15,3 0-850 0</inkml:trace>
  <inkml:trace contextRef="#ctx0" brushRef="#br0" timeOffset="176768.24">32715 7718 413 0,'0'0'1936'15,"0"0"-1481"-15,0 0-215 0,0 0-32 16,0 0-42-16,0 0-131 0,56-6-19 16,-50 19-13-16,7 10 32 0,-1 15 16 15,4 20 15-15,-13 19 45 0,3 9 96 16,-6-3 42-16,-9-8-10 0,-10-9-14 15,-3-6-34-15,-6-2-72 0,-6 1-119 16,-9-4-79-16,-7-1-192 0,-2-2-141 16,5-17-613-16,-3 2-779 0</inkml:trace>
  <inkml:trace contextRef="#ctx0" brushRef="#br0" timeOffset="178517.57">25621 9272 825 0,'0'0'1540'16,"0"0"-1105"-16,0 0-213 0,0 0-20 16,0 0-2-16,0 0-19 0,0 0-130 15,0 0-51-15,0 0-67 0,-40 0-15 16,18 0 18-16,10 0 4 0,-10 2 9 15,3 3-16-15,-3-1 3 0,-2 3 16 16,-1 5 23-16,-3 2 9 0,-3 5 14 16,-6 2 2-16,0 8 48 0,-4 3-7 15,1 4-6-15,0 3 26 0,2 2 6 16,7 2-35-16,7 0-32 0,2-2-55 16,16 1 11-16,0-4-4 0,2-3-45 15,4-2-22-15,10-5-29 0,-4-6-11 16,16-9-19-16,-7-4 19 15,7-6 35-15,0-4 75 0,-4-11 45 16,10-4 32-16,-9-6 7 0,9-2-10 16,-10 0 72-16,1 0 76 0,-7 4 78 15,1 3 49-15,-7 6 24 0,-3 5-12 16,0 2-79-16,-3 2-81 0,6 1-78 16,-3 1-62-16,0 0-16 0,4 0-12 15,-1 0 10-15,3 0 0 0,3 3-2 16,4 1-8-16,-1 2 12 0,4 1 0 15,6-3 14-15,-3 3 5 0,2-4-18 16,-2-3-1-16,6 0-156 0,-3-5-161 16,3-4-94-16,3-6-371 0,-10 4-580 15</inkml:trace>
  <inkml:trace contextRef="#ctx0" brushRef="#br0" timeOffset="179151.95">25838 9448 2868 0,'0'0'556'0,"0"0"-476"0,0 0-58 16,0 0-22-16,0 0-41 16,46 54-121-16,-46-32-52 0,0 6-56 15,0-1 15-15,-6 2 42 0,-3-5 77 16,0-3 0-16,2-5-120 0,1-7-135 15,-3-1 46-15,3-3 296 0,0-5 49 16,-1 0 323-16,1-8-11 0,3-2-68 16,-3-1-17-16,-3-2 113 0,2-3 21 15,1 2-66-15,3-3-104 0,-3 4-115 16,6-3-60-16,0 3-15 0,0 2 1 16,0-1-1-16,6-1 18 0,0 4 6 15,4 0 10-15,2-4 19 0,0 3 0 16,4 0-4-16,6-2-12 0,2 1-16 15,1 2-22-15,3 0-2 0,3 3-83 16,0 2-1-16,-3 1 26 0,0 3 22 16,-6 3 19-16,-4 4 0 0,-2 3 17 15,-10 4-46-15,-3 2 23 16,-3 4 24-16,-9 1-12 0,-4 1-2 16,-2 0 15-16,2-2 16 0,1-3 32 15,0-2 53-15,2-5 4 0,4-3 6 16,3-2 30-16,3-1 111 0,-3-4-9 15,3 1-100-15,0-1-143 0,0 2-9 16,0-2-41-16,0 1 16 0,3 0-62 16,3 1-113-16,-3-2-138 0,7 0-269 15,-4 0-715-15,3-9-468 0</inkml:trace>
  <inkml:trace contextRef="#ctx0" brushRef="#br0" timeOffset="179516.08">26492 9556 1132 0,'0'0'1500'15,"0"0"-999"-15,0 0-306 0,0 0-46 16,0 0-25-16,0 0-48 0,0 0-70 15,0 0-6-15,0 0-28 0,-65-34-4 16,43 34 31-16,4 4-34 0,-7 7-3 16,0 4-12-16,-3 2 11 0,3 7 1 15,-2 2 16-15,5 2 9 0,-3 3-19 16,6 6 1-16,4-2 5 0,3-1 26 16,8-5 16-16,4-2 3 0,7-7 0 15,8-3 32-15,7-5 16 16,0-6 3-16,5-6 22 0,1-6 2 15,0-10 20-15,0-5-14 0,-3-8-40 16,-3-4-60-16,-4-1-50 0,-8-3-95 16,-4 1-76-16,-6 5-151 0,0 5-673 15,-13-7-972-15</inkml:trace>
  <inkml:trace contextRef="#ctx0" brushRef="#br0" timeOffset="180220.16">26740 9439 1387 0,'0'0'1576'0,"0"0"-1265"0,0 0-219 16,0 0 6-16,0 0-98 0,0 0-32 16,-31 53 3-16,25-32-12 0,0 3 22 15,0 5-7-15,-1 2 25 0,4 0-12 16,0 1-3-16,3-8 16 0,0-2 3 16,6-7-3-16,4-6-16 0,2-6-20 15,4-3-15-15,-1-8 32 0,4-7-19 16,2-11-13-16,1 1-55 0,-3-8-10 15,-4 0 110-15,-2 5 6 16,-7 4 189-16,0 5 89 0,-3 7 90 16,-3 6 36-16,0 4-102 0,0 2-80 15,0 0-49-15,0 5-60 0,0 4-73 16,-6 8-40-16,3 6-25 0,0 6 10 16,3 1 12-16,0 0-12 0,0-4-22 15,3-6-157-15,3 1-100 0,3-5-147 16,1 1-227-16,-1-6-600 0,-3 0-560 0</inkml:trace>
  <inkml:trace contextRef="#ctx0" brushRef="#br0" timeOffset="180752.36">27119 9530 1565 0,'0'0'1367'16,"0"0"-1079"-16,-22 72-170 0,13-39 16 15,-4 5-55-15,-2 4-44 0,-1-4-19 16,1-1-16-16,-1-4-40 0,1-6-43 15,2-6-9-15,1-4 22 0,-4-6-13 16,10-7-32-16,-3-4 9 0,0-7-12 16,2-9 118-16,1-6 6 0,3-4 78 15,0-6 31-15,0-2 6 0,0 0-22 16,3 1 22-16,0 1 0 16,0 2 9-16,3 3-20 0,0 4-12 15,3 2-14-15,0 4-52 0,4 0-32 16,2 1-1-16,4-1-25 0,2 3-42 15,4-2-30-15,6 0-22 0,3 4-22 16,3 3 56-16,0 3 48 0,6 2 35 16,1 4 0-16,2 0 3 0,0 4 51 15,-2 2 3-15,-4 3 2 0,-3 2 17 16,-6-2 16-16,-6 2 5 0,-7-1 7 16,-6-1-4-16,-5-1 26 0,-4 0 45 15,0 0 15-15,-13-1-66 0,1 1-65 16,-7 1-36-16,-6-3-1 0,-6-2-15 15,-3-4-15-15,0-1-140 0,-3-6-77 16,0-1-131-16,-1 1-324 0,14 3-747 16,-14-1-400-16</inkml:trace>
  <inkml:trace contextRef="#ctx0" brushRef="#br0" timeOffset="181536.83">27959 9203 1532 0,'0'0'1982'0,"0"0"-1650"16,0 0-291-16,6 56 19 0,-6-29-16 16,0 6-1-16,0 4-1 15,-6 1-42-15,-3 4-19 0,2-2-79 16,-8-1-5-16,2 0 14 0,-5-4-12 15,5-1-47-15,-2-4-53 0,-1-5 3 16,4-1 22-16,-3-9 63 0,2-2 113 16,4-3 39-16,0-5 16 0,-1-4 2 15,1-1 27-15,3-3 9 0,-4-6-20 16,1-2 0-16,3-6-47 0,-3-7-26 16,-1-2 0-16,4-6-19 0,-3-1 3 15,3-2-3-15,-1-2 19 16,7 0-1-16,0 3 1 0,0 1 0 15,3 3 51-15,7 1 38 0,-1 4 28 16,3 6-3-16,1 0-28 0,2 2-17 16,4 2-3-16,0 3-19 0,5 0-47 15,-2 4-3-15,6 2-19 0,0 5-69 16,0 1 6-16,0 1 28 0,3 7 35 16,-6 4 22-16,-1 0 21 0,-2 5 29 15,-6-3 13-15,-1 0 13 0,-12 4 21 16,-3-5 33-16,0 4 32 0,-9-2 0 15,-10 1-38-15,1-2-32 0,-4-1-46 16,0-2-46-16,1-4-46 0,-1-1-77 16,3-1 8-16,4-4 16 0,2 2 18 15,4-3 21-15,3 0 20 0,6 2-8 16,0 0-18-16,3 3 2 0,6 3 64 16,4 3 60-16,-1 2 19 0,4 6-13 15,-1 1-13-15,1 0-16 16,-4 1 13-16,-3 1 25 0,-3 2 18 15,-2-4 9-15,-1 0 12 0,-3-4 3 16,0 0 33-16,-7-5 6 0,1 2-46 16,-3-5-49-16,3-3-58 0,-7-1-3 15,1-4-140-15,0 0-117 0,-4-9-172 16,7 1-791-16,-13-16-1082 0</inkml:trace>
  <inkml:trace contextRef="#ctx0" brushRef="#br0" timeOffset="182052.72">28517 9268 2603 0,'0'0'814'0,"0"0"-541"0,0 0-65 16,0 0-58-16,0 0-43 15,0 0-26-15,0 0-81 0,0 0-15 16,0 0-48-16,0 0 29 0,3 0 3 16,-9 2-7-16,0 4-35 0,-7 5-11 15,1 5 84-15,-4 5 34 0,4-1 66 16,3 4 5-16,-4-2-12 0,10-3-40 16,3-2-53-16,0-4-25 0,9-4 25 15,4-4 0-15,5-2 53 0,7-3 46 16,0-3 44-16,0-7-2 0,6-3-58 15,0-6-48-15,0-2-35 0,-3-1-89 16,0-7-65-16,0 2-41 0,3-4 5 16,-3 0 30-16,-1 3 19 0,1 0-1 15,-3 2-70-15,0 2-97 0,-6 6-62 16,-1 2-188-16,-5 6-426 0,-7 6-320 16</inkml:trace>
  <inkml:trace contextRef="#ctx0" brushRef="#br0" timeOffset="182268.87">28477 9516 3522 0,'0'0'692'0,"0"0"-437"16,0 0-17-16,-25 57-91 0,19-28-61 15,-7 2-1-15,-2 5-29 0,-1-2-56 16,4-1-13-16,-1-3-97 0,-2-1-108 16,3-5-146-16,-1 0-297 0,1-9-749 15,-1 2-731-15</inkml:trace>
  <inkml:trace contextRef="#ctx0" brushRef="#br0" timeOffset="182604.37">29345 10059 3335 0,'0'0'1960'0,"0"0"-1723"0,0 0-237 16,0 0-147-16,0 0-115 0,0 0-145 15,0 0-182-15,0 0-644 0,59-6-1062 0</inkml:trace>
  <inkml:trace contextRef="#ctx0" brushRef="#br0" timeOffset="182749.37">29742 9899 1861 0,'0'0'1191'0,"0"0"-1191"0,0 0-508 15,56-6 28-15,-35 3-244 0,-2 1-39 16,-1 2 206-16</inkml:trace>
  <inkml:trace contextRef="#ctx0" brushRef="#br0" timeOffset="182799.37">29903 9895 33 0,'0'0'743'15,"0"0"-75"-15,0 0-151 0,0 0-93 16,0 0-33-16,0 0-93 0,0 0-298 16,0 0-592-16,0 0-1735 0</inkml:trace>
  <inkml:trace contextRef="#ctx0" brushRef="#br0" timeOffset="182934.37">30303 9917 1205 0,'0'0'2850'15,"0"0"-2554"-15,0 0-296 0,62 12-34 16,-40-11-69-16,-1 1-126 0,4-1-85 16,0 2-237-16,-10-1-499 0,13 3-560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10:4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27503 16625 821 0,'0'0'1570'0,"0"0"-1225"16,0 0-171-16,0 0-24 16,0 0-12-16,0 0 25 0,0 0 18 15,0 0-7-15,0 0-39 0,3 0 0 16,-6 1 23-16,3-1 10 0,-6 2-28 16,3 0-51-16,-7 2-30 0,-5 1-7 15,-4 3-6-15,-2-1-12 0,-7 3-19 16,-13 5-15-16,-14 1-2 0,-20 6 1 15,-12 2 1-15,-9 4 0 0,0-4 3 16,6 3 12-16,-6 0 3 0,-3 3 1 16,-3 2-1-16,-1 2-18 0,-2-2-11 15,9 2-1-15,3-5-4 0,9 1 1 16,10-5-16-16,5-5 4 0,17-2-1 16,14-7 0-16,14-2 27 0,8-3 1 15,-3 0 22-15,7-3 5 0,3-1-5 16,9 2-22-16,6-4-46 0,16-4 24 15,12-4 22-15,28-10 99 0,25-7-29 16,12-6-36-16,6-2-34 16,4 0-1-16,-7 3 1 0,7-1 2 15,5 1 13-15,4 0 16 0,0 1 18 16,0 5-12-16,-13 1 3 0,-9 6-1 16,-12 4 7-16,-22 4 0 0,-25 5-4 15,-15 3-17-15,-13-1-13 0,-2 2-11 16,-4 0 17-16,-6 0 40 0,-16 0 42 15,-9 0-31-15,-6 0-69 0,-10 2-18 16,-2-1 16-16,-13 2-10 0,-6-2-9 16,-9 1-31-16,-7 2-27 0,7-1-9 15,5 3 2-15,13-1-5 0,-2 4-29 16,2-5-64-16,9-2-193 0,13-2-666 16,0-11-1488-16</inkml:trace>
  <inkml:trace contextRef="#ctx0" brushRef="#br0" timeOffset="500.47">26260 16675 1441 0,'0'0'1687'0,"0"0"-1210"16,0 0-332-16,0 0-145 0,0 0-70 16,0 0-15-16,0 0 47 0,0 0 0 15,0 0-13-15,-50 8 0 0,13 13 51 16,-22 13 53-16,-22 14 36 0,-12 9-16 16,-6 5-1-16,3-5 13 0,9-6 13 15,13-1-7-15,-1 0-25 0,26-12-21 16,8-4-5-16,17-10 4 0,8-3 53 15,1 2 86-15,11 1-26 0,8 5-43 16,30 0 18-16,28-1 52 0,21-2-32 16,20-6-88-16,2-10-64 0,1-7-24 15,-10-3-64-15,6 0-10 0,-3-7 34 16,0 1-10-16,-6-6-104 16,-12 0-258-16,-22 1-762 0,-16-7-1337 0</inkml:trace>
  <inkml:trace contextRef="#ctx0" brushRef="#br0" timeOffset="29400.92">25630 8709 909 0,'0'0'1180'0,"0"0"-1056"16,0 0-102-16,-52-43 4 0,33 30-26 16,7 1-3-16,-4 0 3 0,1 0 34 15,5 3 8-15,-2-2 26 0,-1 2-3 16,4 3-7-16,-3 0-9 0,2 2-49 16,-2 3-23-16,0 1-3 0,-4 0-13 15,-6 8 10-15,-6 5 29 0,4 7 13 16,-7 3 23-16,-16 11 19 0,-15 14 25 15,-22 19 36-15,-12 11 13 16,-9 9-10-16,-13 9-10 0,-9-2-13 16,-6 7-4-16,-7 7-9 0,4 1-3 15,-1-3 34-15,19 0-29 0,7-6-56 16,12-6-29-16,9-3-21 0,9-3-65 16,13-5-22-16,3-7-35 0,6-1-13 15,9-8-84-15,13-14-195 0,9-12-220 16,13-17-507-16</inkml:trace>
  <inkml:trace contextRef="#ctx0" brushRef="#br0" timeOffset="29718.29">24002 9560 3220 0,'0'0'417'15,"0"0"-357"-15,0 0 3 0,-62 3-63 16,-6 21-111-16,-28 25-111 0,-16 17 44 16,-5 8 114-16,5 4 32 0,16-6 32 15,3 5 0-15,9 2 35 0,3-1-35 16,23-1-19-16,11-15 0 0,25-17 6 15,16-16 13-15,15-8 30 0,16 2-1 16,40 4-10-16,31-3 70 0,25-9-31 16,7-15-58-16,-1-10-99 0,-25-17-279 15,-24 3-743-15,-16-9-643 0</inkml:trace>
  <inkml:trace contextRef="#ctx0" brushRef="#br0" timeOffset="30367.39">21726 12817 1747 0,'0'0'1332'0,"0"0"-1096"15,0 0-166-15,0 0 19 0,0 0 25 16,0 0-88-16,0 0-26 0,-83 13-153 15,21 24 20-15,-31 26 40 0,-13 20 33 16,-8 14 24-16,-1 5 36 0,6 4 1 16,1 3-1-16,-1 2 3 0,1 0-3 15,9-5 17-15,6-7-17 0,6-12-100 16,22-13-218-16,3-14-250 0,18-23-559 16</inkml:trace>
  <inkml:trace contextRef="#ctx0" brushRef="#br0" timeOffset="30580.02">19584 13941 3409 0,'-40'51'522'16,"24"-2"-472"-16,7-3-37 0,18-1-16 15,22 7 3-15,31 3-57 0,13-3 19 16,24-15 13-16,3-23 10 0,7-11-52 16,2-5-192-16,-24-11-280 0,-25 4-728 15</inkml:trace>
  <inkml:trace contextRef="#ctx0" brushRef="#br0" timeOffset="31301.14">18055 8899 2519 0,'-99'73'556'0,"9"1"-431"0,-12 19-26 0,6 3 140 15,0 6 13-15,-7 6-157 0,7 5 2 16,3-4 11-16,6-5 1 0,4-8-37 16,14-6-23-16,4-9-21 0,13-5-28 15,5-3-87-15,4-9-123 0,18-10-66 16,0-13-114-16,13-17-176 0,2-11-405 15,1-7-488-15</inkml:trace>
  <inkml:trace contextRef="#ctx0" brushRef="#br0" timeOffset="31584.1">16920 9582 2786 0,'0'0'302'0,"0"0"-267"0,0 0 100 16,0 0 49-16,0 0-111 0,-55 7-73 16,-7 36-213-16,-35 34 47 0,-23 20 89 15,2 13 16-15,6-3 61 0,19-14 13 16,19-10 42-16,21-22 60 0,25-16 35 16,19-21 28-16,12-7 31 15,19 0-86-15,33-1-41 0,35 3 119 16,16-6 1-16,5-7-77 0,-2-5-64 15,-19-1-36-15,-10 2-25 0,-2 0-43 16,-19 2-100-16,-16-1-93 0,-15-1-167 16,-9 0-388-16,-4-5-1244 0</inkml:trace>
  <inkml:trace contextRef="#ctx0" brushRef="#br0" timeOffset="61067.71">6403 14182 29 0,'0'0'551'0,"0"0"-19"0,0 0 83 16,50 9-385-16,-38-5-48 0,10 3-104 16,-4 0-20-16,-2 5-19 0,2-3-37 15,-2 0-2-15,2 4-11 0,-2 2 11 16,-1 2 33-16,-5 1-7 0,8 5 3 15,1 0-28-15,0 4-1 0,5 0 0 16,1 0 0-16,9 0-2 0,3-3-50 16,16 1 3-16,9-2 48 0,16-2 1 15,-1-2 71-15,7-6 85 0,-7-1 47 16,1 0-26-16,6-2-30 0,-1 2-38 16,7 1-64-16,6-1-16 0,4-2-29 15,-1 0 0-15,3 1 0 0,4 0-19 16,8-4-20-16,1-2 14 15,0-3 6-15,9-2 19 0,0-6 0 16,3-4 19-16,0-3 6 0,3 2 39 16,1-2 22-16,-1 0-13 0,-3 2-44 15,0 1-29-15,-3-2 0 0,0 4-2 16,-3-1-11-16,-3 2-6 0,-3-1 0 16,-7-1 17-16,-6 0-14 0,-2 1 15 15,-7-5 1-15,-6 2 0 0,-1-2 1 16,-5-4 15-16,0 0-14 0,-13-3 14 15,-3 2-16-15,0-2 0 0,-15 0-13 16,-13 3-57-16,-6 3-38 0,-6-3 2 16,6-2 55-16,0-4 51 0,3-1 24 15,-9-2 21-15,-7-2 13 0,-9-2 19 16,1 0-26-16,-7-5-51 0,-3 0 0 16,-6-2-18-16,-10-2 18 0,-6-2 51 15,1-1-4-15,-13 1 14 0,-4-9-17 16,-11-8 4-16,-10-10 18 15,-6-2 42-15,-3 6 27 0,3 5-37 16,6 8-26-16,-13-1-18 0,1 4-13 16,0 0-17-16,-4-2-24 0,-2 3-1 15,-1 1-24-15,-2-4-20 0,-1 5-24 16,-3-1-6-16,-3 0 3 0,-6 3-10 16,3-2 34-16,-9 3 32 0,0 7 16 15,-6-1 25-15,-4 5 6 0,-3 7 17 16,-2-1-20-16,-10 7-28 0,3 3 0 15,-3 2-1-15,0 4-21 0,3 2 9 16,0-2 13-16,3 1-16 0,-3 3 13 16,-3 1-16-16,0 2 17 15,0 2 2-15,-6 2-12 0,0 11 11 16,-1 0-31-16,-5 2 7 0,3 7-23 16,2-2 13-16,1 4-15 0,6 0 49 15,3 2-1-15,3-2 2 0,4 3 0 16,5-1 38-16,4 3 15 0,2 1-2 15,7-2 19-15,3 3-4 0,6 2 9 16,-3 3-18-16,10 7-45 0,2-1-12 16,4 3-31-16,9 5-4 0,3 0-6 15,6 2-15-15,9 0-20 0,7 1-19 16,9-7-41-16,13-8-36 0,5-8-19 16,7-1 11-16,0 5 68 0,6 3 47 15,3 6 40-15,9 0 21 0,10 0 2 16,12-2 2-16,13 9 0 0,18 4 0 15,25 4 16-15,9-4-14 0,6-7 0 16,-6-5 14-16,1-5 9 16,5-4-25-16,10 2-10 0,0-3-61 15,6-1-10-15,6 3 37 0,3-4 44 16,3 1 13-16,7 0 26 0,-1-4 90 16,1-5-4-16,2-2-9 0,1-5-4 15,-3-4-4-15,-1 0-6 0,-9-5-12 16,-3 1-27-16,-3 1-37 0,-6-3-16 15,-6 3-10-15,-4-3-19 0,-11 3-159 16,-14-4-254-16,-27-3-1008 0</inkml:trace>
  <inkml:trace contextRef="#ctx0" brushRef="#br0" timeOffset="107154.46">11966 8155 754 0,'0'0'0'0,"0"0"788"16,0 0-397-16,0 0-279 0,-53-48-112 15,31 35-49-15,0 2-25 0,-2 0-14 16,-1-2 88-16,-6 0 36 0,3-1 100 16,3-3-3-16,-9-2-91 0,9-3-42 15,-3-1-149-15,3-3-120 0,1-1-119 16,2-3-191-16,6 7-119 15</inkml:trace>
  <inkml:trace contextRef="#ctx0" brushRef="#br0" timeOffset="108585.76">11336 7567 354 0,'0'0'701'15,"-62"-55"-356"-15,19 23-149 0,-16-3-5 16,-25-12-74-16,-9 5-22 0,3 7 25 16,0 3-26-16,6 8-20 0,-2 0-48 15,-4 0 19-15,0 1 36 0,0 0 35 16,-3 0 7-16,-3 4 6 0,0 1-58 15,-10 1-71-15,4 1-10 0,-10 1-35 16,4 2-16-16,-1 0 3 16,-2-4 16-16,-4 5 19 0,-3 0 21 15,-6 1 0-15,0 3 0 0,-3-1 2 16,-6 5-3-16,-4 2-10 0,1 2 13 16,-7 3 14-16,0 6 12 0,1 0-7 15,-1 2-6-15,0 2-13 0,-2 0 0 16,-1 6-23-16,-3 0 1 0,0 1 10 15,1 2 11-15,-4 2 2 0,-3 2 43 16,0 2 36-16,-1 2 17 0,-2 4-14 16,0 6 78-16,0 3-1 0,-3 7-14 15,6 5-38-15,0 7-41 0,3 4-67 16,6-1-1-16,0 2-37 0,7 1-26 16,6 1-19-16,-4 3 1 0,1 3 47 15,5 6 3-15,-8 5-3 0,-1 8 9 16,4 6 7-16,-4 7-4 0,13 5 20 15,-3 6-25-15,15 0 25 0,1 2-22 16,5-1 6-16,16-2-84 16,6-2-90-16,7 0-23 0,8-2 45 15,1-5 83-15,12-1 87 0,0-1 1 16,6 0 20-16,1-1 64 0,2 7 26 16,1 2 3-16,2 3 3 0,4 2-13 15,-1 0 12-15,10-4-22 0,6 0-16 16,6-2-42-16,10 0-35 0,9 2-6 15,3-4-13-15,3 1-19 0,9-4-23 16,13-7 9-16,-3 0 30 0,9-5-7 16,0-4-3-16,6 1 30 0,4-2-21 15,5 0 22-15,-3 6 1 0,4-2 2 16,-1 5 0-16,1 5 1 0,-1 4-2 16,4 4-1-16,0 0-12 0,-1-1 12 15,7-4 13-15,3-5 6 0,-3-4-16 16,12-3-3-16,3-1-3 0,1-2 3 15,8-5 2-15,-2-2 11 0,2-1-10 16,4 3 10-16,-3-5-11 16,-1 5 1-16,4-1-1 0,-6 5-2 15,8 5-38-15,1 3 16 0,-3 2-7 16,0 1 17-16,6-2 12 0,-4-6 3 16,4-3 13-16,3-4-16 0,-3-5 1 15,6-3-1-15,4-3 36 0,2-8 18 16,10 2 17-16,2-7-23 0,-2-1 6 15,6-1-25-15,3-4-7 0,-3 2-20 16,9-3-2-16,-6 2-22 0,6 0 22 16,-3-5 2-16,6 0 1 0,0-1 36 15,0-2 37-15,4-2-56 0,-1-2-20 16,0-1 0-16,7-3-2 16,3-6-1-16,-1-4-41 0,7-4 44 15,3-6 10-15,3-4 25 0,0-6-22 16,3-5-13-16,-6-3 3 0,6-5 20 15,-3 0-7-15,-3-6-16 0,0-6 3 16,0 0 8-16,-3-6-10 0,6-2 11 16,-9-1 1-16,-1-3 9 0,1-1-19 15,0 0 0-15,0-5 17 0,-1 1-2 16,-2-5-18-16,3-7 0 0,3 0 1 16,-7-9-1-16,7-6-4 0,-6-9-37 15,-4-3-35-15,-2-8 6 0,-4-3-7 16,-6-1 7-16,-3-1 28 0,-9 0 39 15,-4-6 3-15,-2 2 25 0,-10-5 11 16,0-3 2-16,1 1 19 0,-10-5 4 16,-4 1 3-16,1-6-13 0,-9-1-16 15,-4-5-10-15,1-2-25 0,-4-6 0 16,-12-1-3-16,3 0-22 16,-3-4-7-16,-7 6 0 0,-5 0 0 15,-4-4 30-15,-5 0 2 0,-4 3 10 16,-10-2 15-16,4 5 10 0,-15 3 22 15,2-2-12-15,-9 7-1 0,-6 1-44 16,0 1 0-16,-9 5 0 0,-3-2-1 16,-1 4 1-16,-2-1-1 0,-4-3 2 15,1-2-2-15,-4 0-16 0,-3-6-21 16,-6 3-3-16,3-4 41 0,-6 1 12 16,-3-2-12-16,0-3 0 0,-1-4-63 15,-2-2 9-15,-3-1 16 0,-4 0 38 16,-2 2 38-16,-4 0 35 0,-3 4 16 15,0 4 3-15,-6-2-19 0,3 4 6 16,-3 3 9-16,3 1 34 0,4-1-69 16,-7 4-21-16,3-3-32 0,0 4-35 15,0-2-24-15,0-2 56 0,0 0-38 16,0 2-16-16,0 0 38 16,0 0-2-16,-3 0 21 0,-3 1 13 0,0 1-13 15,-3 3 3-15,-7 4 10 16,-2 6 6-16,-4 7-19 0,1 9-19 15,-7 3-25-15,3 10-4 0,-3 6-46 16,4 8-39-16,-7 8-14 0,0 14-54 16,-6 6-190-16,0 10-203 0,21 6-450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13T15:25:06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4059 6274 988 0,'0'0'1512'0,"0"0"-1115"0,0 0-275 16,0 0-23-16,0 0 7 0,0 0-11 15,0 0-2-15,0 0 5 0,0 0 3 16,0 0 51-16,0-18 34 0,0 18-38 15,0 4-42-15,-3-3-34 0,3 2-19 16,-3 2 2-16,3-1-8 0,-4 3-16 16,1 1 3-16,-6 4-6 0,9 0-1 15,-6 3 14-15,3 3 5 0,0 4 19 16,-7 2-1-16,1 4 4 0,0 2-13 16,-1 7-21-16,1 4 2 0,0 9 7 15,0 11-3-15,-1 17-22 0,-2 3 16 16,12-6 8-16,0-5 19 0,0-8 16 15,0-2-1-15,0 0-16 0,0-2-11 16,-3-10 9-16,3-9-1 16,0-10-5-16,0-1-19 0,3 1-33 15,3 3-2-15,0 0-56 0,4-4-81 16,-4-8-89-16,0-3-68 0,0-6-243 16,3-5-552-16,1-3-399 0,2-10-326 0</inkml:trace>
  <inkml:trace contextRef="#ctx0" brushRef="#br0" timeOffset="400">4310 6425 1034 0,'0'0'384'0,"0"0"-202"0,0 0-81 16,0 0 87-16,0 0 65 0,0 0 32 15,0 0-36-15,0 0-75 0,0 0-27 16,0 0 23-16,0 6-20 0,0-3-19 15,3 3-42-15,-3 5-10 0,0 9 50 16,3 8 51-16,0 15-58 0,-3 18 16 16,3 13 18-16,-3 8-7 0,0-3-41 15,-3-6-25-15,0-12-6 0,-3-4-16 16,3-11-39-16,-3-12-22 0,3-8-16 16,-1-4-54-16,1-1-50 0,3 1-81 15,-6-3-163-15,6-6-354 16,0-7-661-16,-3-6-559 0</inkml:trace>
  <inkml:trace contextRef="#ctx0" brushRef="#br0" timeOffset="667.04">4208 6971 2666 0,'0'0'737'15,"0"0"-540"-15,0 0-181 0,0 0-16 16,0 0 69-16,0 0 29 0,0 0 31 16,0 0 35-16,0 0 17 0,55 10-13 15,-36-10-29-15,6 2-19 0,-7-2-52 16,7 0-54-16,0 0-13 0,-6-2-2 16,-1-2-10-16,-2-2-1 0,5 0-38 15,-5 0-36-15,-4-2-34 16,4-1-82-16,-1-2-218 0,-5-5-272 15,-1 1-512-15,-3 0-456 0</inkml:trace>
  <inkml:trace contextRef="#ctx0" brushRef="#br0" timeOffset="906.03">4570 6534 2775 0,'0'0'1037'0,"0"0"-951"16,0 0-49-16,0 0 83 0,0 0 133 16,28 70-8-16,-21-39-24 0,-4 6-73 15,-3 3-29-15,0 5 21 0,-3 7-27 16,-4-3-58-16,-2 0-46 0,-3 1-9 16,5-9-79-16,-2 5-49 0,0-3-46 15,-1-4-96-15,1 2-226 16,3-4-228-16,3-3-373 0,3-9-223 15</inkml:trace>
  <inkml:trace contextRef="#ctx0" brushRef="#br0" timeOffset="1210.04">4828 6521 3052 0,'0'0'678'0,"0"0"-581"0,0 0-18 15,3 67 97-15,-3-23 43 0,0 16-2 16,0 9-23-16,0-8-38 0,0-9-45 15,0-18-4-15,0-7-22 0,0 3-57 16,0 3-28-16,0 0-112 0,0-3-78 16,0-4-96-16,0-5-242 0,6-3-452 15,-3-7-464-15</inkml:trace>
  <inkml:trace contextRef="#ctx0" brushRef="#br0" timeOffset="1781.23">5107 6598 2172 0,'0'0'784'16,"0"0"-634"-16,0 0-83 0,0 0 71 15,0 0 8-15,0 0-9 0,0 0-33 16,0 0-63-16,0 0-10 0,0 0 55 16,0 12 49-16,0-6-3 0,3 1-29 15,0 4 6-15,0 3-26 0,0 4-33 16,0 2-7-16,0 4 1 0,1 6-4 15,2 0-3-15,-3 5-6 16,3 1 9-16,0 1 3 0,-3 1 15 16,4 0-9-16,2-3-12 0,-6 0-22 15,3-4-3-15,7 1-11 0,-4-6-1 16,-3-2 10-16,3-4-10 0,-2-3-19 16,-4-3-5-16,0-6-4 0,6 0 7 15,-6-4 8-15,0-1 10 0,0-3 0 16,0 0 3-16,1 0 19 0,-1-5 18 15,0 1 30-15,3-7 15 0,0-2 22 16,0-6-3-16,7-1-1 16,-4-4-30-16,-3 0-33 0,0-2-16 15,1 2-18-15,-4-2-3 0,-3 0-24 16,3-1-43-16,0 2-21 0,3 0-31 16,0 3-40-16,1 0-59 0,-1 0-93 15,3-2-141-15,0 1-157 0,7-4-154 16,2 3-417-16,-5 5 58 0</inkml:trace>
  <inkml:trace contextRef="#ctx0" brushRef="#br0" timeOffset="2448.92">5625 6720 2317 0,'0'0'336'0,"0"0"-220"0,0 0 106 15,0 0 5-15,0 0-1 0,0 0 9 16,0 0-49-16,0 0-92 0,0 0-41 15,0 0-53-15,0 4 0 0,12-6 29 16,0 1 72-16,4 0-30 0,-1-3-30 16,7 0-29-16,0 2 13 0,6-5 3 15,3 1 16-15,3 0 77 0,-3-1 21 16,-6 2-109-16,3 1-8 0,-7 2 3 16,1 2-10-16,-10 0-2 0,1 0 5 15,-10 0 4-15,6 0-7 0,-6 2 13 16,-3 0 0-16,0-2 2 0,0 1-2 15,0 0-4-15,0-1 1 0,0 2 9 16,-3-2-10-16,0 1 1 0,-6 1-28 16,3-1-10-16,-7 2-17 15,-2 0 15-15,-4 1-13 0,0 2-15 16,-5 0-15-16,2 3-3 0,-9 2 3 16,3 3-19-16,-3 2-3 0,0 2 12 15,3 2 25-15,-3 0-3 0,9 3-10 16,-2 0 1-16,8 3 24 0,1 2 0 15,2 1 3-15,4 5 12 0,6 1 13 16,-3 0 21-16,3 2 14 0,3-1 2 16,0-2-6-16,3-1 21 0,3-2-11 15,0-4-31-15,13 1-10 0,-4-4-12 16,1-3-1-16,8-3-5 0,-2-4-4 16,6 0-15-16,-3-5 3 0,6-7 0 15,-3 0-35-15,3-2-68 0,-6-4-55 16,-1-8-22-16,-2 1-45 15,0-3-50-15,-7 1 1 0,1-6-59 16,-4 3-5-16,-6 1 80 0,1-3-134 16,-4 3-66-16,-3 4-144 0</inkml:trace>
  <inkml:trace contextRef="#ctx0" brushRef="#br0" timeOffset="2656.43">5671 7102 2711 0,'0'0'667'16,"0"0"-338"-16,0 0-45 0,0 0-49 15,0 0-2-15,0 0-33 0,0 0 3 16,0 0-111-16,65 31-92 0,-46-27-18 16,-4-4-40-16,7 0-59 15,0-4-43-15,-1-3-29 0,1-6-128 16,3 0-270-16,0-6-408 0,-10 1-368 15</inkml:trace>
  <inkml:trace contextRef="#ctx0" brushRef="#br0" timeOffset="2914.46">6226 6362 1888 0,'0'0'389'0,"0"0"-366"0,0 0 210 16,0 0 44-16,59 43 9 0,-43-1 68 16,-1 21-25-16,1 18-49 0,-13 9 7 15,-3 0-30-15,-10-4-26 0,-8-8-54 16,-7 2-55-16,-6 3-9 0,-6-3-43 16,3 0-30-16,-7-3-16 15,-5-3-24-15,-1-3-21 0,4 0-122 16,0-7-206-16,2-13-387 0,19-16-982 15,-9-4-685-15</inkml:trace>
  <inkml:trace contextRef="#ctx0" brushRef="#br0" timeOffset="14567.07">10846 6627 136 0,'0'0'140'16,"0"0"-36"-16,0 0-64 0,0 0 709 15,0 0-378-15,0 0-189 0,0 0-13 16,0 0 49-16,0 0 34 0,22-23-35 16,-22 23-65-16,0 0-24 0,0 0 4 15,0 0-4-15,0 0-13 0,0 0-19 16,0 0-4-16,0 0 13 16,0 1 25-16,0-1 2 0,0 2 4 15,0-1-17-15,-3 1-34 0,0 2-38 16,0 0-25-16,-1 3-19 0,-2 3-1 15,0 3 10-15,-3 1-12 0,3 5-3 16,-1 5 1-16,-2 3 2 0,3 7 1 16,0 3 15-16,-4 9 12 0,4 14 6 15,3 12 13-15,-3-1 24 0,6-10 44 16,0-17 27-16,0-18-41 0,0-1-21 16,0 2-19-16,6 3-18 0,-3-2-15 15,3 0-13-15,4-4-15 16,-1-4-14-16,-3-1-48 0,0-2-131 0,4-1-128 15,-1-5-182-15,0-3-227 16,-3-2-562-16,4-7-584 0</inkml:trace>
  <inkml:trace contextRef="#ctx0" brushRef="#br0" timeOffset="15568.21">11379 6673 853 0,'0'0'114'16,"0"0"13"-16,0 0 274 0,0 0 342 15,0 0-223-15,0 0-195 0,0 0-156 16,0 0-48-16,0 0 38 0,-62 15 12 16,44-6-29-16,-1-3-13 0,4 3-6 15,-4 0-5-15,4 1-46 0,-1 0-44 16,4 0-26-16,2 1-2 0,4 1 0 16,-3 0-31-16,6 5-28 0,3 0-13 15,0 5 7-15,6 1 4 0,3 6 17 16,7-1 13-16,-1 4 3 0,1-1 12 15,-1 0 16-15,1 1 44 16,-4-2-3-16,-2-1-7 0,-4-4 27 0,-3 0 17 16,-3-1 34-16,-3-3 18 0,-7 1 74 15,-2-2 8-15,-3-2-71 16,-1-2-49-16,-3-3-19 0,1-4-3 16,2-3 7-16,1-3-20 0,-1-3-5 15,-2 0-9-15,2-3-43 0,-2-3-1 16,-1-1-54-16,4-2-18 0,-1-1-18 15,1-1-62-15,2 0-92 0,4-2-249 16,3 4-812-16,6-10-1014 0</inkml:trace>
  <inkml:trace contextRef="#ctx0" brushRef="#br0" timeOffset="15898.93">11637 6740 1547 0,'0'0'988'16,"0"0"-972"-16,0 0 235 0,0 0 138 16,0 0-71-16,65-6-43 0,-43 3-61 15,-1 1-57-15,1 0-26 0,-3 0-13 16,-1-1-47-16,1 1-46 16,-7 0-24-16,1 0-1 0,-1 2-70 15,1-4-110-15,-1 2-162 0,3-1-240 16,-5 1-688-16,2-2-660 0</inkml:trace>
  <inkml:trace contextRef="#ctx0" brushRef="#br0" timeOffset="16052.93">11873 6751 2047 0,'0'0'1155'0,"0"0"-1018"0,-47 52 108 16,28-27 96-16,1 6-115 0,-4 1-123 15,3 1-94-15,4-2-9 0,-1-1-31 16,7-4-87-16,3-2-31 0,3-5-77 15,3-3-142-15,6-1-298 0,3-5-465 16,4-5-375-16</inkml:trace>
  <inkml:trace contextRef="#ctx0" brushRef="#br0" timeOffset="16417.68">12108 6896 1683 0,'0'0'698'0,"0"0"-482"0,0 0 65 16,0 0 87-16,0 0 23 0,0 0-70 16,0 0-92-16,0 0-67 0,-56-8-35 15,41 18-22-15,-1 6-24 0,-2 5-81 16,-1 5 0-16,1 7-25 0,2-2 3 15,7 3 10-15,3-2-13 0,2-3-12 16,4-5 0-16,0-3-9 0,4-4-1 16,8-4 35-16,0-6 0 0,10-3 12 15,-6-4 47-15,5-1 18 0,1-9 6 16,-3-4-12-16,2-6-4 16,-11-2 0-16,-1 1-18 0,-3-2 0 15,-6-2-10-15,0 3-27 0,-3-2-52 0,-3 1-124 16,3 3-127-16,-4 1-233 15,4 5-669-15,0-3-854 0</inkml:trace>
  <inkml:trace contextRef="#ctx0" brushRef="#br0" timeOffset="17003.8">12254 6764 1205 0,'0'0'1062'0,"0"0"-982"0,0 0 143 16,0 0 93-16,0 0-5 15,0 0-75-15,0 0-74 0,0 0-33 16,0 0 10-16,0 0-17 0,6 64-59 16,-6-39-21-16,0-1-24 0,0 1-2 15,0-3-14-15,-3-2 0 0,3-2 1 16,-3-2 10-16,3-5 2 0,-3 1 7 15,0-6 6-15,0 0 10 0,3-4 11 16,-4-2 1-16,1 0 0 0,3 0 2 16,-3-2 10-16,3-3 25 0,-3-2-32 15,3-2-53-15,0 0-1 0,0-3 0 16,0 0 12-16,0-1 8 0,0 2 10 16,3-2 0-16,3 0-16 0,1 0-13 15,2 1 1-15,0-2 16 0,7 1-7 16,-7 0 6-16,7 0-5 0,-4 2-10 15,4 0 9-15,-1 3-9 16,1-1 19-16,-1 3-19 0,1 3-1 16,-4-2-1-16,0 5-1 0,-2 0-16 15,-1 0-11-15,0 1-1 0,-3 4-6 16,1 3-6-16,-4 1 13 0,-3 1-13 16,0 1 21-16,0 7 18 0,-3-1 1 15,-7 3 1-15,1 1 1 0,-3 2-2 16,-1 2-2-16,4-3-10 0,-7 4 11 15,7-5-1-15,-3 3 2 0,6 0 1 16,2-2 51-16,-2 0 10 0,6-1 5 16,0-1-21-16,3-3-6 0,4-1-22 15,5-3-6-15,-3-1-12 0,4-1-31 16,2-3-67-16,1-3-84 0,2-5-108 16,1-4-202-16,-7-3-526 0,4-18-1012 0</inkml:trace>
  <inkml:trace contextRef="#ctx0" brushRef="#br0" timeOffset="17683.87">12638 6775 661 0,'0'0'1579'15,"0"0"-1398"-15,0 0 84 0,0 0 213 16,0 0-33-16,0 0-123 0,0 0-152 16,0 0-67-16,0 0-69 15,0 0-9-15,-9 47 3 0,9-24 6 0,-9 2 16 16,6 5 6-16,-4 3 12 16,1-2 15-16,0 1-9 0,3 0-21 15,-3-5-23-15,3-1-11 0,0-5-19 16,3-2 0-16,0-7-3 0,0-1-25 15,0-7 4-15,0-2-16 0,0-2-19 16,0 0-15-16,6-2 37 0,-3-5 37 16,6-3 25-16,0-4-1 0,1-5-5 15,-1-5 2-15,0-2-18 0,1-4 13 16,-1 3-4-16,-3-3 1 0,0 2-10 16,4 0 0-16,-7 7 0 0,3 2 9 15,-3 7 13-15,-3 5 2 0,3 5-2 16,-3 2 15-16,0 0 6 0,0 5-21 15,0 5-24-15,0 5 20 0,3 5 7 16,-3 1-7-16,0 1-18 16,3-2-1-16,0-5-2 0,4-2-1 15,-4-3-17-15,0-4 15 0,6 0-22 16,-6-4 1-16,3-2-1 0,4 0 7 16,-4 0 2-16,3-2 16 0,4-4 1 15,-7-1 15-15,3-2-13 0,-3-2 18 16,4-1-2-16,-1 1-16 0,0-1 9 15,-2-2-9-15,2 3-2 0,-3-2-1 16,0 4-3-16,0 4-18 0,-2 3-1 16,-1 2 22-16,0 0 6 0,-3 6 22 15,6 5 24-15,0 7 6 0,-3 3-18 16,-3 6-9-16,3 1-1 0,0 1 4 16,-3-2-10-16,0-1-6 0,4-2-18 15,-4 0-3-15,0-6-9 0,0 1-40 16,0-2-110-16,3-2-117 0,0-4-199 15,0-2-471-15,0-5-570 0</inkml:trace>
  <inkml:trace contextRef="#ctx0" brushRef="#br0" timeOffset="17933.87">13045 6747 2285 0,'0'0'674'0,"0"0"-623"16,0 0 125-16,0 0 22 0,0 0-55 15,24 51-61-15,-14-11-28 0,-1 16 28 16,0 18 79-16,-6 8 28 16,-3-3-33-16,-6-6-1 0,-9-6 3 15,-4-4-35-15,-3 0-67 0,4-13-56 16,-4-9-28-16,7-13-28 0,2-4-36 15,-5 5-69-15,-1-5-144 0,7 0-332 16,-10-10-1211-16</inkml:trace>
  <inkml:trace contextRef="#ctx0" brushRef="#br0" timeOffset="32432.77">17215 6716 507 0,'0'0'374'0,"0"0"483"16,0 0-611-16,0 0-103 0,0 0 55 15,0 0 41-15,0 0-81 0,0 0-61 16,0 0-11-16,0-22 17 0,0 22 25 15,0 0 6-15,0 0-6 0,0 0 2 16,0 0 3-16,0 0 18 0,0 3 10 16,-3 5-19-16,-3 9-67 0,-1 23-29 15,-11 26-5-15,-1 30-1 0,-2 11 31 16,2-5 50-16,7-16 77 16,8-17-54-16,1-16-49 0,3-14-37 15,0-10-27-15,3-4-31 0,-3 2-31 16,10-2-61-16,-1 4-67 0,7-6-97 15,-1-6-173-15,7-5-213 0,-7-6-494 16,4-10-667-16</inkml:trace>
  <inkml:trace contextRef="#ctx0" brushRef="#br0" timeOffset="33265.18">17550 6728 445 0,'0'0'814'0,"0"0"-166"16,0 0-386-16,0 0-97 0,0 0-74 15,0 0 6-15,0 0 19 16,-22 64 23-16,16-36 9 0,-3 5 31 16,-1 4 13-16,1 11-27 0,-6 12-19 15,-1 10-13-15,4-5-4 0,-1-13-6 16,4-18-3-16,6-9-27 0,-3 2-27 16,-1 0-26-16,4 3-21 0,0-10-7 15,0-3-9-15,3-7-3 0,0-5-1 16,0-3-21-16,0-2-9 0,0-4 15 15,3-5 16-15,0-6 53 0,4-7 15 16,-1-6-25-16,0-5-31 0,6-6-12 16,-5-1-3-16,-1-2 1 0,0-1 2 15,6-1 28-15,-5 1 16 0,5 4-1 16,-3 2 0-16,-6 9 0 0,0 8-12 16,1 8-6-16,-1 6 15 0,-3 5 24 15,0 1 4-15,0 4-16 0,0 6-52 16,-3 4-36-16,-1 12 5 0,1 1 16 15,3 3-7-15,0-3 1 16,0-3 6-16,0-4 11 0,3-4 2 16,7-6-13-16,-4-3-3 0,0-5-10 15,10-2 10-15,-7-2 18 0,10-9 18 16,-1-3 7-16,-5-5-7 0,2-5-15 16,4 1 22-16,-4-1-13 0,-6-2 0 15,7 2 0-15,-4 0 4 0,-2 4 24 16,-4 2 6-16,0 6-4 0,0 5-5 15,-3 5 3-15,-3 0 33 0,0 2 52 16,0 6-21-16,0 7-62 0,0 9-15 16,-3 7 7-16,3 7-13 0,-3 3-9 15,3-4 3-15,0-3-15 16,0-4-14-16,3-3-40 0,7-4-38 16,-1-1-69-16,3-5-95 0,1-3-246 15,2-4-503-15,-2-3-517 0,-1-5-373 0</inkml:trace>
  <inkml:trace contextRef="#ctx0" brushRef="#br0" timeOffset="33633.18">17832 7305 333 0,'0'0'84'0,"0"0"1243"0,0 0-652 15,0 0-417-15,0 0-49 0,0 0 0 16,19-74-69-16,-13 43-34 0,6-4-14 16,7-4 13-16,-1 0 62 0,7-4 19 15,-6 0-19-15,3 1-7 16,-1 3-2-16,-5 3-9 0,-4 5-17 16,4 5-2-16,-4 6-5 0,-9 5-18 15,0 7-9-15,-3 5-16 0,3 3-8 16,-3 0-23-16,0 0-17 0,0 5-34 15,3 10-49-15,1 6 48 0,-1 8 1 16,3 8 0-16,3 2-2 0,-3 4-16 16,4 0 3-16,-4-4-7 0,6 1-30 15,1-3-48-15,-1-3-47 0,-3-1-77 16,-2-3-100-16,2-6-154 0,-6-2-162 16,0-9-438-16,-6-2-516 0</inkml:trace>
  <inkml:trace contextRef="#ctx0" brushRef="#br0" timeOffset="33809.36">17944 7070 3408 0,'0'0'664'0,"0"0"-536"16,0 0 71-16,0 0 122 0,0 0-33 16,0 0-132-16,0 0-89 0,0 0-46 15,49-11-21-15,-33 10-3 0,9 0-9 16,-1-1-52-16,7 1-61 0,-3-1-74 15,6 0-75-15,0-3-170 0,-3-1-247 16,-6 2-501-16,0-7-432 0</inkml:trace>
  <inkml:trace contextRef="#ctx0" brushRef="#br0" timeOffset="34017.25">18393 6859 1391 0,'0'0'1579'15,"0"0"-1346"-15,0 0 35 0,0 0 187 16,0 0-24-16,0 0-131 0,0 0-143 16,0 0-59-16,-12 63 31 0,3-34-10 15,5 1-64-15,1-2-55 0,0 2-11 16,3-2-13-16,0 0-43 0,3-2-49 16,0-3-89-16,10-2-113 0,-4-3-200 15,0-5-265-15,-5-1-478 0,-4-5-529 0</inkml:trace>
  <inkml:trace contextRef="#ctx0" brushRef="#br0" timeOffset="34228.51">18334 7048 1661 0,'0'0'1772'15,"0"0"-1515"-15,0 0-31 16,0 0 184-16,0 0-109 0,0 0-117 15,59-3-92-15,-49 3-64 0,5 0-27 16,7 0-1-16,-4 0-25 0,7 0-21 16,0-4-46-16,6-2-65 0,-6-4-50 15,6 1-95-15,-13 0-174 0,1-3-251 16,-7 5-523-16,-9-9-336 0</inkml:trace>
  <inkml:trace contextRef="#ctx0" brushRef="#br0" timeOffset="34381.68">18651 6888 1091 0,'0'0'2010'0,"0"0"-1554"0,0 0-279 16,0 0 65-16,0 0 74 0,-16 53-15 16,7-30-95-16,-1 4-83 0,1-3-53 15,3 2-51-15,3-3-19 0,0 0-36 16,3-3-130-16,0-5-130 0,3 0-145 16,0-4-312-16,6-5-691 0,-3-6-431 15</inkml:trace>
  <inkml:trace contextRef="#ctx0" brushRef="#br0" timeOffset="34730.68">18914 7059 987 0,'0'0'1858'0,"0"0"-1524"0,0 0-47 16,0 0 174-16,0 0-39 0,0 0-131 15,0 0-94-15,0 0-17 0,0 0 28 16,0 0-38-16,-12-8-54 0,6 8-17 16,-1 1-26-16,-5 4-33 15,-4 3-27-15,1 5-13 0,6 3-28 16,-4 1-8-16,1 5-12 0,6 2-1 16,6 0-2-16,0-3-7 0,9 1 15 15,6-5 25-15,1-3 18 0,6-2 12 16,6-5 7-16,-10-7 2 0,10 0 12 15,-9-7 4-15,-1-8-1 0,-5 0 0 16,-7-3-5-16,-3-5-14 0,-3-1-17 16,0-4-67-16,-6-3-72 0,6 3-92 15,-6-5-164-15,2 12-673 0,1-9-866 0</inkml:trace>
  <inkml:trace contextRef="#ctx0" brushRef="#br0" timeOffset="35232.94">19258 6844 254 0,'0'0'2638'0,"0"0"-2121"0,0 0-187 15,0 0 29-15,0 0-153 0,0 0-42 16,0 0-87-16,-31 54-55 0,25-31 6 16,-3 4 21-16,6 4-6 0,-3 1-12 15,-1 2-6-15,4 0 21 0,3-2-6 16,0-1-13-16,0-2 1 0,0-4-1 16,6-2-2-16,1-3 5 0,-1-3-2 15,3-2-4-15,-3-4-11 0,4-4-12 16,-4-3-1-16,6-4 0 0,4 0-22 15,-1-5 4-15,1-9 16 16,2-6 2-16,1-4 0 0,-4-6-2 0,1-3-23 16,-1-1 13-16,-5 3 12 15,-4 4 3-15,0 3 15 0,-3 4 1 16,3 4 8-16,-6 6 16 0,4 5 27 16,-4 0 83-16,0 5-14 0,0 0-44 15,0 0-14-15,0 3-17 0,0 3-28 16,0 5-8-16,0 9-13 0,-4 3-12 15,4 8-3-15,0 2-3 0,0-1-22 16,0-3-2-16,4-1-27 0,2-5-43 16,0-5-37-16,3-1-36 0,1-4-102 15,5-10-316-15,-3 0-541 16,4-11-723-16</inkml:trace>
  <inkml:trace contextRef="#ctx0" brushRef="#br0" timeOffset="35515.94">19643 6896 1372 0,'0'0'1246'15,"0"0"-905"-15,0 0 74 0,0 0 73 16,0 0-133-16,0 0-175 0,0 0-112 15,0 0-25-15,0 0-3 0,0 0 78 16,31-5 45-16,-13 5-20 0,-2-1-35 16,9-1-29-16,-7 2-21 0,10-3-19 15,-9 3-14-15,6-2-13 0,-4 2-12 16,4-4 3-16,-6 2-3 16,-4-1-75-16,4-1-124 0,-7-2-126 15,1 1-304-15,-7-1-772 0,-3-7-1114 0</inkml:trace>
  <inkml:trace contextRef="#ctx0" brushRef="#br0" timeOffset="35697.94">19844 6875 1732 0,'0'0'1640'0,"0"0"-1329"16,-40 69 83-16,28-36 11 0,-1 6-85 15,-8 3-93-15,11 0-105 0,4-4-67 16,0-1-35-16,3-4-20 0,3-2-37 15,0-3-57-15,9-7-84 0,-3-3-113 16,10-5-240-16,-4-6-565 16,4-7-965-16</inkml:trace>
  <inkml:trace contextRef="#ctx0" brushRef="#br0" timeOffset="35964.94">20074 6868 2121 0,'0'53'395'0,"-3"7"-25"15,-7 11 46-15,-11 14-25 0,-1-3 12 16,-9-10-95-16,-6-1-64 15,3-3 2-15,-4-5-66 0,1-11-88 16,12-12-92-16,4-9-9 0,5-4-107 16,-5 1-138-16,2 3-213 0,0-6-741 15,-5-3-1608-15</inkml:trace>
  <inkml:trace contextRef="#ctx0" brushRef="#br0" timeOffset="53832.12">25137 6874 754 0,'0'0'49'16,"0"0"209"-16,0 0 223 0,25-56-263 0,-16 41-42 15,-2 2 25-15,-4 1 45 0,0 2 35 16,0 0-33-16,-3 3-17 16,0 0-2-16,0 3-32 0,0 0-42 15,0 4-32-15,-3 0-19 0,-3 6-26 16,-7 9-33-16,1 16-14 0,-16 25 66 16,-6 29 62-16,-7 15 48 0,4 3-10 15,12-5-19-15,1-19-10 0,17-6-13 16,-2-10-42-16,9-13-52 0,0-15-61 15,0-10-22-15,9-7-17 0,1 1-67 16,8 1-86-16,7-5-32 0,3-7-130 16,0-5-286-16,9-3-449 0,-9-4-349 15</inkml:trace>
  <inkml:trace contextRef="#ctx0" brushRef="#br0" timeOffset="54140.15">25556 6868 434 0,'0'0'1618'0,"0"0"-1362"16,0 0-153-16,0 0 194 0,0 0 50 15,0 0-18-15,0 0-43 0,0 0-50 16,12 53 0-16,-12-28 6 0,0 6-13 16,-9 12-17-16,9 2-25 0,-6 3-52 15,-4-2-62-15,4-5-53 16,3 3-20-16,0-4-18 0,3-3-46 16,0-6-64-16,0-3-65 0,3-4-109 15,3-6-275-15,4-8-633 0,-4-6-483 0</inkml:trace>
  <inkml:trace contextRef="#ctx0" brushRef="#br0" timeOffset="54301.12">25484 7202 3261 0,'0'0'687'0,"0"0"-637"0,0 0 282 16,0 0 131-16,0 0-160 0,59 0-193 15,-43 0-110-15,12 0-144 0,-6 0-88 16,12-2 176-16,-3-3-30 0,3-2-117 15,12-5-303-15,-2-1-576 0,-13 2-328 16</inkml:trace>
  <inkml:trace contextRef="#ctx0" brushRef="#br0" timeOffset="54465.34">25928 6951 1486 0,'0'0'2250'0,"0"0"-2030"0,0 0-56 16,-25 65 150-16,16-36-12 0,3 0-99 15,-1-1-108-15,4 1-95 0,0-2 0 16,0 0-49-16,3-1-71 0,0 1-101 16,6 0-138-16,0-4-605 0,1-6-518 15,-1 3-357-15</inkml:trace>
  <inkml:trace contextRef="#ctx0" brushRef="#br0" timeOffset="54764.35">25946 7389 1747 0,'0'0'526'16,"35"-55"-219"-16,-17 25 83 0,1-2-112 15,6-6 12-15,-4 0 13 16,1 0-45-16,0 2-15 0,3-1-17 16,-7 4-23-16,-2 1-49 0,-4 12-29 15,-6 3-24-15,0 8-22 0,-2 3 3 16,-4 6 12-16,0 0-30 0,0 2-64 15,0 9-18-15,3 3-85 0,0 11 103 16,0 12 0-16,3 4 0 0,0 13 0 16,0-4-1-16,1 0-12 0,-4 2-2 15,6-11-46-15,-3 7-45 0,4-7-41 16,-4-6-55-16,0 0-109 0,-3-11-220 16,-3-3-421-16,0-8-206 15,-12-7-582-15</inkml:trace>
  <inkml:trace contextRef="#ctx0" brushRef="#br0" timeOffset="54895.35">26061 7269 3499 0,'0'0'507'0,"0"0"-456"16,0 0 162-16,0 0-30 0,50-8-91 16,-28 3-92-16,2 1-89 0,7-2-154 15,3-1-127-15,4-2-236 0,-7 1-184 16,12-12-784-16</inkml:trace>
  <inkml:trace contextRef="#ctx0" brushRef="#br0" timeOffset="55465.34">26542 6896 1269 0,'0'0'1220'0,"0"0"-949"16,0 0-143-16,0 0 122 0,0 0 41 15,-13 58-35-15,7-31-51 0,0 5-19 16,-3 7 4-16,3 3 3 0,-4 1 1 16,1 1-18-16,0-3-42 0,6-4-33 15,-4-3-28-15,7-8-24 0,0-4-24 16,0-7-24-16,0-3-1 0,0-6-16 16,3-4-2-16,-3 0 6 0,4-2 10 15,2-2 2-15,0-5 16 0,3-7 45 16,1-4 12-16,2-6-42 0,0-4-31 15,-2-3 0-15,2-1 1 0,-3-2 1 16,1 0 1-16,-4 4-2 0,0 4-1 16,-6 6 3-16,3 7 12 0,-3 7 15 15,0 6 16-15,0 0-24 0,-3 9-22 16,0 6-55-16,0 9 31 0,-3 2 14 16,3 6 10-16,3-3 24 15,0-4-5-15,3-5-19 0,6-4-39 16,0-4 9-16,4-5 2 0,-1-3-5 15,4-4 33-15,2-9 0 0,-2-6 30 16,2-4-14-16,4-3-16 0,-7-2-30 16,1 0 19-16,-4 3 11 0,-2-2 15 15,-1 2 9-15,-3 0-2 0,-3 3 11 16,3 2 22-16,-6 6 5 0,4 0 1 16,-1 3 27-16,-3 5-3 0,0 2-52 15,0 2-33-15,0 9-1 0,0 8 1 16,0 9 51-16,0 9-5 0,0 2 5 15,0 0-12-15,0 0-24 16,0-6-15-16,6-3-18 0,-3-2-66 16,6-4-95-16,-3-4-176 0,4-5-330 15,-1-4-840-15,0-9-1451 0</inkml:trace>
  <inkml:trace contextRef="#ctx0" brushRef="#br0" timeOffset="55783.35">26939 7449 2630 0,'0'0'651'0,"0"0"-298"15,0 0 110-15,59-51-146 0,-35 22-48 16,1-6-54-16,3-3-99 0,3-3-58 16,0-3 3-16,3-2 13 0,-3-2 5 15,0 3-12-15,-6 4-4 0,-3 8-8 16,-4 7-6-16,-8 9-1 0,-4 8 16 15,-3 4 8-15,0 5 10 16,-3 0 3-16,0 0-19 0,0 5-39 16,0 6-27-16,0 6-6 0,3 10 6 15,-3 9 36-15,3 2-32 0,0 4-4 16,1 2-4-16,-1 0-32 0,-3 1-33 16,0 3-31-16,0-3-15 0,0-3-24 15,0-2-40-15,-7-3-83 0,1-4-134 16,0-7-155-16,-3-6-461 0,-1-7-443 15</inkml:trace>
  <inkml:trace contextRef="#ctx0" brushRef="#br0" timeOffset="55927.35">27187 7252 2058 0,'0'0'1989'16,"0"0"-1891"-16,0 0 98 0,0 0 21 15,0 0-146-15,65 16-71 0,-40-13-74 16,-1-2-143-16,11 1-45 0,-1-2-103 15,3-5-157-15,-9-3-282 0,12-12-1108 16</inkml:trace>
  <inkml:trace contextRef="#ctx0" brushRef="#br0" timeOffset="56131.34">27649 6764 680 0,'0'0'2823'16,"0"0"-2428"-16,0 0-228 0,0 0 51 15,3 64 85-15,-3 2-56 0,3 25-113 16,0 11-33-16,-3-1 12 0,-3-9 3 16,-6-10 24-16,-7-2-52 0,-6-4-88 15,-2-5-9-15,-10-4-128 16,3-15-40-16,3-9-64 0,3-15-201 16,6-11-672-16,-24 3-1327 0</inkml:trace>
  <inkml:trace contextRef="#ctx0" brushRef="#br0" timeOffset="86218.88">6239 6047 886 0,'0'0'133'0,"0"0"980"0,0 0-783 16,0 0-85-16,0 0 25 0,0 0-33 16,0 0-78-16,0 0 4 0,-53-8-2 15,53 8-22-15,0-4 11 0,0 3-23 16,0-2-34-16,0 0-55 0,0 1-20 15,3-4-18-15,-3 1 1 0,3-3-2 16,0-3 1-16,0 0-3 0,3-3-12 16,4 0 1-16,-7-2 14 0,9 2 25 15,1 1 0-15,-4 1 9 0,0 1 3 16,-3 3-3-16,7-3 1 0,-4 3-1 16,4 3-10-16,-1-4-8 0,-6 1-16 15,13 1 0-15,-1-1-2 16,-2-1-11-16,6 0 12 0,-1-2-1 15,7-3 2-15,3 0 0 0,3-2 1 16,0 2-1-16,7-6 13 0,-1 3-12 16,0-2-1-16,7 3-1 0,-4-1 1 15,1 1 15-15,2 2-14 0,1 1 12 16,2 2-2-16,1-2-10 0,6 0-1 16,9 0 2-16,9-3-2 0,1-2 2 15,-4 4-1-15,-6-2 2 0,-6 3-3 16,-6 2 1-16,6 1-1 0,0-3 1 15,-1 4-1-15,-2 1 2 0,3-1-1 16,-3 4-1-16,-3-3 0 16,3 1-1-16,2 5 0 0,-2-4 1 15,3 3 0-15,3-1 19 0,0-1-16 16,3 4 9-16,0-5 4 0,4 2-15 16,2 1 1-16,3-2 10 0,1-1 0 15,5-1-10-15,4-4 11 0,0 3 2 16,9-1 10-16,0-4-4 0,0 5 1 15,3-1 6-15,0-1-1 0,3 2-5 16,4-1-21-16,2-1 14 0,1-1-14 16,5 0 64-16,-2-2-62 0,-1 2-1 15,-2 0-2-15,2 1-2 0,1 0 1 16,2-3-15-16,1 5 15 0,0-1 1 16,-1-1 0-16,1 3 0 0,-4 1 0 15,1 2 2-15,-1-1-2 0,1 4-2 16,3 1 0-16,-1 0 2 0,-2 1-1 15,2 5-2-15,-2 1-9 0,2-1 11 16,1 5-1-16,0 0 0 16,-4 0 1-16,7 4-2 0,-3 0 1 15,-7 3 2-15,4 1 2 0,-4 1 19 16,0 0-2-16,4 1-17 0,-1 3 10 16,1-2-12-16,3 3 2 0,-4-4 0 15,4 2 0-15,-1-2-1 0,-2 3 2 16,2 0-3-16,4 0 0 0,0-2 3 15,-7 4 9-15,4-2-12 0,0 2 1 16,2 0-1-16,-2 1 0 0,3 2 1 16,0 0-1-16,-1 0 1 0,-2 1-1 15,6 0-1-15,0-2-20 0,-1 4 18 16,10-2 2-16,-9 0-1 0,9 0 2 16,-6 2 1-16,3-2 14 0,-3 2 0 15,3 1-11-15,-3 0 14 0,3 1-6 16,-9 1 0-16,0-4 4 15,-7 2 8-15,1-3 4 0,-10 0 21 0,-3 0 100 16,-9-2-33-16,-3 0-44 16,-4 0-5-16,-12-1-6 0,1 3-19 15,-4-2-17-15,-16-6-10 0,-14-5-13 16,-8-1 1-16,-5-5-3 0,3 4-11 16,-6-2 8-16,5 1-10 0,-11-4 13 15,-7-2 19-15,-3-5 8 0,0 0 0 16,-3-3 25-16,0 3 32 0,-3-3-23 15,0 0-43-15,0 0-18 0,0-3-36 16,-3-1-58-16,-4-4-103 16,-5-3-64-16,5-4-71 0,4-7-176 15,3-5-463-15,3-7-254 0,0 6-498 16</inkml:trace>
  <inkml:trace contextRef="#ctx0" brushRef="#br0" timeOffset="86549.48">17996 6021 1562 0,'0'0'1116'16,"0"0"-1048"-16,-65 26 9 0,37-15 144 16,0 5 10-16,4-1-15 0,-10 2-61 15,9-1-76-15,0 0-41 0,6 2-27 16,-2 0-11-16,11-1-22 0,4 2-7 15,6 2 1-15,6 2 28 0,13 0 51 16,6 4 97-16,9-1 0 0,-3 4-29 16,9-3-28-16,0 1-13 0,1 0-10 15,-7 2 3-15,-6-4 28 16,-3 3 27-16,-10-2-9 0,-12 4 18 16,-3 1 12-16,-9 4-28 0,-16 2-28 15,-12 6-18-15,-22 6-25 0,-15 2-48 16,-20-7-48-16,-2-12-147 0,0-14-144 15,28-13-370-15,-9-8-1474 0</inkml:trace>
  <inkml:trace contextRef="#ctx0" brushRef="#br0" timeOffset="137765.51">31224 14343 1083 0,'0'0'274'0,"0"0"311"0,0 0-435 16,0 0-82-16,49-13 103 16,-36 8 39-16,-1-1 3 0,1 0-7 15,-1 2-33-15,-3 0-16 0,1 0 8 16,-1 1 25-16,0 3-16 0,-3-1-52 16,4 1-53-16,-7 0-31 0,0 0-9 15,0 0-1-15,0 4 10 0,-3-4 21 16,0 4 10-16,0-3 8 0,-3 2 19 15,3-3 3-15,-3 0-31 0,0 3-18 16,-10-3 20-16,-2 5 4 0,-7 1 0 16,-24 5-10-16,-13 6-9 0,-31 7 0 15,-9 3-15-15,-16 1 5 0,3 2-2 16,-5-6 18-16,-11 4 3 0,-5 0 9 16,-10 4-24-16,-2 1-13 0,-1 2-6 15,3 0 4-15,-2 0-7 0,5 3 0 16,10-4-6-16,9 0 7 0,19-4-4 15,27-8 3-15,19-5-27 16,22-8 0-16,16-4-3 0,-4 1-12 16,6 0-15-16,7-2-31 0,6-4-6 15,3 1-24-15,9-1-27 0,13 0 17 16,6-5 31-16,6-6-70 0,9-3-219 16,4-3-258-16,9-6-158 0,6-5-258 15,-6 5-113-15</inkml:trace>
  <inkml:trace contextRef="#ctx0" brushRef="#br0" timeOffset="138167.41">29794 14267 2141 0,'0'0'762'0,"0"0"-464"16,0 0-5-16,-52-12 11 0,36 8-2 15,-2 1-43-15,-1 2-80 0,-12 1-114 16,-9 4-53-16,-22 16-11 0,-28 10 27 16,-16 12 24-16,-11 8 1 0,-4 4-10 15,3 1 3-15,-6 2 21 0,0 2 7 16,0 0-25-16,3 0-43 0,6 4-6 15,10-3-14-15,12-1 14 0,27-11 0 16,23-8-13-16,18-9 13 0,22-3 31 16,16 12 15-16,36 10 27 0,47 11 143 15,38-7 96-15,24-15-52 0,3-15-94 16,-9-16-88-16,0-4-53 16,-10-4-23-16,-5-4-2 0,-10 0-2 15,-6-3-47-15,-6-1-50 0,-7-2-79 16,-12-2-52-16,-15 1-192 0,-22-2-609 15,-25 4-677-15,-6-8-778 0</inkml:trace>
  <inkml:trace contextRef="#ctx0" brushRef="#br0" timeOffset="161015.76">25302 13566 696 0,'0'0'466'0,"0"0"-37"0,0 0-247 16,0 0 4-16,0 0-47 0,52-35-48 15,-49 35-56-15,0 0 11 0,-3 1 12 16,0 7 59-16,0 9 5 0,0 3-31 16,-6 6-14-16,-6 9-16 0,-1 14-38 15,-5 12-20-15,-7 11 10 0,0 3-11 16,7-15 1-16,5-15 16 16,4-14-3-16,3-6-3 0,3 6-11 15,3-1-2-15,-3-1 0 0,3-1-1 16,0-9-18-16,3-4-58 0,-3-6-49 15,9-5-22-15,-3-4 28 0,0-10 120 16,1-5 15-16,-1-6-13 0,-3-5 1 16,0-6 23-16,0 0 64 0,0-5 52 15,-3 0 25-15,0 0 0 0,0 0 41 16,0 2 15-16,-3 3 15 0,0 3-27 16,0-1-3-16,0 6-5 0,0-1-27 15,3 5-18-15,-3 2-11 0,3 2-8 16,0 2-8-16,0 3-21 0,3 2-28 15,0 3-18-15,-3 3-31 0,3 0-33 16,0 2-23-16,3 1-22 0,-3 0 2 16,10 1-3-16,-1 3-21 0,0 5 12 15,1 3 6-15,-1 3 0 0,1 3 13 16,-1 3 5-16,-3 0 3 16,-2 6 28-16,2 2 0 0,-3 3 4 15,-3-3 8-15,0 7-10 0,0-3 13 16,4 1-14-16,-4-1-1 0,6 0-16 15,-6 0 14-15,6-3 2 0,1 0 11 16,-1-2 26-16,0-1 3 0,1-2-10 16,-7-1-12-16,9-2-5 0,-3-4-13 15,1-2 0-15,2-5-28 0,-6-4-36 16,10-4-65-16,-4-3-24 0,4-3-126 16,-4-11-171-16,4-3-272 0,-4 0-558 15,4-20-422-15</inkml:trace>
  <inkml:trace contextRef="#ctx0" brushRef="#br0" timeOffset="161184.76">25832 13670 927 0,'0'0'768'16,"0"0"-336"-16,0 0-124 0,3-55-44 16,-3 43-177-16,0 1-87 0,-6 4-225 15,3 3-99-15,-4 2-36 0,1 2 19 16,3 0 32-16,0 5 42 0,0 1 146 15,3 0 92-15,0 1 29 0,0-1 0 16,6 0-134-16,-3-1-476 0</inkml:trace>
  <inkml:trace contextRef="#ctx0" brushRef="#br0" timeOffset="162216.1">25460 13644 280 0,'0'0'98'0,"0"0"13"15,0 0 1041-15,0 0-717 0,0 0 15 16,0 0-2-16,0 0-55 0,0 0-104 16,0 0-91-16,0 0-72 0,-28-32-53 15,22 32-48-15,-1 0-25 0,-2 3-13 16,6 6-26-16,-3 1-2 0,0 5 39 16,-4 7 2-16,4 6 19 0,-3 6 9 15,-1 16 20-15,-2 12-10 0,-3 11 9 16,-7 1 2-16,13-4 14 0,-4-15-4 15,7-20-28-15,0-7-6 0,3-6 2 16,-7 6-11-16,7-4-13 16,3 2-3-16,-3-2-22 0,3-6-30 15,0-5-35-15,0-5-29 0,3-3-35 16,0-5-3-16,10-1 104 0,-4-11 50 16,0-6 50-16,4-10 7 0,-1-7-32 15,1-7-3-15,-4-1-22 0,0-2 16 16,0-1 6-16,1 1-10 0,-4 4 33 15,0 3 46-15,0-1-7 0,-3 3-22 16,1 7 19-16,-1-1 12 0,0 2 30 16,-3 6 19-16,0 0-16 0,0 2-22 15,0 3-15-15,0 4-13 0,0-2-12 16,0 6-6-16,0 0 3 0,0 1 3 16,0 3 3-16,0 4 6 0,0-2-31 15,0 3-42-15,0 0-13 0,0 0-27 16,0 0-8-16,3 4-19 0,0 1 24 15,6 3 19-15,1 2 0 0,2 5-1 16,3 2 24-16,1 1-2 16,-1 5 2-16,1-1-1 0,0 4 0 15,2-2-1-15,-2 2 3 0,-1-2 10 16,1-2-10-16,-4-1 1 0,0-3 2 16,-8-4-3-16,5 0 1 0,-6-1-1 15,-3 0-4-15,-6-3-23 0,-7 3 3 16,-2-2-1-16,-7 1 25 0,4-2 1 15,-4-1 21-15,6-4-4 0,-2-1 3 16,5 0-9-16,4 0 13 0,6-4 8 16,-3 0 16-16,6 0-25 0,0 0-21 15,0 0-3-15,6 2-14 0,0 4 14 16,3-1 15-16,4 2 37 0,2 5-13 16,-2 1-20-16,2 3-17 0,-2 1 0 15,-4 0 0-15,-3 5-2 0,-3-1 0 16,0 4-37-16,-3-3-30 0,0 4-39 15,-3 0-22-15,-6-1-6 0,9-3-4 16,-3-2-40-16,0-7-112 16,3-2-197-16,0-5-206 0,3-5-575 15,0-10-601-15</inkml:trace>
  <inkml:trace contextRef="#ctx0" brushRef="#br0" timeOffset="162965.31">25618 13741 1114 0,'0'0'803'0,"0"0"-439"0,0 0-93 16,0 0-13-16,0 0-81 0,0 0 44 16,0 0 27-16,0 0-108 0,0 0-74 15,-59 62 38-15,16-20 66 0,-1 4-3 16,1 0-51-16,5-5-32 0,7-6-43 16,10-6-41-16,8-9-28 0,13-7-18 15,3-7-70-15,16-6 11 0,9-1 105 16,6-12 48-16,6-4-1 0,1-5-22 15,-1 0-7-15,-12 3-15 0,3 4 9 16,-16 6-10-16,-5 4 95 0,-10 5-7 16,0 5 101-16,-6 2-34 0,2 8-67 15,-5 0-66-15,6 2-24 16,3-5-46-16,6-4 6 0,13-6 40 16,3-2 68-16,2-6-19 0,1-6-23 15,-6-1-26-15,-13-3 0 0,-12 6 52 16,-16 2 19-16,-28 8-16 0,-27 18-43 15,-4 12 3-15,10 6 3 0,15-5-18 16,25-12-15-16,9-1-21 0,7-1-81 16,3-2-217-16,5-1-286 0,14-6-686 15,33-10-707-15</inkml:trace>
  <inkml:trace contextRef="#ctx0" brushRef="#br0" timeOffset="163949.84">26613 13540 238 0,'0'0'2352'0,"0"0"-1956"16,0 0-150-16,0 0 136 0,0 0-70 15,0 0-105-15,0 0-129 0,0 0-78 16,0 0-56-16,0 0 3 0,-9 30 53 16,6-4 13-16,-7 14 46 0,-2 18 0 15,-10 14 3-15,-2 8 0 0,-1-1-9 16,0-6 0-16,0-13-1 0,7-10-28 15,2-12-24-15,4-9-49 0,2-5 21 16,-2-1 15-16,-1 2 11 0,1-1-16 16,3-10 5-16,3-6-5 0,2-4 18 15,1-4 18-15,0-9-18 0,0-8-12 16,0-7 0-16,3-11-4 0,0-2-15 16,0-8 31-16,0-2 19 0,3 1 30 15,0-4 29-15,0 2 30 0,4 0 3 16,-1 2 2-16,-3 1 7 15,6 6-25-15,0 0-7 0,1 7-2 16,5 1-32-16,-5 6-11 0,5 2-3 16,4 4-1-16,-4 4-3 0,4 3-2 15,-1 0-10-15,4 4-6 0,0 3 10 16,6 1 8-16,0 3-12 0,3 1 7 16,6 0-4-16,0 0-12 0,6 3-12 15,-2 3 9-15,-1 3-12 0,-3 3-2 16,1 0 2-16,-4 1 0 15,0 5-1-15,-3-1-2 0,-6 3-9 16,-7 0-6-16,-2 0-6 0,-4 2-1 16,-9-1 1-16,-3 3-15 0,-12 3-7 15,-4 1 25-15,-9 0 21 0,-6-2 2 16,-3-2 19-16,0-2-6 0,0-5 1 16,-3-3-1-16,9-2-3 0,0-7 3 15,6-2 0-15,4-2 3 0,5-1 10 16,1 0 5-16,6-2 9 0,3-1 25 15,3 3 8-15,0-4 43 0,0 4 3 16,0 0-52-16,0 0-63 0,3 0-6 16,0 0-51-16,6 8-3 0,4 3 36 15,2 7 18-15,4 4 11 0,2 6-2 16,1 4-9-16,0 4-1 0,-4 0-1 16,4 3 2-16,-6-2 0 0,2 0 0 15,-5-2 0-15,2-2-24 0,-6-4-43 16,4-1-60-16,-4-5-54 0,0-3-98 15,1-7-127-15,2-5-219 0,1-4-323 16,-4-4-207-16,6-12-641 0</inkml:trace>
  <inkml:trace contextRef="#ctx0" brushRef="#br0" timeOffset="164598.46">27333 13573 355 0,'0'0'2185'0,"0"0"-1792"0,0 0-66 16,0 0-6-16,0 0-109 0,0 0-87 15,0 0 105-15,0 0-3 0,18 72-47 16,-15-39-48-16,0 13-9 0,-3 9-19 15,0 12-33-15,-3 2-28 0,0-10-22 16,0-16-3-16,3-15-2 16,-3-6-16-16,0 6-34 0,0 2 3 15,-3-1 4-15,-1-7 5 0,1-3-8 16,3-6 5-16,-3-8 11 0,3-1 14 16,0-8 31-16,-4-5-31 0,4-10-9 15,-3-8 9-15,3-5-16 0,-3-7 14 16,3-6 1-16,0 1 1 0,-1-4 22 15,4 0 2-15,0 3-6 0,0-1 22 16,0 5 18-16,0 4 15 0,4 6 71 16,2 4-2-16,0 9-26 0,0-3-25 15,0 10-16-15,4 1-17 0,-1 3-16 16,0 2-21-16,4 5-9 0,-4 0 1 16,3 0-12-16,4 0-1 15,3 4 1-15,-1 1-1 0,1 4-2 16,-1 2-2-16,4 5-8 0,3 0 0 15,0 3 0-15,-1 6-3 0,7 0 0 16,-3 7-6-16,0 3 3 0,0 3-3 16,0 0 2-16,0 2 16 0,0 2 1 15,-6-4-16-15,-1-1-12 0,-5-1-34 16,-4-3 31-16,-6-1 20 0,-6-5 13 16,-3 0 15-16,-12-2 21 0,-7 3 10 15,-9-2 2-15,-6-1-5 0,-7 0-19 16,-2 0-12-16,-1-5-9 0,-2-4 0 15,5-5-3-15,-2-5-12 0,6-6-24 16,2-2-7-16,7-11-2 0,0-3-49 16,10-9-43-16,5-5-57 0,10-1-149 15,6-6-355-15,0 7-700 0,22-19-910 16</inkml:trace>
  <inkml:trace contextRef="#ctx0" brushRef="#br0" timeOffset="165334.57">28039 13440 179 0,'0'0'2613'0,"0"0"-2196"0,0 0-118 16,0 0 4-16,0 0-76 0,0 0-36 16,0 0-64-16,19 58-6 0,-19-25-25 15,0 13-19-15,-6 12-6 0,-3 18-3 16,-4 2-25-16,1-4-13 0,-4-5-17 16,7-20 2-16,-3-9-3 15,2-11-12-15,1 1 0 0,-3-2-70 16,-1 5 5-16,1 2-6 0,-1-7-3 15,1-6-18-15,6-3-1 0,-4-9 0 16,7-3 15-16,0-7 78 0,3 0 44 16,-3-11 24-16,3-5-18 0,0-10 46 15,-3-3-50-15,3-8 6 0,0-11 10 16,-3-10-10-16,3 2 1 0,0 3-7 16,0 10 3-16,0 8-13 0,3-4 16 15,6-2 13-15,-2-1 29 0,2 4-2 16,6 5-4-16,-2 1 3 0,2 5-6 15,1 2 0-15,-1 5-9 16,4 3-16-16,-4 4-14 0,1 2-25 16,2 2-3-16,1 1-6 0,6 4-10 15,-3-1 1-15,2 3 0 0,1 0 12 16,3 2-15-16,-3 0 2 0,0 3-1 16,0 2 1-16,2-1-1 0,-5 5-1 15,6-1-3-15,-3 2-12 0,0 1-3 16,-1 5 6-16,1 1-3 0,0 3-3 15,0 2 6-15,-3 0 10 0,2 2-13 16,-5 4 12-16,3-1-10 0,-4 2 1 16,-2-1 0-16,-1 3 0 0,1 1 9 15,-7 2 0-15,0 4 2 0,-2-1 1 16,-7-2 1-16,0 2 13 0,-4 0-14 16,-8-2-21-16,-7 1 21 0,-8-4 30 15,-4-1 4-15,-4-5 11 16,-8-2 6-16,3-5-11 0,-7-3-19 15,4-6-21-15,-1-5-55 0,4-3-81 16,0-2-33-16,3-7-65 0,2-3-160 16,-2-6-364-16,16 5-711 0,-14-15-889 0</inkml:trace>
  <inkml:trace contextRef="#ctx0" brushRef="#br0" timeOffset="166134.04">26064 13173 1117 0,'0'0'1650'0,"0"0"-1329"0,0 0-126 15,0 0 94-15,0 0-20 0,0 0-27 16,0 0-64-16,0 0-69 0,53-35-50 16,-47 40-10-16,0 4 4 0,1 8 6 15,-1 7 15-15,0 21-16 0,-3 18-3 16,-3 27-36-16,-3 13-1 0,-9 10-15 15,-7-4 13-15,4-7-4 0,-4-4-12 16,-3-6-5-16,4-5 5 0,-1-11 30 16,0-5-30-16,1-7-43 0,-1-1 29 15,7-14 14-15,-1-11 0 0,4-10 0 16,3-7-1-16,0-3-1 0,3 1 0 16,-4-2 1-16,7-5 1 0,0-6 34 15,7-1 18-15,2-1 15 0,6 0 7 16,4-1 51-16,3 1-34 0,6 1-39 15,3-1-22-15,3 2-27 0,6 0 13 16,13-2-14-16,15 1 10 16,16-1-10-16,12-4 10 0,0 0-10 15,3-4 1-15,-6-5 0 0,3 1 9 16,4 0-9-16,-1-1-2 0,0 2 0 16,6 3-1-16,1-1 0 0,-4 1 11 15,0 3 2-15,1 1-1 0,-7 0 3 16,-3 1-12-16,-6-1 52 0,3 4 84 15,-10-4-6-15,-2 0-85 0,-19 0-17 16,-13 0-1-16,-18 0 21 0,-6 0-3 16,0-4 22-16,-1 3-1 0,-5 0-36 15,-7-2-22-15,-3 3-11 0,-6 0-24 16,0-3-54-16,-3 2-94 0,-6-7-106 16,0-5-227-16,-1 4-774 0,-2-20-978 0</inkml:trace>
  <inkml:trace contextRef="#ctx0" brushRef="#br0" timeOffset="166466.1">28830 13188 2221 0,'0'0'662'0,"0"0"-380"0,0 0 103 0,0 0 57 16,0 0-98-16,0 0-134 16,0 0-114-16,0 0-44 0,50 10 28 15,-44 48 34-15,0 34 27 0,-3 20-38 16,0 13 13-16,-3-2 24 0,0-11 3 15,-6 0-49-15,-6-7-55 0,-4-4-17 16,4-9-22-16,-4-1-97 0,-2-13-12 16,2-6-70-16,1-20-105 0,2-11-399 15,1-20-945-15,-7-7-1039 0</inkml:trace>
  <inkml:trace contextRef="#ctx0" brushRef="#br0" timeOffset="180669.41">31577 10613 1061 0,'0'0'185'0,"0"0"-9"16,72-9 318-16,-44 3-224 0,-1-1-70 15,1 1-48-15,-3-1-26 0,0 1-52 16,-3-1-10-16,-1 1-2 0,-5 1 5 16,-1 1 0-16,1 0-9 0,-10 2-7 15,0 1 10-15,-3 1 22 0,-3 0 3 16,0 0 23-16,-6 0 68 0,-3 3 82 16,-10 4-11-16,-6 0-58 0,-12 2-109 15,-15 0 9-15,-26 3-22 0,-6 4-67 16,-12 0-1-16,3-4 3 15,3 6 25-15,0-5-4 0,-3 0 10 16,3 2-9-16,0-2-10 0,7 0-15 16,2-2-14-16,10 2 14 0,3-4 1 15,18 0 0-15,7-3-1 0,15-2 1 16,6-1 0-16,3 0 0 0,1 0 1 16,2-1 10-16,13-1-9 0,3 0-3 15,3-1-14-15,13 5-115 0,18-5 129 16,25 0 15-16,28-5 7 0,12-3-22 15,3-3 0-15,0 2-25 0,-8-2 3 16,-5 0 7-16,1 0 15 0,-3 3 3 16,-6-1 19-16,-13 3 21 0,-15 0 58 15,-16 5-8-15,-12-3-7 0,-10 2-7 16,-2 1-39-16,-7-1-22 0,0 2 13 16,-6-2 33-16,-12-2-43 15,-13 2-21-15,-3-2-198 0,-19-1-5 16,-11 5-59-16,-17 0-133 0,10 5-202 0,15-4-402 15,19-1-370-15</inkml:trace>
  <inkml:trace contextRef="#ctx0" brushRef="#br0" timeOffset="181050.45">30830 10454 153 0,'0'0'2289'0,"0"0"-1915"15,0 0-149-15,0 0 126 0,0 0-2 16,-65 14-343-16,6 1-6 0,-25 8-53 16,-6 1 15-16,4 6 38 0,8-1 18 15,13-1 17-15,12-1-1 0,16-4 4 16,9-3 31-16,13-1 54 0,2 2 72 16,7 4-24-16,3 6-69 0,9 0 22 15,13 2-16-15,6 2-37 0,9-2-21 16,15 5-50-16,16-1-89 0,25-4-72 15,13-6-121-15,-26-13-353 0,-12-9-981 16</inkml:trace>
  <inkml:trace contextRef="#ctx0" brushRef="#br0" timeOffset="-183327.8">27060 16077 654 0,'-62'9'186'15,"9"-2"-372"-15,10 0-84 0</inkml:trace>
  <inkml:trace contextRef="#ctx0" brushRef="#br0" timeOffset="-183097.3">26787 16148 190 0,'0'0'193'16,"102"-5"198"-16,-9-1-280 0,25-4-111 16,3-1-26-16,3 2-137 0,-9 1 163 15,6 1 6-15,-4 0 301 0,4-4 80 16,-6 1 26-16,0 2-88 15,-4-4-40-15,-8 4-43 0,-13-1-23 16,-13 0-24-16,-21 5-35 0,-19 0-51 16,-15 1-49-16,-10 3-38 0,-9 0-19 15,-6-1-1-15,-22 1 128 0,-40 0-118 16,-43 12-12-16,-32 5-177 0,-21 4 21 16,-6 3-43-16,-1 2-3 0,-12 1-166 15,-9 1-208-15,43-6-697 0</inkml:trace>
  <inkml:trace contextRef="#ctx0" brushRef="#br0" timeOffset="-182848.3">27007 16285 1076 0,'186'-32'771'0,"6"3"-554"15,25-2-41-15,-21 1 44 0,-7 6-43 16,-16 1-16-16,-8 3 38 0,-20 4 0 15,-21 0-52-15,-18 7-26 0,-32 2-29 16,-30 3 3-16,-19 4-10 0,-19 0-57 16,-6 0-15-16,-31 4 3 0,-44 7 50 15,-67 15-66-15,-41 7-193 0,-31 10 32 16,0-2 69-16,19-3 38 0,2 1 34 16,4 1-37-16,9 2-80 0,7 0-158 15,15-4-154-15,15-3-134 0,25-7-78 16,37-8-46-16</inkml:trace>
  <inkml:trace contextRef="#ctx0" brushRef="#br0" timeOffset="-173309.63">26176 11774 2327 0,'0'0'442'0,"0"0"-442"16,0 0-825-16,0 0-501 16</inkml:trace>
  <inkml:trace contextRef="#ctx0" brushRef="#br0" timeOffset="-172974.63">21072 12073 1944 0,'0'0'0'16,"0"0"-1154"-16</inkml:trace>
  <inkml:trace contextRef="#ctx0" brushRef="#br0" timeOffset="-172551.59">14446 11568 3007 0,'0'0'1671'15,"0"0"-1671"-15,0 0-102 0,-56-39-71 16,47 30 40-16,6 5-200 0,-3 2-657 16,-1 2-669-16</inkml:trace>
  <inkml:trace contextRef="#ctx0" brushRef="#br0" timeOffset="-172191.42">7935 11491 4613 0,'-100'-45'298'0,"51"12"-298"0,12 4-21 15,18 15 21-15,3 1 43 16,4-2-43-16,6 7-83 0,3 3-154 0,6 1-166 15,22 3-213-15,6 0 0 16,-6-1 162-16,21 1-142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10/15/2020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048E-6BD4-44BD-BFD8-514CB6BB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 to </a:t>
            </a:r>
            <a:br>
              <a:rPr lang="en-US" sz="4800" dirty="0"/>
            </a:br>
            <a:r>
              <a:rPr lang="en-US" sz="4800" dirty="0"/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9117-959C-4B4B-B7EB-7D3DB13B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53809"/>
            <a:ext cx="8825659" cy="2322041"/>
          </a:xfrm>
        </p:spPr>
        <p:txBody>
          <a:bodyPr>
            <a:normAutofit/>
          </a:bodyPr>
          <a:lstStyle/>
          <a:p>
            <a:endParaRPr lang="en-US" sz="2400" b="1" i="1" dirty="0"/>
          </a:p>
          <a:p>
            <a:r>
              <a:rPr lang="en-US" sz="2400" b="1" i="1" dirty="0"/>
              <a:t>Welcome!</a:t>
            </a:r>
          </a:p>
          <a:p>
            <a:endParaRPr lang="en-US" sz="2400" i="1" dirty="0"/>
          </a:p>
          <a:p>
            <a:r>
              <a:rPr lang="en-US" sz="2400" i="1" dirty="0"/>
              <a:t>Class starts: 9.30 am CDT</a:t>
            </a:r>
          </a:p>
        </p:txBody>
      </p:sp>
    </p:spTree>
    <p:extLst>
      <p:ext uri="{BB962C8B-B14F-4D97-AF65-F5344CB8AC3E}">
        <p14:creationId xmlns:p14="http://schemas.microsoft.com/office/powerpoint/2010/main" val="288611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4095-37B3-43A2-84D8-1C406502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Extensibility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5569A-D6E8-4EBE-AF09-6A29266C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52" y="2353901"/>
            <a:ext cx="5005233" cy="428681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86B478-80CE-450C-BC2E-F61659BB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5" y="2493780"/>
            <a:ext cx="5498130" cy="34163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No tight coupling with the storage solutions</a:t>
            </a:r>
          </a:p>
          <a:p>
            <a:endParaRPr lang="en-US" dirty="0"/>
          </a:p>
          <a:p>
            <a:r>
              <a:rPr lang="en-US" dirty="0"/>
              <a:t>Spark focuses on the compute only</a:t>
            </a:r>
          </a:p>
          <a:p>
            <a:endParaRPr lang="en-US" dirty="0"/>
          </a:p>
          <a:p>
            <a:r>
              <a:rPr lang="en-US" dirty="0"/>
              <a:t>Connectors are available for a variety of external data sources</a:t>
            </a:r>
          </a:p>
          <a:p>
            <a:pPr lvl="1"/>
            <a:r>
              <a:rPr lang="en-US" dirty="0"/>
              <a:t>And you can add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9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C83C-C408-492F-8ACD-F1EED1DB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as a Unified Analytics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16DD2-C5FE-4ABC-BD56-634B8236806E}"/>
              </a:ext>
            </a:extLst>
          </p:cNvPr>
          <p:cNvSpPr/>
          <p:nvPr/>
        </p:nvSpPr>
        <p:spPr>
          <a:xfrm>
            <a:off x="733331" y="4808011"/>
            <a:ext cx="9958297" cy="12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Spark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3FA71-D72C-4465-9F9D-A5257EC6872A}"/>
              </a:ext>
            </a:extLst>
          </p:cNvPr>
          <p:cNvSpPr/>
          <p:nvPr/>
        </p:nvSpPr>
        <p:spPr>
          <a:xfrm>
            <a:off x="3100014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150F2-C7A3-4EE4-8DE2-6C1456097324}"/>
              </a:ext>
            </a:extLst>
          </p:cNvPr>
          <p:cNvSpPr/>
          <p:nvPr/>
        </p:nvSpPr>
        <p:spPr>
          <a:xfrm>
            <a:off x="4957483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A813B-04E6-421C-B9E9-09FA0951A11E}"/>
              </a:ext>
            </a:extLst>
          </p:cNvPr>
          <p:cNvSpPr/>
          <p:nvPr/>
        </p:nvSpPr>
        <p:spPr>
          <a:xfrm>
            <a:off x="6856925" y="5452879"/>
            <a:ext cx="1624105" cy="385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B3F5A-D6A0-4855-BE61-5DCEC8E46ABB}"/>
              </a:ext>
            </a:extLst>
          </p:cNvPr>
          <p:cNvSpPr/>
          <p:nvPr/>
        </p:nvSpPr>
        <p:spPr>
          <a:xfrm>
            <a:off x="733331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 and Structured API </a:t>
            </a:r>
            <a:r>
              <a:rPr lang="en-US" i="1" dirty="0"/>
              <a:t>(</a:t>
            </a:r>
            <a:r>
              <a:rPr lang="en-US" i="1" dirty="0" err="1"/>
              <a:t>DataFrames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BA31-14B2-4B05-8EF7-C3F576D7ABC9}"/>
              </a:ext>
            </a:extLst>
          </p:cNvPr>
          <p:cNvSpPr/>
          <p:nvPr/>
        </p:nvSpPr>
        <p:spPr>
          <a:xfrm>
            <a:off x="3250733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  <a:br>
              <a:rPr lang="en-US" dirty="0"/>
            </a:br>
            <a:r>
              <a:rPr lang="en-US" i="1" dirty="0"/>
              <a:t>(Structured Streaming)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E7327-A409-4E77-8663-E4ECB602329E}"/>
              </a:ext>
            </a:extLst>
          </p:cNvPr>
          <p:cNvSpPr/>
          <p:nvPr/>
        </p:nvSpPr>
        <p:spPr>
          <a:xfrm>
            <a:off x="5787839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MLlib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901D5-958A-4BED-B17C-83A3F6D0AC69}"/>
              </a:ext>
            </a:extLst>
          </p:cNvPr>
          <p:cNvSpPr/>
          <p:nvPr/>
        </p:nvSpPr>
        <p:spPr>
          <a:xfrm>
            <a:off x="8324945" y="2904564"/>
            <a:ext cx="2366683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Processing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GraphX</a:t>
            </a:r>
            <a:r>
              <a:rPr lang="en-US" i="1" dirty="0"/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EF588-0EAA-4302-93CE-558329153420}"/>
                  </a:ext>
                </a:extLst>
              </p14:cNvPr>
              <p14:cNvContentPartPr/>
              <p14:nvPr/>
            </p14:nvContentPartPr>
            <p14:xfrm>
              <a:off x="1416600" y="1841040"/>
              <a:ext cx="10063080" cy="410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EF588-0EAA-4302-93CE-558329153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240" y="1831680"/>
                <a:ext cx="10081800" cy="41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3104-0A0A-4FA2-AC34-19758647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Spark is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04A9-3355-47BD-B408-E3A66921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Functional Programming perspective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“Traditional” Big Data processing perspective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277538" cy="2283824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Transformations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end-to-end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1576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86E-6134-4C0B-8786-6463600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C3D7-193F-4DB5-A712-6E8A3CCA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97642"/>
            <a:ext cx="8761413" cy="2222157"/>
          </a:xfrm>
        </p:spPr>
        <p:txBody>
          <a:bodyPr/>
          <a:lstStyle/>
          <a:p>
            <a:r>
              <a:rPr lang="en-US" dirty="0"/>
              <a:t>Most common structured API</a:t>
            </a:r>
          </a:p>
          <a:p>
            <a:r>
              <a:rPr lang="en-US" dirty="0"/>
              <a:t>Represents a table of data with rows and columns</a:t>
            </a:r>
          </a:p>
          <a:p>
            <a:r>
              <a:rPr lang="en-US" dirty="0"/>
              <a:t>Think of a spreadsheet but it can be partitioned across multiple nodes</a:t>
            </a:r>
          </a:p>
        </p:txBody>
      </p:sp>
    </p:spTree>
    <p:extLst>
      <p:ext uri="{BB962C8B-B14F-4D97-AF65-F5344CB8AC3E}">
        <p14:creationId xmlns:p14="http://schemas.microsoft.com/office/powerpoint/2010/main" val="425314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67-1996-44D9-882F-0615095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Structures” in Spark:</a:t>
            </a:r>
            <a:br>
              <a:rPr lang="en-US" dirty="0"/>
            </a:br>
            <a:r>
              <a:rPr lang="en-US" sz="3200" i="1" dirty="0"/>
              <a:t>Resilient Distributed Dataset (RDD)</a:t>
            </a:r>
            <a:endParaRPr lang="en-US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16BEE-7AAA-4976-8003-D7285F6509A6}"/>
              </a:ext>
            </a:extLst>
          </p:cNvPr>
          <p:cNvGrpSpPr/>
          <p:nvPr/>
        </p:nvGrpSpPr>
        <p:grpSpPr>
          <a:xfrm>
            <a:off x="776064" y="2659498"/>
            <a:ext cx="2637698" cy="2998033"/>
            <a:chOff x="854440" y="2675744"/>
            <a:chExt cx="2637698" cy="29980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D0AD8-EFAC-4D25-9C09-2A3C2E2A25D6}"/>
                </a:ext>
              </a:extLst>
            </p:cNvPr>
            <p:cNvSpPr/>
            <p:nvPr/>
          </p:nvSpPr>
          <p:spPr>
            <a:xfrm>
              <a:off x="854440" y="2675744"/>
              <a:ext cx="2637698" cy="29980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RDD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E85AA-F313-4826-A839-57D71B028524}"/>
                </a:ext>
              </a:extLst>
            </p:cNvPr>
            <p:cNvSpPr/>
            <p:nvPr/>
          </p:nvSpPr>
          <p:spPr>
            <a:xfrm>
              <a:off x="1019330" y="2825646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7B60F5-A583-4AE5-8D20-BCEF4CE98C51}"/>
                </a:ext>
              </a:extLst>
            </p:cNvPr>
            <p:cNvSpPr/>
            <p:nvPr/>
          </p:nvSpPr>
          <p:spPr>
            <a:xfrm>
              <a:off x="1019330" y="3297837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75D580-7A6C-4EBC-951C-848A905FEF8B}"/>
                </a:ext>
              </a:extLst>
            </p:cNvPr>
            <p:cNvSpPr/>
            <p:nvPr/>
          </p:nvSpPr>
          <p:spPr>
            <a:xfrm>
              <a:off x="1019330" y="3770028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Scala/Python obj.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142A9F-2927-4123-9464-15008F099105}"/>
                </a:ext>
              </a:extLst>
            </p:cNvPr>
            <p:cNvSpPr/>
            <p:nvPr/>
          </p:nvSpPr>
          <p:spPr>
            <a:xfrm>
              <a:off x="1019330" y="4242219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Scala/Python obj.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4565E-1CB7-4D9E-8368-0605FB80A0BB}"/>
                </a:ext>
              </a:extLst>
            </p:cNvPr>
            <p:cNvSpPr/>
            <p:nvPr/>
          </p:nvSpPr>
          <p:spPr>
            <a:xfrm>
              <a:off x="1019330" y="4714410"/>
              <a:ext cx="2286000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Scala/Python obj.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38BDA-EE41-49C3-A1FD-79ACA1C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91" y="2714787"/>
            <a:ext cx="5861440" cy="3966754"/>
          </a:xfrm>
        </p:spPr>
        <p:txBody>
          <a:bodyPr>
            <a:normAutofit/>
          </a:bodyPr>
          <a:lstStyle/>
          <a:p>
            <a:r>
              <a:rPr lang="en-US" dirty="0"/>
              <a:t>For structured and unstructured data</a:t>
            </a:r>
          </a:p>
          <a:p>
            <a:r>
              <a:rPr lang="en-US" dirty="0"/>
              <a:t>Can come from any data source</a:t>
            </a:r>
          </a:p>
          <a:p>
            <a:r>
              <a:rPr lang="en-US" dirty="0"/>
              <a:t>Familiar object-oriented programming style</a:t>
            </a:r>
          </a:p>
          <a:p>
            <a:r>
              <a:rPr lang="en-US" dirty="0"/>
              <a:t>Compile-time type safety </a:t>
            </a:r>
            <a:r>
              <a:rPr lang="en-US" i="1" dirty="0"/>
              <a:t>(</a:t>
            </a:r>
            <a:r>
              <a:rPr lang="en-US" i="1" dirty="0" err="1"/>
              <a:t>scala</a:t>
            </a:r>
            <a:r>
              <a:rPr lang="en-US" i="1" dirty="0"/>
              <a:t> only)</a:t>
            </a:r>
          </a:p>
          <a:p>
            <a:r>
              <a:rPr lang="en-US" dirty="0"/>
              <a:t>No inbuilt optimization engine, for structured data it can be less performant</a:t>
            </a:r>
          </a:p>
        </p:txBody>
      </p:sp>
    </p:spTree>
    <p:extLst>
      <p:ext uri="{BB962C8B-B14F-4D97-AF65-F5344CB8AC3E}">
        <p14:creationId xmlns:p14="http://schemas.microsoft.com/office/powerpoint/2010/main" val="123616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867-1996-44D9-882F-0615095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Structures” in Spark:</a:t>
            </a:r>
            <a:br>
              <a:rPr lang="en-US" dirty="0"/>
            </a:br>
            <a:r>
              <a:rPr lang="en-US" sz="3200" i="1" dirty="0" err="1"/>
              <a:t>DataFrames</a:t>
            </a:r>
            <a:endParaRPr lang="en-US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16BEE-7AAA-4976-8003-D7285F6509A6}"/>
              </a:ext>
            </a:extLst>
          </p:cNvPr>
          <p:cNvGrpSpPr/>
          <p:nvPr/>
        </p:nvGrpSpPr>
        <p:grpSpPr>
          <a:xfrm>
            <a:off x="776064" y="2659498"/>
            <a:ext cx="2759616" cy="2998033"/>
            <a:chOff x="854440" y="2675744"/>
            <a:chExt cx="2759616" cy="29980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D0AD8-EFAC-4D25-9C09-2A3C2E2A25D6}"/>
                </a:ext>
              </a:extLst>
            </p:cNvPr>
            <p:cNvSpPr/>
            <p:nvPr/>
          </p:nvSpPr>
          <p:spPr>
            <a:xfrm>
              <a:off x="854440" y="2675744"/>
              <a:ext cx="2759616" cy="29980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DataFrame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E85AA-F313-4826-A839-57D71B028524}"/>
                </a:ext>
              </a:extLst>
            </p:cNvPr>
            <p:cNvSpPr/>
            <p:nvPr/>
          </p:nvSpPr>
          <p:spPr>
            <a:xfrm>
              <a:off x="1019330" y="2825646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7B60F5-A583-4AE5-8D20-BCEF4CE98C51}"/>
                </a:ext>
              </a:extLst>
            </p:cNvPr>
            <p:cNvSpPr/>
            <p:nvPr/>
          </p:nvSpPr>
          <p:spPr>
            <a:xfrm>
              <a:off x="1019330" y="3297837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75D580-7A6C-4EBC-951C-848A905FEF8B}"/>
                </a:ext>
              </a:extLst>
            </p:cNvPr>
            <p:cNvSpPr/>
            <p:nvPr/>
          </p:nvSpPr>
          <p:spPr>
            <a:xfrm>
              <a:off x="1019330" y="3770028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142A9F-2927-4123-9464-15008F099105}"/>
                </a:ext>
              </a:extLst>
            </p:cNvPr>
            <p:cNvSpPr/>
            <p:nvPr/>
          </p:nvSpPr>
          <p:spPr>
            <a:xfrm>
              <a:off x="1019330" y="4242219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F4565E-1CB7-4D9E-8368-0605FB80A0BB}"/>
                </a:ext>
              </a:extLst>
            </p:cNvPr>
            <p:cNvSpPr/>
            <p:nvPr/>
          </p:nvSpPr>
          <p:spPr>
            <a:xfrm>
              <a:off x="1019330" y="4714410"/>
              <a:ext cx="704966" cy="367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38BDA-EE41-49C3-A1FD-79ACA1C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091" y="2714787"/>
            <a:ext cx="5861440" cy="3966754"/>
          </a:xfrm>
        </p:spPr>
        <p:txBody>
          <a:bodyPr>
            <a:normAutofit/>
          </a:bodyPr>
          <a:lstStyle/>
          <a:p>
            <a:r>
              <a:rPr lang="en-US" dirty="0"/>
              <a:t>Data is organized to rows and columns</a:t>
            </a:r>
          </a:p>
          <a:p>
            <a:r>
              <a:rPr lang="en-US" dirty="0"/>
              <a:t>For structured or semi-structured data only</a:t>
            </a:r>
          </a:p>
          <a:p>
            <a:r>
              <a:rPr lang="en-US" dirty="0"/>
              <a:t>AVRO, CSV, JSON, relational databases</a:t>
            </a:r>
          </a:p>
          <a:p>
            <a:r>
              <a:rPr lang="en-US" dirty="0"/>
              <a:t>Schema needs to define prior ingestion, but Spark can infer the schema if needed</a:t>
            </a:r>
          </a:p>
          <a:p>
            <a:r>
              <a:rPr lang="en-US" dirty="0"/>
              <a:t>Provides a higher-level API abstraction</a:t>
            </a:r>
          </a:p>
          <a:p>
            <a:r>
              <a:rPr lang="en-US" dirty="0"/>
              <a:t>For querying, you can use SQL too</a:t>
            </a:r>
          </a:p>
          <a:p>
            <a:r>
              <a:rPr lang="en-US" dirty="0"/>
              <a:t>Many types of error can be caught at run-time only</a:t>
            </a:r>
          </a:p>
          <a:p>
            <a:r>
              <a:rPr lang="en-US" dirty="0"/>
              <a:t>In-built optimization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0C6B2-AFEE-4858-BFA1-2EBE0E996617}"/>
              </a:ext>
            </a:extLst>
          </p:cNvPr>
          <p:cNvSpPr/>
          <p:nvPr/>
        </p:nvSpPr>
        <p:spPr>
          <a:xfrm>
            <a:off x="1810810" y="2809400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36116-B2EE-40A6-83DC-62FF5D9EE411}"/>
              </a:ext>
            </a:extLst>
          </p:cNvPr>
          <p:cNvSpPr/>
          <p:nvPr/>
        </p:nvSpPr>
        <p:spPr>
          <a:xfrm>
            <a:off x="1810810" y="3281591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8F10B-5CCC-49EE-83C3-2891E19F451C}"/>
              </a:ext>
            </a:extLst>
          </p:cNvPr>
          <p:cNvSpPr/>
          <p:nvPr/>
        </p:nvSpPr>
        <p:spPr>
          <a:xfrm>
            <a:off x="1810810" y="3753782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58FBA-F769-4A0D-9A24-C29EA94F396F}"/>
              </a:ext>
            </a:extLst>
          </p:cNvPr>
          <p:cNvSpPr/>
          <p:nvPr/>
        </p:nvSpPr>
        <p:spPr>
          <a:xfrm>
            <a:off x="1810810" y="4225973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B8263-CA79-423A-B45A-1745278FC873}"/>
              </a:ext>
            </a:extLst>
          </p:cNvPr>
          <p:cNvSpPr/>
          <p:nvPr/>
        </p:nvSpPr>
        <p:spPr>
          <a:xfrm>
            <a:off x="1810810" y="4698164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0CBEA-B75C-439B-A0B2-7464A923BA8A}"/>
              </a:ext>
            </a:extLst>
          </p:cNvPr>
          <p:cNvSpPr/>
          <p:nvPr/>
        </p:nvSpPr>
        <p:spPr>
          <a:xfrm>
            <a:off x="2680666" y="2809400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EE2E5-B38C-4670-A588-D076305B8C4F}"/>
              </a:ext>
            </a:extLst>
          </p:cNvPr>
          <p:cNvSpPr/>
          <p:nvPr/>
        </p:nvSpPr>
        <p:spPr>
          <a:xfrm>
            <a:off x="2680666" y="3281591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0D3CD-0659-4E63-AD2A-B7D809996C24}"/>
              </a:ext>
            </a:extLst>
          </p:cNvPr>
          <p:cNvSpPr/>
          <p:nvPr/>
        </p:nvSpPr>
        <p:spPr>
          <a:xfrm>
            <a:off x="2680666" y="3753782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60223A-7778-43DD-93C9-E85A06D80237}"/>
              </a:ext>
            </a:extLst>
          </p:cNvPr>
          <p:cNvSpPr/>
          <p:nvPr/>
        </p:nvSpPr>
        <p:spPr>
          <a:xfrm>
            <a:off x="2680666" y="4225973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8B142-F2DF-4DE1-9A2A-65929AC4F950}"/>
              </a:ext>
            </a:extLst>
          </p:cNvPr>
          <p:cNvSpPr/>
          <p:nvPr/>
        </p:nvSpPr>
        <p:spPr>
          <a:xfrm>
            <a:off x="2680666" y="4698164"/>
            <a:ext cx="704966" cy="3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101F-105A-4CE7-AF39-13F374A8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3DADD-263C-464D-B990-CE40554720F3}"/>
              </a:ext>
            </a:extLst>
          </p:cNvPr>
          <p:cNvSpPr/>
          <p:nvPr/>
        </p:nvSpPr>
        <p:spPr>
          <a:xfrm>
            <a:off x="388600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0A568-97A9-42BF-9E46-B9F450025B24}"/>
              </a:ext>
            </a:extLst>
          </p:cNvPr>
          <p:cNvSpPr/>
          <p:nvPr/>
        </p:nvSpPr>
        <p:spPr>
          <a:xfrm>
            <a:off x="2384080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FBE27-EE61-49E0-91F1-BB13FB8581D1}"/>
              </a:ext>
            </a:extLst>
          </p:cNvPr>
          <p:cNvSpPr/>
          <p:nvPr/>
        </p:nvSpPr>
        <p:spPr>
          <a:xfrm>
            <a:off x="4379561" y="2923867"/>
            <a:ext cx="1532708" cy="257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 </a:t>
            </a:r>
          </a:p>
          <a:p>
            <a:pPr algn="ctr"/>
            <a:r>
              <a:rPr lang="en-US" dirty="0"/>
              <a:t>or</a:t>
            </a:r>
            <a:br>
              <a:rPr lang="en-US" dirty="0"/>
            </a:b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4F5E43-7A22-438F-91BA-1549E7A36837}"/>
              </a:ext>
            </a:extLst>
          </p:cNvPr>
          <p:cNvSpPr/>
          <p:nvPr/>
        </p:nvSpPr>
        <p:spPr>
          <a:xfrm>
            <a:off x="1921308" y="4212735"/>
            <a:ext cx="462772" cy="29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74675D-EFC3-4F37-9861-EE3EA7FEA616}"/>
              </a:ext>
            </a:extLst>
          </p:cNvPr>
          <p:cNvSpPr/>
          <p:nvPr/>
        </p:nvSpPr>
        <p:spPr>
          <a:xfrm>
            <a:off x="3916788" y="4212735"/>
            <a:ext cx="462772" cy="29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8D8B-6044-42B4-BE42-B0C904197A64}"/>
              </a:ext>
            </a:extLst>
          </p:cNvPr>
          <p:cNvSpPr txBox="1"/>
          <p:nvPr/>
        </p:nvSpPr>
        <p:spPr>
          <a:xfrm>
            <a:off x="6430780" y="2585803"/>
            <a:ext cx="5372620" cy="349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81FDC8-9403-4693-9184-8D8C5C8E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98569"/>
            <a:ext cx="5851161" cy="4254500"/>
          </a:xfrm>
        </p:spPr>
        <p:txBody>
          <a:bodyPr>
            <a:normAutofit/>
          </a:bodyPr>
          <a:lstStyle/>
          <a:p>
            <a:r>
              <a:rPr lang="en-US" dirty="0"/>
              <a:t>You can express your data processing logics via transformations</a:t>
            </a:r>
          </a:p>
          <a:p>
            <a:r>
              <a:rPr lang="en-US" dirty="0"/>
              <a:t>You cannot change the individual elements in an RDD or a row in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b="1" dirty="0"/>
              <a:t>Remember: </a:t>
            </a:r>
            <a:r>
              <a:rPr lang="en-US" dirty="0"/>
              <a:t>these are immutable data structures</a:t>
            </a:r>
          </a:p>
          <a:p>
            <a:r>
              <a:rPr lang="en-US" dirty="0"/>
              <a:t>Every transformation will result a new RDD/DF</a:t>
            </a:r>
          </a:p>
          <a:p>
            <a:r>
              <a:rPr lang="en-US" dirty="0"/>
              <a:t>You can pipe together multiple transformations which allows Spark to optimize the execution</a:t>
            </a:r>
          </a:p>
          <a:p>
            <a:r>
              <a:rPr lang="en-US" dirty="0"/>
              <a:t>Transformations are lazy:</a:t>
            </a:r>
          </a:p>
          <a:p>
            <a:pPr lvl="1"/>
            <a:r>
              <a:rPr lang="en-US" dirty="0"/>
              <a:t>Does not execute before we won’t call an </a:t>
            </a:r>
            <a:r>
              <a:rPr lang="en-US" b="1" dirty="0"/>
              <a:t>action</a:t>
            </a:r>
          </a:p>
          <a:p>
            <a:pPr lvl="1"/>
            <a:r>
              <a:rPr lang="en-US" dirty="0"/>
              <a:t>Example actions: take(…), collect(), save()</a:t>
            </a:r>
          </a:p>
        </p:txBody>
      </p:sp>
    </p:spTree>
    <p:extLst>
      <p:ext uri="{BB962C8B-B14F-4D97-AF65-F5344CB8AC3E}">
        <p14:creationId xmlns:p14="http://schemas.microsoft.com/office/powerpoint/2010/main" val="4363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1B-B9CC-49AE-8B79-ABC82DD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Types: </a:t>
            </a:r>
            <a:br>
              <a:rPr lang="en-US" dirty="0"/>
            </a:br>
            <a:r>
              <a:rPr lang="en-US" sz="2800" i="1" dirty="0"/>
              <a:t>Narrow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A213-7358-4D70-9EBF-77A1489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9" y="2534194"/>
            <a:ext cx="6967002" cy="3560557"/>
          </a:xfrm>
        </p:spPr>
        <p:txBody>
          <a:bodyPr/>
          <a:lstStyle/>
          <a:p>
            <a:r>
              <a:rPr lang="en-US" dirty="0"/>
              <a:t>Each input partition contributes to one output partition only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Map: apply the same transformation logic for each row</a:t>
            </a:r>
          </a:p>
          <a:p>
            <a:pPr lvl="1"/>
            <a:r>
              <a:rPr lang="en-US" dirty="0"/>
              <a:t>Filter/where: select specific records from RDD/DF</a:t>
            </a:r>
          </a:p>
          <a:p>
            <a:pPr lvl="1"/>
            <a:r>
              <a:rPr lang="en-US" dirty="0"/>
              <a:t>Projection: selecting/adding/filtering column for a DF</a:t>
            </a:r>
          </a:p>
          <a:p>
            <a:r>
              <a:rPr lang="en-US" dirty="0"/>
              <a:t>Easy to parallelize, independent executors does not need to exchange data </a:t>
            </a:r>
            <a:r>
              <a:rPr lang="en-US" i="1" dirty="0"/>
              <a:t>(no shuffling)</a:t>
            </a:r>
          </a:p>
          <a:p>
            <a:r>
              <a:rPr lang="en-US" dirty="0"/>
              <a:t>Multiple narrow operations can be pipelines and can be performed in-memory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743E6-9BD6-4F90-A3EA-E758425A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68" y="2678451"/>
            <a:ext cx="2581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1B-B9CC-49AE-8B79-ABC82DD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Types: </a:t>
            </a:r>
            <a:br>
              <a:rPr lang="en-US" dirty="0"/>
            </a:br>
            <a:r>
              <a:rPr lang="en-US" sz="2800" i="1" dirty="0"/>
              <a:t>Wide Transformation </a:t>
            </a:r>
            <a:r>
              <a:rPr lang="en-US" sz="2800" dirty="0"/>
              <a:t>(Shuffles)</a:t>
            </a: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A213-7358-4D70-9EBF-77A1489C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9" y="2784764"/>
            <a:ext cx="6967002" cy="3560557"/>
          </a:xfrm>
        </p:spPr>
        <p:txBody>
          <a:bodyPr/>
          <a:lstStyle/>
          <a:p>
            <a:r>
              <a:rPr lang="en-US" dirty="0"/>
              <a:t>One input partition contributes to many output partitions</a:t>
            </a:r>
          </a:p>
          <a:p>
            <a:r>
              <a:rPr lang="en-US" dirty="0"/>
              <a:t>Referred as Shuffle operation, as Spark needs to exchange partitions across the cluster</a:t>
            </a:r>
          </a:p>
          <a:p>
            <a:r>
              <a:rPr lang="en-US" dirty="0"/>
              <a:t>Multiple wide transformations cannot be pipelined</a:t>
            </a:r>
          </a:p>
          <a:p>
            <a:r>
              <a:rPr lang="en-US" dirty="0"/>
              <a:t>Transformations involving data shuffling:</a:t>
            </a:r>
          </a:p>
          <a:p>
            <a:pPr lvl="1"/>
            <a:r>
              <a:rPr lang="en-US" dirty="0"/>
              <a:t>Group-by</a:t>
            </a:r>
          </a:p>
          <a:p>
            <a:pPr lvl="1"/>
            <a:r>
              <a:rPr lang="en-US" dirty="0"/>
              <a:t>Sort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A7F03565-C424-47DB-829E-34B4BD60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83" y="2784764"/>
            <a:ext cx="3144283" cy="3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943-7537-48C2-BB6B-5139D83A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35D3-FB3A-456A-8103-DC61AD57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445375" cy="3416300"/>
          </a:xfrm>
        </p:spPr>
        <p:txBody>
          <a:bodyPr>
            <a:normAutofit/>
          </a:bodyPr>
          <a:lstStyle/>
          <a:p>
            <a:r>
              <a:rPr lang="en-US" dirty="0"/>
              <a:t>The training is 3 days long (from Tuesday to Thursday)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day we start  at </a:t>
            </a:r>
            <a:r>
              <a:rPr lang="en-US" b="1" dirty="0"/>
              <a:t>9.30 am </a:t>
            </a:r>
            <a:r>
              <a:rPr lang="en-US" dirty="0"/>
              <a:t>central time and planning to finish by </a:t>
            </a:r>
            <a:r>
              <a:rPr lang="en-US" b="1" dirty="0"/>
              <a:t>4.00 pm</a:t>
            </a:r>
          </a:p>
          <a:p>
            <a:endParaRPr lang="en-US" dirty="0"/>
          </a:p>
          <a:p>
            <a:r>
              <a:rPr lang="en-US" dirty="0"/>
              <a:t>One-hour lunch break (around noon) and 2 x 20 minutes break in the AM and PM </a:t>
            </a:r>
          </a:p>
          <a:p>
            <a:endParaRPr lang="en-US" dirty="0"/>
          </a:p>
          <a:p>
            <a:r>
              <a:rPr lang="en-US" b="1" dirty="0"/>
              <a:t>Please plan to attend to the full training and block your calendar for the entire 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B714-2242-45CF-A982-AC6A4034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API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B68CE-EEFC-40CD-A692-E7C72CB3767D}"/>
              </a:ext>
            </a:extLst>
          </p:cNvPr>
          <p:cNvSpPr/>
          <p:nvPr/>
        </p:nvSpPr>
        <p:spPr>
          <a:xfrm>
            <a:off x="509666" y="291558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C8D9B-544E-437E-B7F4-FE0AC889D792}"/>
              </a:ext>
            </a:extLst>
          </p:cNvPr>
          <p:cNvSpPr/>
          <p:nvPr/>
        </p:nvSpPr>
        <p:spPr>
          <a:xfrm>
            <a:off x="509666" y="395240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DataFrames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58563-83B4-4ABF-AEEE-4D644711637C}"/>
              </a:ext>
            </a:extLst>
          </p:cNvPr>
          <p:cNvSpPr/>
          <p:nvPr/>
        </p:nvSpPr>
        <p:spPr>
          <a:xfrm>
            <a:off x="509665" y="4989227"/>
            <a:ext cx="1034321" cy="51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CC861-45EB-403A-A574-588A7531107E}"/>
              </a:ext>
            </a:extLst>
          </p:cNvPr>
          <p:cNvSpPr/>
          <p:nvPr/>
        </p:nvSpPr>
        <p:spPr>
          <a:xfrm>
            <a:off x="2312160" y="2915587"/>
            <a:ext cx="764499" cy="25870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Catalyst Optimizer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98A4E-9D33-4228-A2CA-2048730DFB38}"/>
              </a:ext>
            </a:extLst>
          </p:cNvPr>
          <p:cNvSpPr/>
          <p:nvPr/>
        </p:nvSpPr>
        <p:spPr>
          <a:xfrm>
            <a:off x="3735977" y="3004457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773EA-C36B-4428-8FE6-C58420FB3D23}"/>
              </a:ext>
            </a:extLst>
          </p:cNvPr>
          <p:cNvSpPr/>
          <p:nvPr/>
        </p:nvSpPr>
        <p:spPr>
          <a:xfrm>
            <a:off x="4484914" y="3004457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9BC47-87A8-4278-B65B-1B555A169119}"/>
              </a:ext>
            </a:extLst>
          </p:cNvPr>
          <p:cNvSpPr/>
          <p:nvPr/>
        </p:nvSpPr>
        <p:spPr>
          <a:xfrm>
            <a:off x="4066902" y="3784570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76929-7BAB-4C88-B621-98D31F66F5FE}"/>
              </a:ext>
            </a:extLst>
          </p:cNvPr>
          <p:cNvSpPr/>
          <p:nvPr/>
        </p:nvSpPr>
        <p:spPr>
          <a:xfrm>
            <a:off x="4066901" y="4564684"/>
            <a:ext cx="444137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CC1F95-3AEC-4AEC-98CE-D4661F1B248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958046" y="3429000"/>
            <a:ext cx="330925" cy="3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474969-8853-441A-AD4D-EB65BA33FF3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288971" y="3429000"/>
            <a:ext cx="418012" cy="35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426976-344A-45AD-986D-E6086C916C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288970" y="4209113"/>
            <a:ext cx="1" cy="35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C71DA-8160-4DE6-A5E2-85055E724747}"/>
              </a:ext>
            </a:extLst>
          </p:cNvPr>
          <p:cNvCxnSpPr>
            <a:stCxn id="11" idx="2"/>
          </p:cNvCxnSpPr>
          <p:nvPr/>
        </p:nvCxnSpPr>
        <p:spPr>
          <a:xfrm flipH="1">
            <a:off x="4288969" y="4989227"/>
            <a:ext cx="1" cy="51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772DE5-E6CB-4514-B469-D0ED21C408E7}"/>
              </a:ext>
            </a:extLst>
          </p:cNvPr>
          <p:cNvSpPr txBox="1"/>
          <p:nvPr/>
        </p:nvSpPr>
        <p:spPr>
          <a:xfrm>
            <a:off x="3357152" y="251499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Plan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B87404-94E2-46D3-81E0-DE82ED4BA2DA}"/>
              </a:ext>
            </a:extLst>
          </p:cNvPr>
          <p:cNvCxnSpPr>
            <a:stCxn id="4" idx="3"/>
          </p:cNvCxnSpPr>
          <p:nvPr/>
        </p:nvCxnSpPr>
        <p:spPr>
          <a:xfrm flipV="1">
            <a:off x="1543987" y="3172293"/>
            <a:ext cx="7681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8CC2D9-A2FE-4F7D-ACAD-2E64FC95D7E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543987" y="4209114"/>
            <a:ext cx="76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50DF9C-2CF4-44FF-95F4-7AEBB4DBFC6C}"/>
              </a:ext>
            </a:extLst>
          </p:cNvPr>
          <p:cNvCxnSpPr>
            <a:stCxn id="6" idx="3"/>
          </p:cNvCxnSpPr>
          <p:nvPr/>
        </p:nvCxnSpPr>
        <p:spPr>
          <a:xfrm flipV="1">
            <a:off x="1543986" y="5245933"/>
            <a:ext cx="6854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6AC7A3-D8D3-4AF3-B295-575EE05D9DFB}"/>
              </a:ext>
            </a:extLst>
          </p:cNvPr>
          <p:cNvCxnSpPr/>
          <p:nvPr/>
        </p:nvCxnSpPr>
        <p:spPr>
          <a:xfrm>
            <a:off x="3076659" y="4209113"/>
            <a:ext cx="6593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21D4DBD-138F-4814-912D-3F022B82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104" y="3004457"/>
            <a:ext cx="6211892" cy="3255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DataFrame</a:t>
            </a:r>
            <a:r>
              <a:rPr lang="en-US" dirty="0"/>
              <a:t> code or SQL expression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converts it into a Logical Plan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transforms the Logical Plan into a Physical Plan while perform optimizations where it is possible</a:t>
            </a:r>
          </a:p>
          <a:p>
            <a:pPr>
              <a:buFont typeface="+mj-lt"/>
              <a:buAutoNum type="arabicPeriod"/>
            </a:pPr>
            <a:r>
              <a:rPr lang="en-US" dirty="0"/>
              <a:t>Spark executes the physical plan </a:t>
            </a:r>
            <a:r>
              <a:rPr lang="en-US" i="1" dirty="0"/>
              <a:t>(sequence of RDD manipulations)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46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C599-EEE4-431A-B3DE-25514E40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90D3-DDBA-4A71-A567-E6801735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305887"/>
            <a:ext cx="4621260" cy="455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3C432-0713-4835-8544-E173BB32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58" y="2322855"/>
            <a:ext cx="4261749" cy="45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3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FFFA-7B80-4EBE-A3E1-30B4F2A8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C8E2A-AAA7-49B2-96F1-A5938A89A2B5}"/>
              </a:ext>
            </a:extLst>
          </p:cNvPr>
          <p:cNvSpPr/>
          <p:nvPr/>
        </p:nvSpPr>
        <p:spPr>
          <a:xfrm>
            <a:off x="642551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A51D-2459-4493-9E27-0564D5E083F6}"/>
              </a:ext>
            </a:extLst>
          </p:cNvPr>
          <p:cNvSpPr/>
          <p:nvPr/>
        </p:nvSpPr>
        <p:spPr>
          <a:xfrm>
            <a:off x="1984289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B3219-A097-47F3-B204-3329F885FDE8}"/>
              </a:ext>
            </a:extLst>
          </p:cNvPr>
          <p:cNvSpPr/>
          <p:nvPr/>
        </p:nvSpPr>
        <p:spPr>
          <a:xfrm>
            <a:off x="3326027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E0FE0-9795-43B0-B41B-9D533C6D0D68}"/>
              </a:ext>
            </a:extLst>
          </p:cNvPr>
          <p:cNvSpPr/>
          <p:nvPr/>
        </p:nvSpPr>
        <p:spPr>
          <a:xfrm>
            <a:off x="4667765" y="6054811"/>
            <a:ext cx="1021492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ECBAA-6182-46AA-A939-F9DD60298BF6}"/>
              </a:ext>
            </a:extLst>
          </p:cNvPr>
          <p:cNvSpPr/>
          <p:nvPr/>
        </p:nvSpPr>
        <p:spPr>
          <a:xfrm>
            <a:off x="6009502" y="6054811"/>
            <a:ext cx="1388076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Hive Tables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DE13D-5750-4E42-9D1F-FA2DD1009C3F}"/>
              </a:ext>
            </a:extLst>
          </p:cNvPr>
          <p:cNvSpPr/>
          <p:nvPr/>
        </p:nvSpPr>
        <p:spPr>
          <a:xfrm>
            <a:off x="428368" y="4308390"/>
            <a:ext cx="7339914" cy="12027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SQL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4723C-6535-4224-9EA1-9487FB45BE6F}"/>
              </a:ext>
            </a:extLst>
          </p:cNvPr>
          <p:cNvSpPr/>
          <p:nvPr/>
        </p:nvSpPr>
        <p:spPr>
          <a:xfrm>
            <a:off x="963038" y="5048655"/>
            <a:ext cx="1692613" cy="3891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Catalyst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22BA20-1631-4CEE-91EF-7F10DB6713B6}"/>
              </a:ext>
            </a:extLst>
          </p:cNvPr>
          <p:cNvSpPr/>
          <p:nvPr/>
        </p:nvSpPr>
        <p:spPr>
          <a:xfrm>
            <a:off x="5689257" y="5048654"/>
            <a:ext cx="1692613" cy="3891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Tungsten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CA849B-F701-4AE5-BCAC-79862CC6F07C}"/>
              </a:ext>
            </a:extLst>
          </p:cNvPr>
          <p:cNvSpPr/>
          <p:nvPr/>
        </p:nvSpPr>
        <p:spPr>
          <a:xfrm>
            <a:off x="642551" y="2830749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E5F0F-5A47-4F08-A4DE-AEC71B8D96E6}"/>
              </a:ext>
            </a:extLst>
          </p:cNvPr>
          <p:cNvSpPr/>
          <p:nvPr/>
        </p:nvSpPr>
        <p:spPr>
          <a:xfrm>
            <a:off x="3273599" y="2841090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JDBC/ODBC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C2117-D489-4A6D-95E3-DAC163935E37}"/>
              </a:ext>
            </a:extLst>
          </p:cNvPr>
          <p:cNvSpPr/>
          <p:nvPr/>
        </p:nvSpPr>
        <p:spPr>
          <a:xfrm>
            <a:off x="5904648" y="2830749"/>
            <a:ext cx="1633721" cy="7284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SparkSQL</a:t>
            </a:r>
            <a:br>
              <a:rPr lang="en-US" dirty="0"/>
            </a:br>
            <a:r>
              <a:rPr lang="en-US" dirty="0"/>
              <a:t>Shell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D3D5-AD36-452F-A515-8B8FFEA95589}"/>
              </a:ext>
            </a:extLst>
          </p:cNvPr>
          <p:cNvCxnSpPr>
            <a:stCxn id="17" idx="2"/>
          </p:cNvCxnSpPr>
          <p:nvPr/>
        </p:nvCxnSpPr>
        <p:spPr>
          <a:xfrm flipH="1">
            <a:off x="1459411" y="3559229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5C76E-0231-495E-B16F-5C1055F48FF6}"/>
              </a:ext>
            </a:extLst>
          </p:cNvPr>
          <p:cNvCxnSpPr/>
          <p:nvPr/>
        </p:nvCxnSpPr>
        <p:spPr>
          <a:xfrm flipH="1">
            <a:off x="4098325" y="3569570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B3DDE-4668-4F6E-B50F-8A2BB785475D}"/>
              </a:ext>
            </a:extLst>
          </p:cNvPr>
          <p:cNvCxnSpPr/>
          <p:nvPr/>
        </p:nvCxnSpPr>
        <p:spPr>
          <a:xfrm flipH="1">
            <a:off x="6757308" y="3569570"/>
            <a:ext cx="1" cy="74916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06BF2-9986-470B-9F4C-EAB09FFDE5E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153297" y="5500773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68B46-9654-4FAC-B22C-9C91D34F0F66}"/>
              </a:ext>
            </a:extLst>
          </p:cNvPr>
          <p:cNvCxnSpPr>
            <a:cxnSpLocks/>
          </p:cNvCxnSpPr>
          <p:nvPr/>
        </p:nvCxnSpPr>
        <p:spPr>
          <a:xfrm flipH="1">
            <a:off x="2495033" y="5511114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6C7736-D62E-41C8-8226-BB836E1ABE81}"/>
              </a:ext>
            </a:extLst>
          </p:cNvPr>
          <p:cNvCxnSpPr>
            <a:cxnSpLocks/>
          </p:cNvCxnSpPr>
          <p:nvPr/>
        </p:nvCxnSpPr>
        <p:spPr>
          <a:xfrm flipH="1">
            <a:off x="3836769" y="5511114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268C2E-10DE-4EE1-834D-6D4E3AFC8748}"/>
              </a:ext>
            </a:extLst>
          </p:cNvPr>
          <p:cNvCxnSpPr>
            <a:cxnSpLocks/>
          </p:cNvCxnSpPr>
          <p:nvPr/>
        </p:nvCxnSpPr>
        <p:spPr>
          <a:xfrm flipH="1">
            <a:off x="5159234" y="5506777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C3EE45-C125-4AC0-A28F-18FC1B26D3A9}"/>
              </a:ext>
            </a:extLst>
          </p:cNvPr>
          <p:cNvCxnSpPr>
            <a:cxnSpLocks/>
          </p:cNvCxnSpPr>
          <p:nvPr/>
        </p:nvCxnSpPr>
        <p:spPr>
          <a:xfrm flipH="1">
            <a:off x="6703538" y="5519790"/>
            <a:ext cx="2" cy="55403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828C9E7-A1CC-4F2A-A270-89A70150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906" y="2983009"/>
            <a:ext cx="3782105" cy="3306580"/>
          </a:xfrm>
        </p:spPr>
        <p:txBody>
          <a:bodyPr/>
          <a:lstStyle/>
          <a:p>
            <a:r>
              <a:rPr lang="en-US" b="1" dirty="0"/>
              <a:t>Catalyst: </a:t>
            </a:r>
            <a:r>
              <a:rPr lang="en-US" dirty="0"/>
              <a:t>converts computational query into an execution plan</a:t>
            </a:r>
          </a:p>
          <a:p>
            <a:endParaRPr lang="en-US" b="1" dirty="0"/>
          </a:p>
          <a:p>
            <a:r>
              <a:rPr lang="en-US" b="1" dirty="0"/>
              <a:t>Tungsten: </a:t>
            </a:r>
            <a:r>
              <a:rPr lang="en-US" dirty="0"/>
              <a:t>enables efficient memory management, stores data rows outside of the JVM </a:t>
            </a:r>
            <a:r>
              <a:rPr lang="en-US" i="1" dirty="0"/>
              <a:t>(off-heap) </a:t>
            </a:r>
            <a:r>
              <a:rPr lang="en-US" dirty="0"/>
              <a:t>in a column-based memory layout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739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D1B5-42F5-4F64-807C-264D830F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vs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1ADD-B02B-4F2E-A208-F78321C6C257}"/>
              </a:ext>
            </a:extLst>
          </p:cNvPr>
          <p:cNvSpPr txBox="1"/>
          <p:nvPr/>
        </p:nvSpPr>
        <p:spPr>
          <a:xfrm>
            <a:off x="724930" y="3715265"/>
            <a:ext cx="103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35DEC-B144-4D81-AF3F-A185574E5866}"/>
              </a:ext>
            </a:extLst>
          </p:cNvPr>
          <p:cNvSpPr txBox="1"/>
          <p:nvPr/>
        </p:nvSpPr>
        <p:spPr>
          <a:xfrm>
            <a:off x="659026" y="4955059"/>
            <a:ext cx="126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2ABEA-3EBB-4D36-8137-419794339A4D}"/>
              </a:ext>
            </a:extLst>
          </p:cNvPr>
          <p:cNvSpPr/>
          <p:nvPr/>
        </p:nvSpPr>
        <p:spPr>
          <a:xfrm>
            <a:off x="3039761" y="2910016"/>
            <a:ext cx="23724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3654C-AABB-4692-8334-23614BDB8D35}"/>
              </a:ext>
            </a:extLst>
          </p:cNvPr>
          <p:cNvSpPr/>
          <p:nvPr/>
        </p:nvSpPr>
        <p:spPr>
          <a:xfrm>
            <a:off x="6610864" y="2910016"/>
            <a:ext cx="23724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C61A9-E2D3-4F02-8AB7-C18A0783FE8A}"/>
              </a:ext>
            </a:extLst>
          </p:cNvPr>
          <p:cNvSpPr txBox="1"/>
          <p:nvPr/>
        </p:nvSpPr>
        <p:spPr>
          <a:xfrm>
            <a:off x="3039761" y="385376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53D79-3E5F-4117-B888-73337121D177}"/>
              </a:ext>
            </a:extLst>
          </p:cNvPr>
          <p:cNvSpPr txBox="1"/>
          <p:nvPr/>
        </p:nvSpPr>
        <p:spPr>
          <a:xfrm>
            <a:off x="3039761" y="521112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FE76B-E2F3-4F59-B0CC-1F4ADD03A1A6}"/>
              </a:ext>
            </a:extLst>
          </p:cNvPr>
          <p:cNvSpPr txBox="1"/>
          <p:nvPr/>
        </p:nvSpPr>
        <p:spPr>
          <a:xfrm>
            <a:off x="6610864" y="521112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D34B6-C9D1-4D45-9F04-ED33C132DF99}"/>
              </a:ext>
            </a:extLst>
          </p:cNvPr>
          <p:cNvSpPr txBox="1"/>
          <p:nvPr/>
        </p:nvSpPr>
        <p:spPr>
          <a:xfrm>
            <a:off x="6610864" y="3853764"/>
            <a:ext cx="20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Compile time*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6D1B6-AB7F-45DE-B134-37306ADDB8D5}"/>
              </a:ext>
            </a:extLst>
          </p:cNvPr>
          <p:cNvSpPr txBox="1"/>
          <p:nvPr/>
        </p:nvSpPr>
        <p:spPr>
          <a:xfrm>
            <a:off x="391296" y="6338327"/>
            <a:ext cx="100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 case of Scala. In python, Syntax errors will be revealed during Runtime as well</a:t>
            </a:r>
          </a:p>
        </p:txBody>
      </p:sp>
    </p:spTree>
    <p:extLst>
      <p:ext uri="{BB962C8B-B14F-4D97-AF65-F5344CB8AC3E}">
        <p14:creationId xmlns:p14="http://schemas.microsoft.com/office/powerpoint/2010/main" val="333485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CC9-0B86-4C1A-8358-9784FFB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F26A-7010-4CB0-827C-DEE2696D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229" y="2442255"/>
            <a:ext cx="5950793" cy="3898557"/>
          </a:xfrm>
        </p:spPr>
        <p:txBody>
          <a:bodyPr/>
          <a:lstStyle/>
          <a:p>
            <a:r>
              <a:rPr lang="en-US" dirty="0"/>
              <a:t>Values from same columns are grouped and stored together</a:t>
            </a:r>
          </a:p>
          <a:p>
            <a:r>
              <a:rPr lang="en-US" dirty="0"/>
              <a:t>As values has the same type, it can be stored in a more compact way than the individual records</a:t>
            </a:r>
          </a:p>
          <a:p>
            <a:r>
              <a:rPr lang="en-US" dirty="0"/>
              <a:t>To scan through all the values of a specific column, you don’t need to read the entire table</a:t>
            </a:r>
          </a:p>
          <a:p>
            <a:pPr lvl="1"/>
            <a:r>
              <a:rPr lang="en-US" dirty="0"/>
              <a:t>Significantly can speed up query time</a:t>
            </a:r>
          </a:p>
          <a:p>
            <a:r>
              <a:rPr lang="en-US" dirty="0"/>
              <a:t>Most prevalent columnar formats:</a:t>
            </a:r>
          </a:p>
          <a:p>
            <a:pPr lvl="1"/>
            <a:r>
              <a:rPr lang="en-US" dirty="0"/>
              <a:t>Parquet (PQ)</a:t>
            </a:r>
          </a:p>
          <a:p>
            <a:pPr lvl="1"/>
            <a:r>
              <a:rPr lang="en-US" dirty="0"/>
              <a:t>ORC</a:t>
            </a:r>
          </a:p>
        </p:txBody>
      </p:sp>
      <p:pic>
        <p:nvPicPr>
          <p:cNvPr id="1026" name="Picture 2" descr="Apache Arrow and Apache Parquet: Why We Needed Different Projects for  Columnar Data, On Disk and In-Memory">
            <a:extLst>
              <a:ext uri="{FF2B5EF4-FFF2-40B4-BE49-F238E27FC236}">
                <a16:creationId xmlns:a16="http://schemas.microsoft.com/office/drawing/2014/main" id="{637DD2BB-D00B-4B5A-8BD4-129BD93E9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0" y="2957208"/>
            <a:ext cx="5210260" cy="33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02AD-626E-4BD5-9164-EF590D1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420DF-E26F-4811-8459-3A9E87C68A21}"/>
              </a:ext>
            </a:extLst>
          </p:cNvPr>
          <p:cNvSpPr/>
          <p:nvPr/>
        </p:nvSpPr>
        <p:spPr>
          <a:xfrm>
            <a:off x="583660" y="2743200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060C5-8730-4ACC-AD37-ED1096B34606}"/>
              </a:ext>
            </a:extLst>
          </p:cNvPr>
          <p:cNvSpPr/>
          <p:nvPr/>
        </p:nvSpPr>
        <p:spPr>
          <a:xfrm>
            <a:off x="583660" y="3325019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431C2-0CB3-426C-8123-23FD9C2410D8}"/>
              </a:ext>
            </a:extLst>
          </p:cNvPr>
          <p:cNvSpPr/>
          <p:nvPr/>
        </p:nvSpPr>
        <p:spPr>
          <a:xfrm>
            <a:off x="583660" y="3906838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150CF-2699-4FD2-945B-4C65AFC20B16}"/>
              </a:ext>
            </a:extLst>
          </p:cNvPr>
          <p:cNvSpPr/>
          <p:nvPr/>
        </p:nvSpPr>
        <p:spPr>
          <a:xfrm>
            <a:off x="583660" y="4488657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F460C-5A13-41AE-BB53-EFB8CE684F73}"/>
              </a:ext>
            </a:extLst>
          </p:cNvPr>
          <p:cNvSpPr/>
          <p:nvPr/>
        </p:nvSpPr>
        <p:spPr>
          <a:xfrm>
            <a:off x="595614" y="5070476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7D23A-8874-45CD-A83F-E27D18BEF3EC}"/>
              </a:ext>
            </a:extLst>
          </p:cNvPr>
          <p:cNvSpPr/>
          <p:nvPr/>
        </p:nvSpPr>
        <p:spPr>
          <a:xfrm>
            <a:off x="595614" y="5652297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B2368-4874-4E76-A0A6-86CBC34B73FE}"/>
              </a:ext>
            </a:extLst>
          </p:cNvPr>
          <p:cNvSpPr/>
          <p:nvPr/>
        </p:nvSpPr>
        <p:spPr>
          <a:xfrm>
            <a:off x="1867711" y="2743200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06C5A-D227-4F3D-9E81-88572B8F592F}"/>
              </a:ext>
            </a:extLst>
          </p:cNvPr>
          <p:cNvSpPr/>
          <p:nvPr/>
        </p:nvSpPr>
        <p:spPr>
          <a:xfrm>
            <a:off x="1867711" y="4498071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14C7A-3A4F-44C2-85EE-7387B59F9741}"/>
              </a:ext>
            </a:extLst>
          </p:cNvPr>
          <p:cNvSpPr/>
          <p:nvPr/>
        </p:nvSpPr>
        <p:spPr>
          <a:xfrm>
            <a:off x="1867711" y="3913114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A1E7-F08C-46FC-97DD-A846F0A9C2D1}"/>
              </a:ext>
            </a:extLst>
          </p:cNvPr>
          <p:cNvSpPr/>
          <p:nvPr/>
        </p:nvSpPr>
        <p:spPr>
          <a:xfrm>
            <a:off x="1867711" y="3328157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E8839-473A-404F-80E6-3653D9777CBA}"/>
              </a:ext>
            </a:extLst>
          </p:cNvPr>
          <p:cNvSpPr/>
          <p:nvPr/>
        </p:nvSpPr>
        <p:spPr>
          <a:xfrm>
            <a:off x="1867711" y="508302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ED747-45BA-4F7E-827D-03E03317FE3E}"/>
              </a:ext>
            </a:extLst>
          </p:cNvPr>
          <p:cNvSpPr/>
          <p:nvPr/>
        </p:nvSpPr>
        <p:spPr>
          <a:xfrm>
            <a:off x="1867711" y="5667983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7916C9-1C30-4445-8DC0-A9EE144C480E}"/>
              </a:ext>
            </a:extLst>
          </p:cNvPr>
          <p:cNvSpPr/>
          <p:nvPr/>
        </p:nvSpPr>
        <p:spPr>
          <a:xfrm>
            <a:off x="3703617" y="4058164"/>
            <a:ext cx="3184200" cy="728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9700B-D2CA-466C-8538-A3E46A3C75E3}"/>
              </a:ext>
            </a:extLst>
          </p:cNvPr>
          <p:cNvSpPr/>
          <p:nvPr/>
        </p:nvSpPr>
        <p:spPr>
          <a:xfrm>
            <a:off x="7334654" y="2345635"/>
            <a:ext cx="4373641" cy="1892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TS = [1, 2, 3]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589D89-44A1-4236-9FB8-DFF35C5998C5}"/>
              </a:ext>
            </a:extLst>
          </p:cNvPr>
          <p:cNvSpPr/>
          <p:nvPr/>
        </p:nvSpPr>
        <p:spPr>
          <a:xfrm>
            <a:off x="8881354" y="2479141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3DFE6-C43A-4586-9C26-29CC6FED1FEA}"/>
              </a:ext>
            </a:extLst>
          </p:cNvPr>
          <p:cNvSpPr/>
          <p:nvPr/>
        </p:nvSpPr>
        <p:spPr>
          <a:xfrm>
            <a:off x="8881354" y="3060960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FECA6F-14A7-483B-BE9E-CFA3246054C5}"/>
              </a:ext>
            </a:extLst>
          </p:cNvPr>
          <p:cNvSpPr/>
          <p:nvPr/>
        </p:nvSpPr>
        <p:spPr>
          <a:xfrm>
            <a:off x="8881354" y="3642779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ECB3C-F9D8-4BC1-9149-3E8BDEE22C17}"/>
              </a:ext>
            </a:extLst>
          </p:cNvPr>
          <p:cNvSpPr/>
          <p:nvPr/>
        </p:nvSpPr>
        <p:spPr>
          <a:xfrm>
            <a:off x="10165405" y="2479141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CB7D10-FD1E-4325-87F6-2CF12A0055A8}"/>
              </a:ext>
            </a:extLst>
          </p:cNvPr>
          <p:cNvSpPr/>
          <p:nvPr/>
        </p:nvSpPr>
        <p:spPr>
          <a:xfrm>
            <a:off x="10165405" y="3649055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FAC9DE-B06D-449F-A4DB-4A83B08CF10F}"/>
              </a:ext>
            </a:extLst>
          </p:cNvPr>
          <p:cNvSpPr/>
          <p:nvPr/>
        </p:nvSpPr>
        <p:spPr>
          <a:xfrm>
            <a:off x="10165405" y="306409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8910C3-F57C-4DA6-AAD9-E1F2FD7BF1CE}"/>
              </a:ext>
            </a:extLst>
          </p:cNvPr>
          <p:cNvSpPr/>
          <p:nvPr/>
        </p:nvSpPr>
        <p:spPr>
          <a:xfrm>
            <a:off x="7334653" y="4508261"/>
            <a:ext cx="4373641" cy="1892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TS = [4, 5, 6]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7E10-34BB-4887-A45B-B9F4434345A5}"/>
              </a:ext>
            </a:extLst>
          </p:cNvPr>
          <p:cNvSpPr/>
          <p:nvPr/>
        </p:nvSpPr>
        <p:spPr>
          <a:xfrm>
            <a:off x="8881354" y="4647242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8FEF41-8366-4C92-8A31-93C5CC300EE4}"/>
              </a:ext>
            </a:extLst>
          </p:cNvPr>
          <p:cNvSpPr/>
          <p:nvPr/>
        </p:nvSpPr>
        <p:spPr>
          <a:xfrm>
            <a:off x="8893308" y="5229061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CE1A5E-30F6-4E85-BBD0-D55432AB44F2}"/>
              </a:ext>
            </a:extLst>
          </p:cNvPr>
          <p:cNvSpPr/>
          <p:nvPr/>
        </p:nvSpPr>
        <p:spPr>
          <a:xfrm>
            <a:off x="8893308" y="5810882"/>
            <a:ext cx="1118680" cy="51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0C84DA-F4C6-4259-B88C-1321D61BEC8C}"/>
              </a:ext>
            </a:extLst>
          </p:cNvPr>
          <p:cNvSpPr/>
          <p:nvPr/>
        </p:nvSpPr>
        <p:spPr>
          <a:xfrm>
            <a:off x="10165405" y="4656656"/>
            <a:ext cx="1186774" cy="515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BFC23-C327-4C7C-AE4C-8309CAC4F14D}"/>
              </a:ext>
            </a:extLst>
          </p:cNvPr>
          <p:cNvSpPr/>
          <p:nvPr/>
        </p:nvSpPr>
        <p:spPr>
          <a:xfrm>
            <a:off x="10165405" y="5241613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B934B4-B3A9-4A5F-A48B-EDF480101711}"/>
              </a:ext>
            </a:extLst>
          </p:cNvPr>
          <p:cNvSpPr/>
          <p:nvPr/>
        </p:nvSpPr>
        <p:spPr>
          <a:xfrm>
            <a:off x="10165405" y="5826568"/>
            <a:ext cx="1186774" cy="5155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2C1DF6-FBB8-4C9F-B6D8-ECB44A5059BB}"/>
              </a:ext>
            </a:extLst>
          </p:cNvPr>
          <p:cNvSpPr txBox="1"/>
          <p:nvPr/>
        </p:nvSpPr>
        <p:spPr>
          <a:xfrm>
            <a:off x="4023866" y="3801565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966C19-EE7E-43F7-A768-FB576EABBE9A}"/>
              </a:ext>
            </a:extLst>
          </p:cNvPr>
          <p:cNvSpPr txBox="1"/>
          <p:nvPr/>
        </p:nvSpPr>
        <p:spPr>
          <a:xfrm>
            <a:off x="515566" y="2345635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Timestamp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C241AA-F743-48A4-BF72-0087D0B15B40}"/>
              </a:ext>
            </a:extLst>
          </p:cNvPr>
          <p:cNvSpPr txBox="1"/>
          <p:nvPr/>
        </p:nvSpPr>
        <p:spPr>
          <a:xfrm>
            <a:off x="1867711" y="2345634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87740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1D2-E356-4E69-AA28-F64FD065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B5B3F0-BF8A-4558-A1C9-915611AA58BB}"/>
              </a:ext>
            </a:extLst>
          </p:cNvPr>
          <p:cNvGrpSpPr/>
          <p:nvPr/>
        </p:nvGrpSpPr>
        <p:grpSpPr>
          <a:xfrm>
            <a:off x="583660" y="2743200"/>
            <a:ext cx="2470825" cy="515566"/>
            <a:chOff x="583660" y="2743200"/>
            <a:chExt cx="2470825" cy="5155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FD5BCE-2DEA-4670-9B48-75E07E9FD66B}"/>
                </a:ext>
              </a:extLst>
            </p:cNvPr>
            <p:cNvSpPr/>
            <p:nvPr/>
          </p:nvSpPr>
          <p:spPr>
            <a:xfrm>
              <a:off x="583660" y="2743200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A9DBE6-32BB-471B-B2A2-BD59BD28F01E}"/>
                </a:ext>
              </a:extLst>
            </p:cNvPr>
            <p:cNvSpPr/>
            <p:nvPr/>
          </p:nvSpPr>
          <p:spPr>
            <a:xfrm>
              <a:off x="1867711" y="2743200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EA79A3-4046-4412-8B1D-CF48493A84DB}"/>
              </a:ext>
            </a:extLst>
          </p:cNvPr>
          <p:cNvGrpSpPr/>
          <p:nvPr/>
        </p:nvGrpSpPr>
        <p:grpSpPr>
          <a:xfrm>
            <a:off x="583660" y="4488657"/>
            <a:ext cx="2470825" cy="524980"/>
            <a:chOff x="583660" y="4488657"/>
            <a:chExt cx="2470825" cy="5249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58B434-DE7F-4459-81D7-77F9DEE1A60B}"/>
                </a:ext>
              </a:extLst>
            </p:cNvPr>
            <p:cNvSpPr/>
            <p:nvPr/>
          </p:nvSpPr>
          <p:spPr>
            <a:xfrm>
              <a:off x="583660" y="448865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ECF864-25E3-40B3-A12F-C91A0EBC8FBB}"/>
                </a:ext>
              </a:extLst>
            </p:cNvPr>
            <p:cNvSpPr/>
            <p:nvPr/>
          </p:nvSpPr>
          <p:spPr>
            <a:xfrm>
              <a:off x="1867711" y="4498071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15F193-1BFC-4A22-B58A-A919271B4299}"/>
              </a:ext>
            </a:extLst>
          </p:cNvPr>
          <p:cNvGrpSpPr/>
          <p:nvPr/>
        </p:nvGrpSpPr>
        <p:grpSpPr>
          <a:xfrm>
            <a:off x="583660" y="3906838"/>
            <a:ext cx="2470825" cy="521842"/>
            <a:chOff x="583660" y="3906838"/>
            <a:chExt cx="2470825" cy="521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3E0DBF-C4F8-451B-99A7-C2945C2DCDE7}"/>
                </a:ext>
              </a:extLst>
            </p:cNvPr>
            <p:cNvSpPr/>
            <p:nvPr/>
          </p:nvSpPr>
          <p:spPr>
            <a:xfrm>
              <a:off x="583660" y="3906838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49DBF2-BB55-4D4B-9040-CEBA796F611B}"/>
                </a:ext>
              </a:extLst>
            </p:cNvPr>
            <p:cNvSpPr/>
            <p:nvPr/>
          </p:nvSpPr>
          <p:spPr>
            <a:xfrm>
              <a:off x="1867711" y="3913114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19580B-8826-4D42-BFE8-F0CB1F17F699}"/>
              </a:ext>
            </a:extLst>
          </p:cNvPr>
          <p:cNvGrpSpPr/>
          <p:nvPr/>
        </p:nvGrpSpPr>
        <p:grpSpPr>
          <a:xfrm>
            <a:off x="583660" y="3325019"/>
            <a:ext cx="2470825" cy="518704"/>
            <a:chOff x="583660" y="3325019"/>
            <a:chExt cx="2470825" cy="5187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61F126-2F90-4A53-8CAA-FF0245F9ABB5}"/>
                </a:ext>
              </a:extLst>
            </p:cNvPr>
            <p:cNvSpPr/>
            <p:nvPr/>
          </p:nvSpPr>
          <p:spPr>
            <a:xfrm>
              <a:off x="583660" y="3325019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A374E1-BB1E-4AD8-9177-631C0507D07D}"/>
                </a:ext>
              </a:extLst>
            </p:cNvPr>
            <p:cNvSpPr/>
            <p:nvPr/>
          </p:nvSpPr>
          <p:spPr>
            <a:xfrm>
              <a:off x="1867711" y="3328157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83723D-0442-401B-896E-BCE256D9A79A}"/>
              </a:ext>
            </a:extLst>
          </p:cNvPr>
          <p:cNvGrpSpPr/>
          <p:nvPr/>
        </p:nvGrpSpPr>
        <p:grpSpPr>
          <a:xfrm>
            <a:off x="595614" y="5070476"/>
            <a:ext cx="2458871" cy="528118"/>
            <a:chOff x="595614" y="5070476"/>
            <a:chExt cx="2458871" cy="5281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9F7A4D-5799-4FAE-A862-AC1A57307141}"/>
                </a:ext>
              </a:extLst>
            </p:cNvPr>
            <p:cNvSpPr/>
            <p:nvPr/>
          </p:nvSpPr>
          <p:spPr>
            <a:xfrm>
              <a:off x="595614" y="5070476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423BD6-99E7-499C-B4C0-33BD08091983}"/>
                </a:ext>
              </a:extLst>
            </p:cNvPr>
            <p:cNvSpPr/>
            <p:nvPr/>
          </p:nvSpPr>
          <p:spPr>
            <a:xfrm>
              <a:off x="1867711" y="5083028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5E7213-BD88-42F8-A679-7CC1218ACC18}"/>
              </a:ext>
            </a:extLst>
          </p:cNvPr>
          <p:cNvGrpSpPr/>
          <p:nvPr/>
        </p:nvGrpSpPr>
        <p:grpSpPr>
          <a:xfrm>
            <a:off x="595614" y="5652297"/>
            <a:ext cx="2458871" cy="531252"/>
            <a:chOff x="595614" y="5652297"/>
            <a:chExt cx="2458871" cy="5312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896E18-9E32-4531-9E88-A696653E1CAD}"/>
                </a:ext>
              </a:extLst>
            </p:cNvPr>
            <p:cNvSpPr/>
            <p:nvPr/>
          </p:nvSpPr>
          <p:spPr>
            <a:xfrm>
              <a:off x="595614" y="565229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F2576-582C-4715-A7A4-06704E8B041A}"/>
                </a:ext>
              </a:extLst>
            </p:cNvPr>
            <p:cNvSpPr/>
            <p:nvPr/>
          </p:nvSpPr>
          <p:spPr>
            <a:xfrm>
              <a:off x="1867711" y="5667983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C30149-14FB-4599-97BF-642277D54D23}"/>
              </a:ext>
            </a:extLst>
          </p:cNvPr>
          <p:cNvSpPr/>
          <p:nvPr/>
        </p:nvSpPr>
        <p:spPr>
          <a:xfrm>
            <a:off x="3703617" y="4058164"/>
            <a:ext cx="3184200" cy="7284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B1B43-8CBC-4204-88AA-C2467D23CBFD}"/>
              </a:ext>
            </a:extLst>
          </p:cNvPr>
          <p:cNvSpPr txBox="1"/>
          <p:nvPr/>
        </p:nvSpPr>
        <p:spPr>
          <a:xfrm>
            <a:off x="4023866" y="3801565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Bucketing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23B8B6-D902-4D1A-95D0-6DA2FEC596B7}"/>
              </a:ext>
            </a:extLst>
          </p:cNvPr>
          <p:cNvSpPr/>
          <p:nvPr/>
        </p:nvSpPr>
        <p:spPr>
          <a:xfrm>
            <a:off x="7388576" y="2378665"/>
            <a:ext cx="4373641" cy="189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1A8333-7FCE-4852-91AB-0D0CD7095350}"/>
              </a:ext>
            </a:extLst>
          </p:cNvPr>
          <p:cNvSpPr/>
          <p:nvPr/>
        </p:nvSpPr>
        <p:spPr>
          <a:xfrm>
            <a:off x="7334653" y="4508261"/>
            <a:ext cx="4373641" cy="18927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Bob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B26C30-3CB3-4992-97BD-112DD335A536}"/>
              </a:ext>
            </a:extLst>
          </p:cNvPr>
          <p:cNvGrpSpPr/>
          <p:nvPr/>
        </p:nvGrpSpPr>
        <p:grpSpPr>
          <a:xfrm>
            <a:off x="9137515" y="2436853"/>
            <a:ext cx="2470825" cy="515566"/>
            <a:chOff x="583660" y="2743200"/>
            <a:chExt cx="2470825" cy="5155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7F398B-BC02-4BEC-8587-CCD2D09AF4F0}"/>
                </a:ext>
              </a:extLst>
            </p:cNvPr>
            <p:cNvSpPr/>
            <p:nvPr/>
          </p:nvSpPr>
          <p:spPr>
            <a:xfrm>
              <a:off x="583660" y="2743200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1D8881-B150-42A9-BEC7-7C1B6F88CC14}"/>
                </a:ext>
              </a:extLst>
            </p:cNvPr>
            <p:cNvSpPr/>
            <p:nvPr/>
          </p:nvSpPr>
          <p:spPr>
            <a:xfrm>
              <a:off x="1867711" y="2743200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2D3E1E-4787-48EE-8455-88E5128BFC30}"/>
              </a:ext>
            </a:extLst>
          </p:cNvPr>
          <p:cNvGrpSpPr/>
          <p:nvPr/>
        </p:nvGrpSpPr>
        <p:grpSpPr>
          <a:xfrm>
            <a:off x="9137515" y="3052503"/>
            <a:ext cx="2470825" cy="521842"/>
            <a:chOff x="583660" y="3906838"/>
            <a:chExt cx="2470825" cy="52184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8C5057-304A-4CBF-B3D3-2655DC3D9CAB}"/>
                </a:ext>
              </a:extLst>
            </p:cNvPr>
            <p:cNvSpPr/>
            <p:nvPr/>
          </p:nvSpPr>
          <p:spPr>
            <a:xfrm>
              <a:off x="583660" y="3906838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600A88-2147-465F-BD0A-B502AF6C6290}"/>
                </a:ext>
              </a:extLst>
            </p:cNvPr>
            <p:cNvSpPr/>
            <p:nvPr/>
          </p:nvSpPr>
          <p:spPr>
            <a:xfrm>
              <a:off x="1867711" y="3913114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E309E5-77F2-4C3B-A017-642E92C00ACB}"/>
              </a:ext>
            </a:extLst>
          </p:cNvPr>
          <p:cNvGrpSpPr/>
          <p:nvPr/>
        </p:nvGrpSpPr>
        <p:grpSpPr>
          <a:xfrm>
            <a:off x="9137515" y="3674429"/>
            <a:ext cx="2470825" cy="524980"/>
            <a:chOff x="583660" y="4488657"/>
            <a:chExt cx="2470825" cy="52498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88606D-B111-42AF-BBCC-8C9F37ACD501}"/>
                </a:ext>
              </a:extLst>
            </p:cNvPr>
            <p:cNvSpPr/>
            <p:nvPr/>
          </p:nvSpPr>
          <p:spPr>
            <a:xfrm>
              <a:off x="583660" y="448865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086FD9-EEB7-4DC4-8421-814558F8415B}"/>
                </a:ext>
              </a:extLst>
            </p:cNvPr>
            <p:cNvSpPr/>
            <p:nvPr/>
          </p:nvSpPr>
          <p:spPr>
            <a:xfrm>
              <a:off x="1867711" y="4498071"/>
              <a:ext cx="1186774" cy="51556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0BB377-F99D-4832-A813-BEF35C9B8E92}"/>
              </a:ext>
            </a:extLst>
          </p:cNvPr>
          <p:cNvGrpSpPr/>
          <p:nvPr/>
        </p:nvGrpSpPr>
        <p:grpSpPr>
          <a:xfrm>
            <a:off x="9088876" y="4564324"/>
            <a:ext cx="2470825" cy="518704"/>
            <a:chOff x="583660" y="3325019"/>
            <a:chExt cx="2470825" cy="51870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CC67A3-051F-4220-8B50-24024B45EEF5}"/>
                </a:ext>
              </a:extLst>
            </p:cNvPr>
            <p:cNvSpPr/>
            <p:nvPr/>
          </p:nvSpPr>
          <p:spPr>
            <a:xfrm>
              <a:off x="583660" y="3325019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C35E7B-CC7B-4279-97B6-EB90348546FE}"/>
                </a:ext>
              </a:extLst>
            </p:cNvPr>
            <p:cNvSpPr/>
            <p:nvPr/>
          </p:nvSpPr>
          <p:spPr>
            <a:xfrm>
              <a:off x="1867711" y="3328157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E4C8D1-8559-4EE3-933F-B9C4C84B5DEB}"/>
              </a:ext>
            </a:extLst>
          </p:cNvPr>
          <p:cNvGrpSpPr/>
          <p:nvPr/>
        </p:nvGrpSpPr>
        <p:grpSpPr>
          <a:xfrm>
            <a:off x="9100830" y="5139865"/>
            <a:ext cx="2458871" cy="528118"/>
            <a:chOff x="595614" y="5070476"/>
            <a:chExt cx="2458871" cy="52811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52572D-64D7-4766-BD27-31879685A7B5}"/>
                </a:ext>
              </a:extLst>
            </p:cNvPr>
            <p:cNvSpPr/>
            <p:nvPr/>
          </p:nvSpPr>
          <p:spPr>
            <a:xfrm>
              <a:off x="595614" y="5070476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D7780F-8C79-49B3-A9B9-FA052F78DC36}"/>
                </a:ext>
              </a:extLst>
            </p:cNvPr>
            <p:cNvSpPr/>
            <p:nvPr/>
          </p:nvSpPr>
          <p:spPr>
            <a:xfrm>
              <a:off x="1867711" y="5083028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1A9F04-632A-4ADB-8D16-B635C497EF79}"/>
              </a:ext>
            </a:extLst>
          </p:cNvPr>
          <p:cNvGrpSpPr/>
          <p:nvPr/>
        </p:nvGrpSpPr>
        <p:grpSpPr>
          <a:xfrm>
            <a:off x="9100830" y="5755783"/>
            <a:ext cx="2458871" cy="531252"/>
            <a:chOff x="595614" y="5652297"/>
            <a:chExt cx="2458871" cy="5312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FA6AEF-91CF-40C5-BEEB-EEE8FD49F205}"/>
                </a:ext>
              </a:extLst>
            </p:cNvPr>
            <p:cNvSpPr/>
            <p:nvPr/>
          </p:nvSpPr>
          <p:spPr>
            <a:xfrm>
              <a:off x="595614" y="5652297"/>
              <a:ext cx="1118680" cy="51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FC9A9C-16F4-4402-B7A9-191E685E6770}"/>
                </a:ext>
              </a:extLst>
            </p:cNvPr>
            <p:cNvSpPr/>
            <p:nvPr/>
          </p:nvSpPr>
          <p:spPr>
            <a:xfrm>
              <a:off x="1867711" y="5667983"/>
              <a:ext cx="1186774" cy="51556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A934F93-EB0A-411D-9782-532C9DAB0936}"/>
              </a:ext>
            </a:extLst>
          </p:cNvPr>
          <p:cNvSpPr txBox="1"/>
          <p:nvPr/>
        </p:nvSpPr>
        <p:spPr>
          <a:xfrm>
            <a:off x="515566" y="2345635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Timestamp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0A1F29-9B74-46DB-8677-D3DC2FABAAF3}"/>
              </a:ext>
            </a:extLst>
          </p:cNvPr>
          <p:cNvSpPr txBox="1"/>
          <p:nvPr/>
        </p:nvSpPr>
        <p:spPr>
          <a:xfrm>
            <a:off x="1867711" y="2345634"/>
            <a:ext cx="118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8411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36D-AFEF-44BA-A17C-75B1A3F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1E84-97F0-4CF9-9B7C-85409C038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B748-8BE6-4847-BD25-1B4A374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FC4-2688-47D1-866B-38FF4280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4012453"/>
          </a:xfrm>
        </p:spPr>
        <p:txBody>
          <a:bodyPr/>
          <a:lstStyle/>
          <a:p>
            <a:r>
              <a:rPr lang="en-US" dirty="0"/>
              <a:t>Be nice</a:t>
            </a:r>
          </a:p>
          <a:p>
            <a:endParaRPr lang="en-US" dirty="0"/>
          </a:p>
          <a:p>
            <a:r>
              <a:rPr lang="en-US" dirty="0"/>
              <a:t>Be present</a:t>
            </a:r>
          </a:p>
          <a:p>
            <a:endParaRPr lang="en-US" dirty="0"/>
          </a:p>
          <a:p>
            <a:r>
              <a:rPr lang="en-US" dirty="0"/>
              <a:t>Ask questions, be active, use your Instructor as a “resource”</a:t>
            </a:r>
          </a:p>
          <a:p>
            <a:endParaRPr lang="en-US" dirty="0"/>
          </a:p>
          <a:p>
            <a:r>
              <a:rPr lang="en-US" dirty="0"/>
              <a:t>It’s OK to not know everything</a:t>
            </a:r>
          </a:p>
          <a:p>
            <a:pPr lvl="1"/>
            <a:r>
              <a:rPr lang="en-US" dirty="0"/>
              <a:t>Even for the Instructor!</a:t>
            </a:r>
          </a:p>
          <a:p>
            <a:pPr lvl="1"/>
            <a:endParaRPr lang="en-US" dirty="0"/>
          </a:p>
          <a:p>
            <a:r>
              <a:rPr lang="en-US" dirty="0"/>
              <a:t>Give feedback</a:t>
            </a:r>
          </a:p>
        </p:txBody>
      </p:sp>
    </p:spTree>
    <p:extLst>
      <p:ext uri="{BB962C8B-B14F-4D97-AF65-F5344CB8AC3E}">
        <p14:creationId xmlns:p14="http://schemas.microsoft.com/office/powerpoint/2010/main" val="247369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3C14-9D9E-4A96-A97E-3B1537DD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/>
              <a:t>Join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E267-A351-453C-BF3B-A2A2308A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6" y="2327564"/>
            <a:ext cx="6086378" cy="43018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Inner Joins: </a:t>
            </a:r>
            <a:r>
              <a:rPr lang="en-US" dirty="0"/>
              <a:t>keep rows with keys that exist in both (left and right) tables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Outer Joins</a:t>
            </a:r>
            <a:r>
              <a:rPr lang="en-US" dirty="0"/>
              <a:t>: keep rows with keys either in left or right tables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outer joins</a:t>
            </a:r>
            <a:r>
              <a:rPr lang="en-US" dirty="0"/>
              <a:t>: keep rows with keys in the left table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Right outer joins</a:t>
            </a:r>
            <a:r>
              <a:rPr lang="en-US" dirty="0"/>
              <a:t>: keep rows with keys in the right table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semi join</a:t>
            </a:r>
            <a:r>
              <a:rPr lang="en-US" dirty="0"/>
              <a:t>: keep the rows in the left table where the key appears in the right</a:t>
            </a:r>
          </a:p>
          <a:p>
            <a:pPr>
              <a:lnSpc>
                <a:spcPct val="90000"/>
              </a:lnSpc>
            </a:pPr>
            <a:r>
              <a:rPr lang="en-US" b="1" dirty="0"/>
              <a:t>Left anti joins</a:t>
            </a:r>
            <a:r>
              <a:rPr lang="en-US" dirty="0"/>
              <a:t>: keep the rows in the left where they do not appear in the right table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DEA6566-E158-4723-B6EF-AE2D9C3EC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497" y="2964692"/>
            <a:ext cx="4345024" cy="269391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7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37E6-7AAA-4EB4-B521-6C3F49F1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Strategies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3F6-DAB0-4FF5-BA5A-85286F87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Broadcast Hash Join (BHJ)</a:t>
            </a:r>
          </a:p>
          <a:p>
            <a:endParaRPr lang="en-US" dirty="0"/>
          </a:p>
          <a:p>
            <a:r>
              <a:rPr lang="en-US" dirty="0"/>
              <a:t>Shuffle Hash Join (SHJ)</a:t>
            </a:r>
          </a:p>
          <a:p>
            <a:endParaRPr lang="en-US" dirty="0"/>
          </a:p>
          <a:p>
            <a:r>
              <a:rPr lang="en-US" dirty="0"/>
              <a:t>Shuffle Sort Merge Join (SMJ)</a:t>
            </a:r>
          </a:p>
          <a:p>
            <a:endParaRPr lang="en-US" dirty="0"/>
          </a:p>
          <a:p>
            <a:r>
              <a:rPr lang="en-US" dirty="0"/>
              <a:t>Broadcast Nested Loop Join (BNLJ)</a:t>
            </a:r>
          </a:p>
          <a:p>
            <a:endParaRPr lang="en-US" dirty="0"/>
          </a:p>
          <a:p>
            <a:r>
              <a:rPr lang="en-US" dirty="0"/>
              <a:t>Shuffle-and-replicated nested loop join </a:t>
            </a:r>
            <a:r>
              <a:rPr lang="en-US" i="1" dirty="0"/>
              <a:t>(aka. Cartesian product)</a:t>
            </a:r>
          </a:p>
        </p:txBody>
      </p:sp>
    </p:spTree>
    <p:extLst>
      <p:ext uri="{BB962C8B-B14F-4D97-AF65-F5344CB8AC3E}">
        <p14:creationId xmlns:p14="http://schemas.microsoft.com/office/powerpoint/2010/main" val="364926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4371-7A12-4299-9DD7-651F7FA6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Hash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F0BD-6AE9-4F39-BFB1-B084A09F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50" y="2724150"/>
            <a:ext cx="3263365" cy="3657600"/>
          </a:xfrm>
        </p:spPr>
        <p:txBody>
          <a:bodyPr>
            <a:normAutofit/>
          </a:bodyPr>
          <a:lstStyle/>
          <a:p>
            <a:r>
              <a:rPr lang="en-US" dirty="0"/>
              <a:t>One table is much smaller, fits into the memory on one node</a:t>
            </a:r>
          </a:p>
          <a:p>
            <a:r>
              <a:rPr lang="en-US" dirty="0"/>
              <a:t>Threshold for BHJ can be configured, by default it is 10 MB</a:t>
            </a:r>
          </a:p>
          <a:p>
            <a:r>
              <a:rPr lang="en-US" dirty="0"/>
              <a:t>Use </a:t>
            </a:r>
            <a:r>
              <a:rPr lang="en-US" b="1" dirty="0"/>
              <a:t>“broadcast” </a:t>
            </a:r>
            <a:r>
              <a:rPr lang="en-US" dirty="0"/>
              <a:t>keyword to give a hint for Spark to Broadcast Join</a:t>
            </a:r>
          </a:p>
          <a:p>
            <a:pPr lvl="1"/>
            <a:r>
              <a:rPr lang="en-US" dirty="0"/>
              <a:t>May not be enforced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C002A-9C38-4265-864A-5F9007B3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90" y="2570241"/>
            <a:ext cx="7677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B31-A183-47E5-BFD1-0C521EA0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1B77-8115-403A-B2B5-DC9337D1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82" y="2904836"/>
            <a:ext cx="4487310" cy="3416300"/>
          </a:xfrm>
        </p:spPr>
        <p:txBody>
          <a:bodyPr/>
          <a:lstStyle/>
          <a:p>
            <a:r>
              <a:rPr lang="en-US" dirty="0"/>
              <a:t>Shuffle phase: re-</a:t>
            </a:r>
            <a:r>
              <a:rPr lang="en-US" dirty="0" err="1"/>
              <a:t>partioning</a:t>
            </a:r>
            <a:r>
              <a:rPr lang="en-US" dirty="0"/>
              <a:t> by key</a:t>
            </a:r>
          </a:p>
          <a:p>
            <a:r>
              <a:rPr lang="en-US" dirty="0"/>
              <a:t>Sort phase: sort partitions by key</a:t>
            </a:r>
          </a:p>
          <a:p>
            <a:r>
              <a:rPr lang="en-US" dirty="0"/>
              <a:t>Merge Phase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speed it up if you have co-located partitions</a:t>
            </a:r>
          </a:p>
        </p:txBody>
      </p:sp>
      <p:pic>
        <p:nvPicPr>
          <p:cNvPr id="7170" name="Picture 2" descr="No alt text provided for this image">
            <a:extLst>
              <a:ext uri="{FF2B5EF4-FFF2-40B4-BE49-F238E27FC236}">
                <a16:creationId xmlns:a16="http://schemas.microsoft.com/office/drawing/2014/main" id="{18F28BF4-FC7F-4F61-80FC-2F4A38F0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26" y="2452256"/>
            <a:ext cx="6724073" cy="4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15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A46-54F0-44AA-A7FE-C0F3B680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203-1DA8-4ECD-AF53-66AD2723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Maximizing Parallelism</a:t>
            </a:r>
          </a:p>
          <a:p>
            <a:endParaRPr lang="en-US" dirty="0"/>
          </a:p>
          <a:p>
            <a:r>
              <a:rPr lang="en-US" dirty="0"/>
              <a:t>Caching and Persisting intermediate results</a:t>
            </a:r>
          </a:p>
          <a:p>
            <a:endParaRPr lang="en-US" dirty="0"/>
          </a:p>
          <a:p>
            <a:r>
              <a:rPr lang="en-US" dirty="0"/>
              <a:t>Tuning Spark Shuffling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7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8700-3A20-4269-80D0-44D6597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and Parallelism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7A61B-27FB-421F-BD7E-FF5A0B55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4" y="2363071"/>
            <a:ext cx="7639050" cy="43529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9129DF-8766-46A5-A519-C2F8600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815" y="2603500"/>
            <a:ext cx="3972646" cy="3416300"/>
          </a:xfrm>
        </p:spPr>
        <p:txBody>
          <a:bodyPr>
            <a:normAutofit/>
          </a:bodyPr>
          <a:lstStyle/>
          <a:p>
            <a:r>
              <a:rPr lang="en-US" b="1" dirty="0"/>
              <a:t>Ideal case:</a:t>
            </a:r>
            <a:br>
              <a:rPr lang="en-US" b="1" dirty="0"/>
            </a:br>
            <a:r>
              <a:rPr lang="en-US" dirty="0"/>
              <a:t>#Partitions &gt;= #cores</a:t>
            </a:r>
          </a:p>
          <a:p>
            <a:endParaRPr lang="en-US" b="1" dirty="0"/>
          </a:p>
          <a:p>
            <a:r>
              <a:rPr lang="en-US" dirty="0"/>
              <a:t>Partitions are the atomic units of parallelism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EADA-A113-4AB0-84B3-A6379F8B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operation creates partitions?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B8D-595B-43B5-9842-741799C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read</a:t>
            </a:r>
          </a:p>
          <a:p>
            <a:pPr lvl="1"/>
            <a:r>
              <a:rPr lang="en-US" dirty="0"/>
              <a:t>Partitions number is determined automatedly based on the size and the number of files</a:t>
            </a:r>
          </a:p>
          <a:p>
            <a:pPr lvl="1"/>
            <a:r>
              <a:rPr lang="en-US" dirty="0"/>
              <a:t>E.g. one file will be divided into 128 MB partitions </a:t>
            </a:r>
            <a:r>
              <a:rPr lang="en-US" i="1" dirty="0"/>
              <a:t>(it is configurable)</a:t>
            </a:r>
            <a:endParaRPr lang="en-US" dirty="0"/>
          </a:p>
          <a:p>
            <a:pPr lvl="1"/>
            <a:r>
              <a:rPr lang="en-US" dirty="0"/>
              <a:t>Or each file will go to separated partition </a:t>
            </a:r>
            <a:r>
              <a:rPr lang="en-US" i="1" dirty="0"/>
              <a:t>(this is not configurable)</a:t>
            </a:r>
          </a:p>
          <a:p>
            <a:pPr lvl="2"/>
            <a:r>
              <a:rPr lang="en-US" i="1" dirty="0"/>
              <a:t>“Small files problem”. Lots of small files can eat up the performance</a:t>
            </a:r>
          </a:p>
          <a:p>
            <a:endParaRPr lang="en-US" i="1" dirty="0"/>
          </a:p>
          <a:p>
            <a:r>
              <a:rPr lang="en-US" dirty="0"/>
              <a:t>Shuffling</a:t>
            </a:r>
          </a:p>
          <a:p>
            <a:pPr lvl="1"/>
            <a:r>
              <a:rPr lang="en-US" dirty="0"/>
              <a:t>It is fixed how many partitions are created during shuffling </a:t>
            </a:r>
            <a:r>
              <a:rPr lang="en-US" i="1" dirty="0"/>
              <a:t>(default is 200)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62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Production Spark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2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837D-BC84-4970-B609-455E6BED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4728-B9A8-4FCE-8881-7781780F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code locally before deploying</a:t>
            </a:r>
          </a:p>
          <a:p>
            <a:endParaRPr lang="en-US" dirty="0"/>
          </a:p>
          <a:p>
            <a:r>
              <a:rPr lang="en-US" dirty="0"/>
              <a:t>Use Spark only when it is necessary </a:t>
            </a:r>
            <a:r>
              <a:rPr lang="en-US" i="1" dirty="0"/>
              <a:t>(less is often more!)</a:t>
            </a:r>
          </a:p>
          <a:p>
            <a:endParaRPr lang="en-US" i="1" dirty="0"/>
          </a:p>
          <a:p>
            <a:r>
              <a:rPr lang="en-US" dirty="0"/>
              <a:t>Mind your dependencies</a:t>
            </a:r>
          </a:p>
          <a:p>
            <a:endParaRPr lang="en-US" dirty="0"/>
          </a:p>
          <a:p>
            <a:r>
              <a:rPr lang="en-US" dirty="0"/>
              <a:t>De-couple data pipeline and I/O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9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8D2-360F-4BA8-BA71-E694B81F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/>
              <a:t>Meet the Instructor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1A25D2C-8E67-4BDC-8B8D-7F5CBC20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41654"/>
            <a:ext cx="292147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C43-5382-41DB-85F0-2C228D31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Software Engineer, Solutions Architect, Consultant and Technical Instructor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10+ years experience in Big Data Analytics, Machine Learning, Cloud and DevOps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Using Hadoop more than 10 years, Spark more than 7 years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Built production Big Data systems processing and storing petabytes of data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Research background in Distributed Computing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Experienced technical instructor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NobleProg</a:t>
            </a:r>
            <a:r>
              <a:rPr lang="en-US" sz="1400" dirty="0"/>
              <a:t> partner trainer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AWS Authorized Instructor – certified by AWS </a:t>
            </a:r>
            <a:r>
              <a:rPr lang="en-US" sz="1400" dirty="0" err="1"/>
              <a:t>Training&amp;Certification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446F4-0E66-4A7E-8D60-4FF45E94F4D0}"/>
              </a:ext>
            </a:extLst>
          </p:cNvPr>
          <p:cNvSpPr txBox="1"/>
          <p:nvPr/>
        </p:nvSpPr>
        <p:spPr>
          <a:xfrm>
            <a:off x="1179478" y="5648470"/>
            <a:ext cx="287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Andras Garzo</a:t>
            </a:r>
          </a:p>
          <a:p>
            <a:pPr algn="ctr"/>
            <a:r>
              <a:rPr lang="en-US" sz="1400" i="1" dirty="0"/>
              <a:t>andras@connected-society.us</a:t>
            </a:r>
          </a:p>
        </p:txBody>
      </p:sp>
    </p:spTree>
    <p:extLst>
      <p:ext uri="{BB962C8B-B14F-4D97-AF65-F5344CB8AC3E}">
        <p14:creationId xmlns:p14="http://schemas.microsoft.com/office/powerpoint/2010/main" val="247376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EADA-A113-4AB0-84B3-A6379F8B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B8D-595B-43B5-9842-741799C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your local dev. Environment first</a:t>
            </a:r>
          </a:p>
          <a:p>
            <a:endParaRPr lang="en-US" dirty="0"/>
          </a:p>
          <a:p>
            <a:r>
              <a:rPr lang="en-US" dirty="0"/>
              <a:t>Always test your pipeline locally</a:t>
            </a:r>
          </a:p>
          <a:p>
            <a:pPr lvl="1"/>
            <a:r>
              <a:rPr lang="en-US" dirty="0"/>
              <a:t>… But don’t forget the end-to-end test in real production-like system</a:t>
            </a:r>
          </a:p>
          <a:p>
            <a:pPr lvl="1"/>
            <a:endParaRPr lang="en-US" dirty="0"/>
          </a:p>
          <a:p>
            <a:r>
              <a:rPr lang="en-US" dirty="0"/>
              <a:t>Test your job with:</a:t>
            </a:r>
          </a:p>
          <a:p>
            <a:pPr lvl="1"/>
            <a:r>
              <a:rPr lang="en-US" dirty="0"/>
              <a:t>Developer defined data</a:t>
            </a:r>
          </a:p>
          <a:p>
            <a:pPr lvl="1"/>
            <a:r>
              <a:rPr lang="en-US" dirty="0"/>
              <a:t>Sampled data from production system</a:t>
            </a:r>
          </a:p>
          <a:p>
            <a:pPr lvl="1"/>
            <a:r>
              <a:rPr lang="en-US" dirty="0"/>
              <a:t>Generated data </a:t>
            </a:r>
            <a:r>
              <a:rPr lang="en-US" i="1" dirty="0"/>
              <a:t>(statistics for sampling derived from production)</a:t>
            </a:r>
          </a:p>
          <a:p>
            <a:pPr lvl="1"/>
            <a:r>
              <a:rPr lang="en-US" dirty="0"/>
              <a:t>Get exact input/output datasets from business and integrate with 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3613395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81CB-48E8-47DC-9F7D-54CEA8F4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Spark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AC8A-86B1-48B8-B9FB-DAAD6E45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PQ if you process the output further</a:t>
            </a:r>
          </a:p>
          <a:p>
            <a:endParaRPr lang="en-US" dirty="0"/>
          </a:p>
          <a:p>
            <a:r>
              <a:rPr lang="en-US" dirty="0"/>
              <a:t>Tune the number of shuffling partitions </a:t>
            </a:r>
            <a:r>
              <a:rPr lang="en-US" i="1" dirty="0"/>
              <a:t>(</a:t>
            </a:r>
            <a:r>
              <a:rPr lang="en-US" i="1" dirty="0" err="1"/>
              <a:t>spark.sql.shuffle.partitions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r>
              <a:rPr lang="en-US" dirty="0"/>
              <a:t>Tune the number of executors, executor memory size and executor core size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64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D2B-D318-40A0-AF5C-527EDB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Spark Based Data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60B4-C52F-44A1-9751-C686C5B8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1057" y="1223589"/>
            <a:ext cx="3757545" cy="5191931"/>
          </a:xfrm>
        </p:spPr>
        <p:txBody>
          <a:bodyPr>
            <a:norm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Tx/>
              <a:buChar char="-"/>
            </a:pPr>
            <a:r>
              <a:rPr lang="en-US" dirty="0"/>
              <a:t>Putting everything together what we learnt</a:t>
            </a:r>
          </a:p>
          <a:p>
            <a:pPr marL="342900" indent="-342900">
              <a:buFontTx/>
              <a:buChar char="-"/>
            </a:pPr>
            <a:r>
              <a:rPr lang="en-US" dirty="0"/>
              <a:t>Write a complex scalable data pipeline in spark which interacts multiple data sources and databases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 how to write production spark code with tests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to optimize your job at scale</a:t>
            </a:r>
          </a:p>
        </p:txBody>
      </p:sp>
    </p:spTree>
    <p:extLst>
      <p:ext uri="{BB962C8B-B14F-4D97-AF65-F5344CB8AC3E}">
        <p14:creationId xmlns:p14="http://schemas.microsoft.com/office/powerpoint/2010/main" val="338925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3563-31E3-4E9E-BDF5-C782FFF4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Process Apache access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2299-448E-43A1-9D4C-06217854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100s of GB Apace HTTP server </a:t>
            </a:r>
            <a:r>
              <a:rPr lang="en-US" dirty="0" err="1"/>
              <a:t>access.logs</a:t>
            </a:r>
            <a:r>
              <a:rPr lang="en-US" dirty="0"/>
              <a:t> generated every day</a:t>
            </a:r>
          </a:p>
          <a:p>
            <a:endParaRPr lang="en-US" dirty="0"/>
          </a:p>
          <a:p>
            <a:r>
              <a:rPr lang="en-US" dirty="0"/>
              <a:t>You need to implement a horizontally scalable solution, when you can process the new log files each day</a:t>
            </a:r>
          </a:p>
          <a:p>
            <a:endParaRPr lang="en-US" dirty="0"/>
          </a:p>
          <a:p>
            <a:r>
              <a:rPr lang="en-US" dirty="0"/>
              <a:t>The security team needs to get some basic statistics, like number of HTTP error codes per server or resource. This aggregated data need to be stored in a relational data warehouse as they need instant and quick access</a:t>
            </a:r>
          </a:p>
          <a:p>
            <a:endParaRPr lang="en-US" dirty="0"/>
          </a:p>
          <a:p>
            <a:r>
              <a:rPr lang="en-US" dirty="0"/>
              <a:t>The sanitized and structured data needs to be stored on a Data Lake and can be queried via SQL in case an incident happens and needs the raw data for the investigation</a:t>
            </a:r>
          </a:p>
          <a:p>
            <a:endParaRPr lang="en-US" dirty="0"/>
          </a:p>
          <a:p>
            <a:r>
              <a:rPr lang="en-US" dirty="0"/>
              <a:t>Some events also can trigger alarms. For example,  if in an hour window several specific error codes suddenly exceeds a pre-defined threshold, a notification needs to be raised</a:t>
            </a:r>
          </a:p>
        </p:txBody>
      </p:sp>
    </p:spTree>
    <p:extLst>
      <p:ext uri="{BB962C8B-B14F-4D97-AF65-F5344CB8AC3E}">
        <p14:creationId xmlns:p14="http://schemas.microsoft.com/office/powerpoint/2010/main" val="1224731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A017-E74C-4F3C-B126-3119A666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280AB-F414-4093-A9F1-C3CAF27DBC46}"/>
              </a:ext>
            </a:extLst>
          </p:cNvPr>
          <p:cNvSpPr/>
          <p:nvPr/>
        </p:nvSpPr>
        <p:spPr>
          <a:xfrm>
            <a:off x="440267" y="3644053"/>
            <a:ext cx="1354666" cy="88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53B5C-95B0-4463-BA6E-B8C9B25B4FD8}"/>
              </a:ext>
            </a:extLst>
          </p:cNvPr>
          <p:cNvSpPr txBox="1"/>
          <p:nvPr/>
        </p:nvSpPr>
        <p:spPr>
          <a:xfrm>
            <a:off x="301514" y="459232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Daily data dumped into an S3 bucket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861AA-C3B7-45EC-B6C0-F53BA0D80D29}"/>
              </a:ext>
            </a:extLst>
          </p:cNvPr>
          <p:cNvSpPr/>
          <p:nvPr/>
        </p:nvSpPr>
        <p:spPr>
          <a:xfrm>
            <a:off x="3161491" y="3084249"/>
            <a:ext cx="6160739" cy="2562360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Based Data Processing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12F36-F22C-4996-979F-B9DFD1A0E547}"/>
              </a:ext>
            </a:extLst>
          </p:cNvPr>
          <p:cNvSpPr/>
          <p:nvPr/>
        </p:nvSpPr>
        <p:spPr>
          <a:xfrm>
            <a:off x="3479369" y="3814423"/>
            <a:ext cx="1697064" cy="70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and Transform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E75B074-8FB1-47D6-AE24-3C938BF817D4}"/>
              </a:ext>
            </a:extLst>
          </p:cNvPr>
          <p:cNvSpPr/>
          <p:nvPr/>
        </p:nvSpPr>
        <p:spPr>
          <a:xfrm>
            <a:off x="1794933" y="5707570"/>
            <a:ext cx="1375919" cy="9169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Datalake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CD6468-4183-41AA-A578-A438CFADE55F}"/>
              </a:ext>
            </a:extLst>
          </p:cNvPr>
          <p:cNvCxnSpPr>
            <a:stCxn id="7" idx="2"/>
            <a:endCxn id="8" idx="1"/>
          </p:cNvCxnSpPr>
          <p:nvPr/>
        </p:nvCxnSpPr>
        <p:spPr>
          <a:xfrm flipH="1">
            <a:off x="2482893" y="4521715"/>
            <a:ext cx="1845008" cy="118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A998C-1874-44FE-B5C0-1693CB43C831}"/>
              </a:ext>
            </a:extLst>
          </p:cNvPr>
          <p:cNvSpPr/>
          <p:nvPr/>
        </p:nvSpPr>
        <p:spPr>
          <a:xfrm>
            <a:off x="684720" y="5737534"/>
            <a:ext cx="1029927" cy="916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MPP Query Engine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CF910-6424-4E38-BF04-597534D0EAC1}"/>
              </a:ext>
            </a:extLst>
          </p:cNvPr>
          <p:cNvCxnSpPr>
            <a:stCxn id="4" idx="3"/>
          </p:cNvCxnSpPr>
          <p:nvPr/>
        </p:nvCxnSpPr>
        <p:spPr>
          <a:xfrm>
            <a:off x="1794933" y="4087706"/>
            <a:ext cx="161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1694B0-4F9E-4B79-B580-C31F8C954E91}"/>
              </a:ext>
            </a:extLst>
          </p:cNvPr>
          <p:cNvSpPr txBox="1"/>
          <p:nvPr/>
        </p:nvSpPr>
        <p:spPr>
          <a:xfrm>
            <a:off x="2179012" y="3722490"/>
            <a:ext cx="128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6E8E9-04D4-403F-B410-D559DE6EFED1}"/>
              </a:ext>
            </a:extLst>
          </p:cNvPr>
          <p:cNvSpPr/>
          <p:nvPr/>
        </p:nvSpPr>
        <p:spPr>
          <a:xfrm>
            <a:off x="7173132" y="4521715"/>
            <a:ext cx="1697064" cy="70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and Load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4F7298-BA10-4839-9E3B-6469A2AC68B0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5176433" y="4168069"/>
            <a:ext cx="1996699" cy="70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D8BFF-8D7F-4FCB-9180-017D42A4C3F9}"/>
              </a:ext>
            </a:extLst>
          </p:cNvPr>
          <p:cNvSpPr/>
          <p:nvPr/>
        </p:nvSpPr>
        <p:spPr>
          <a:xfrm>
            <a:off x="7173132" y="3283954"/>
            <a:ext cx="1697064" cy="70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“Calculate” Alarms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852BC6-0492-4CA6-A2E0-061D46C97592}"/>
              </a:ext>
            </a:extLst>
          </p:cNvPr>
          <p:cNvCxnSpPr/>
          <p:nvPr/>
        </p:nvCxnSpPr>
        <p:spPr>
          <a:xfrm flipV="1">
            <a:off x="5190430" y="3644053"/>
            <a:ext cx="1982702" cy="5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5C1629D6-C17A-4926-8A2D-6FCD71BC704B}"/>
              </a:ext>
            </a:extLst>
          </p:cNvPr>
          <p:cNvSpPr/>
          <p:nvPr/>
        </p:nvSpPr>
        <p:spPr>
          <a:xfrm>
            <a:off x="9941115" y="5646609"/>
            <a:ext cx="1375919" cy="9169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29A5E7-2387-48B2-8ED3-E5C6CC55DE52}"/>
              </a:ext>
            </a:extLst>
          </p:cNvPr>
          <p:cNvCxnSpPr>
            <a:stCxn id="16" idx="3"/>
          </p:cNvCxnSpPr>
          <p:nvPr/>
        </p:nvCxnSpPr>
        <p:spPr>
          <a:xfrm>
            <a:off x="8870196" y="4875361"/>
            <a:ext cx="1046171" cy="122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6FC7AFA-4C15-41EA-9B5A-8C37B122DF9C}"/>
              </a:ext>
            </a:extLst>
          </p:cNvPr>
          <p:cNvSpPr/>
          <p:nvPr/>
        </p:nvSpPr>
        <p:spPr>
          <a:xfrm>
            <a:off x="10304710" y="3177152"/>
            <a:ext cx="1652232" cy="119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1C0514-FC20-4ACB-A220-09371C10C9ED}"/>
              </a:ext>
            </a:extLst>
          </p:cNvPr>
          <p:cNvCxnSpPr>
            <a:stCxn id="20" idx="3"/>
          </p:cNvCxnSpPr>
          <p:nvPr/>
        </p:nvCxnSpPr>
        <p:spPr>
          <a:xfrm>
            <a:off x="8870196" y="3637600"/>
            <a:ext cx="1374184" cy="8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9FAA8D-ED64-420B-A42C-E25DF84B475F}"/>
              </a:ext>
            </a:extLst>
          </p:cNvPr>
          <p:cNvSpPr txBox="1"/>
          <p:nvPr/>
        </p:nvSpPr>
        <p:spPr>
          <a:xfrm>
            <a:off x="1990384" y="504434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log_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3317A-78EC-49B4-81C6-A23694A2B410}"/>
              </a:ext>
            </a:extLst>
          </p:cNvPr>
          <p:cNvSpPr txBox="1"/>
          <p:nvPr/>
        </p:nvSpPr>
        <p:spPr>
          <a:xfrm>
            <a:off x="9234765" y="4857212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stat_df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97AB4F-DA3E-47AE-9445-522B1D584054}"/>
              </a:ext>
            </a:extLst>
          </p:cNvPr>
          <p:cNvSpPr txBox="1"/>
          <p:nvPr/>
        </p:nvSpPr>
        <p:spPr>
          <a:xfrm>
            <a:off x="9288839" y="279896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alarm_df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222-08E1-4134-83D5-73453FA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9252581" cy="728480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E2CB-EFFF-40DF-A70E-C24FCC31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60" y="2344189"/>
            <a:ext cx="6297405" cy="418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Introduction to Apache Spark (theory)</a:t>
            </a:r>
          </a:p>
          <a:p>
            <a:pPr lvl="1"/>
            <a:r>
              <a:rPr lang="en-US" sz="1100" dirty="0"/>
              <a:t>History, core concepts, Hadoop-vs-Spark </a:t>
            </a:r>
          </a:p>
          <a:p>
            <a:pPr lvl="1"/>
            <a:r>
              <a:rPr lang="en-US" sz="1100" dirty="0"/>
              <a:t>Understand how Spark fits into the Big Data ecosystem</a:t>
            </a:r>
          </a:p>
          <a:p>
            <a:pPr lvl="1"/>
            <a:r>
              <a:rPr lang="en-US" sz="1100" dirty="0"/>
              <a:t>Architecture, RDDs, transformations and actions, </a:t>
            </a:r>
            <a:r>
              <a:rPr lang="en-US" sz="1100" dirty="0" err="1"/>
              <a:t>DataFrames</a:t>
            </a:r>
            <a:endParaRPr lang="en-US" sz="11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400" dirty="0"/>
              <a:t>2. Writing Apache Spark jobs</a:t>
            </a:r>
          </a:p>
          <a:p>
            <a:pPr lvl="1"/>
            <a:r>
              <a:rPr lang="en-US" sz="1100" dirty="0"/>
              <a:t>Processing unstructured data using the RDD API</a:t>
            </a:r>
          </a:p>
          <a:p>
            <a:pPr lvl="1"/>
            <a:r>
              <a:rPr lang="en-US" sz="1100" dirty="0"/>
              <a:t>Handling structured data with </a:t>
            </a:r>
            <a:r>
              <a:rPr lang="en-US" sz="1100" dirty="0" err="1"/>
              <a:t>DataFrame</a:t>
            </a:r>
            <a:r>
              <a:rPr lang="en-US" sz="1100" dirty="0"/>
              <a:t> API</a:t>
            </a:r>
          </a:p>
          <a:p>
            <a:pPr lvl="1"/>
            <a:r>
              <a:rPr lang="en-US" sz="1100" dirty="0"/>
              <a:t>Spark SQL</a:t>
            </a:r>
          </a:p>
          <a:p>
            <a:pPr lvl="1"/>
            <a:r>
              <a:rPr lang="en-US" sz="1100" dirty="0"/>
              <a:t>User Defined functions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B8D00-D462-4A65-83D6-8669594DC04B}"/>
              </a:ext>
            </a:extLst>
          </p:cNvPr>
          <p:cNvSpPr txBox="1">
            <a:spLocks/>
          </p:cNvSpPr>
          <p:nvPr/>
        </p:nvSpPr>
        <p:spPr>
          <a:xfrm>
            <a:off x="6683433" y="2344189"/>
            <a:ext cx="7203495" cy="418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3. Apache Spark in Production</a:t>
            </a:r>
          </a:p>
          <a:p>
            <a:pPr lvl="1"/>
            <a:r>
              <a:rPr lang="en-US" sz="1200" dirty="0"/>
              <a:t>Running jobs in a multi-node environment </a:t>
            </a:r>
            <a:r>
              <a:rPr lang="en-US" sz="1200" i="1" dirty="0"/>
              <a:t>(AWS EMR)</a:t>
            </a:r>
            <a:endParaRPr lang="en-US" sz="1200" dirty="0"/>
          </a:p>
          <a:p>
            <a:pPr lvl="1"/>
            <a:r>
              <a:rPr lang="en-US" sz="1200" dirty="0"/>
              <a:t>Testing and troubleshooting</a:t>
            </a:r>
          </a:p>
          <a:p>
            <a:pPr lvl="1"/>
            <a:r>
              <a:rPr lang="en-US" sz="1200" dirty="0"/>
              <a:t>Performance consideration and optimization</a:t>
            </a:r>
          </a:p>
          <a:p>
            <a:pPr lvl="1"/>
            <a:r>
              <a:rPr lang="en-US" sz="1200" dirty="0"/>
              <a:t>Orchestrating Spark Jobs with Apache Airflow</a:t>
            </a:r>
          </a:p>
          <a:p>
            <a:pPr indent="-285750"/>
            <a:endParaRPr lang="en-US" sz="1600" dirty="0"/>
          </a:p>
          <a:p>
            <a:pPr marL="0" indent="0">
              <a:buNone/>
            </a:pPr>
            <a:r>
              <a:rPr lang="en-US" sz="1500" dirty="0"/>
              <a:t>4. Introduction to Advanced Topics</a:t>
            </a:r>
          </a:p>
          <a:p>
            <a:pPr lvl="1"/>
            <a:r>
              <a:rPr lang="en-US" sz="1200" dirty="0"/>
              <a:t> Process streaming data with Apache Spark</a:t>
            </a:r>
          </a:p>
          <a:p>
            <a:pPr lvl="1"/>
            <a:r>
              <a:rPr lang="en-US" sz="1200" dirty="0"/>
              <a:t>Machine Learning with Spark on scale (</a:t>
            </a:r>
            <a:r>
              <a:rPr lang="en-US" sz="1200" dirty="0" err="1"/>
              <a:t>MLlib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3BDC26-1C22-47E3-B2C8-6DCB2CF014B2}"/>
                  </a:ext>
                </a:extLst>
              </p14:cNvPr>
              <p14:cNvContentPartPr/>
              <p14:nvPr/>
            </p14:nvContentPartPr>
            <p14:xfrm>
              <a:off x="5245200" y="2655360"/>
              <a:ext cx="1437120" cy="262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3BDC26-1C22-47E3-B2C8-6DCB2CF01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840" y="2646000"/>
                <a:ext cx="1455840" cy="26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10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A7F5-98B1-4826-ADB3-FD866F5E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to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240DB-2439-47AA-8FDF-85D02AE27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spark</a:t>
            </a:r>
          </a:p>
          <a:p>
            <a:r>
              <a:rPr lang="en-US" dirty="0"/>
              <a:t>Core concepts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Relationship with Hadoop and other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16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A0E8-E31F-4137-82D8-6D486EF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C7B3-29D3-44C1-B6C2-DCC2D1EB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4" y="2496094"/>
            <a:ext cx="10215155" cy="366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Unified computing engine and a set of libraries for</a:t>
            </a:r>
          </a:p>
          <a:p>
            <a:pPr marL="0" indent="0" algn="ctr">
              <a:buNone/>
            </a:pPr>
            <a:r>
              <a:rPr lang="en-US" sz="3200" dirty="0"/>
              <a:t> parallel data processing on computer clusters 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(source: Spark Documentation)</a:t>
            </a:r>
            <a:endParaRPr lang="en-US" sz="32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02707-917D-4B2A-ABC1-43F0E16F8B11}"/>
                  </a:ext>
                </a:extLst>
              </p14:cNvPr>
              <p14:cNvContentPartPr/>
              <p14:nvPr/>
            </p14:nvContentPartPr>
            <p14:xfrm>
              <a:off x="1058040" y="2863800"/>
              <a:ext cx="5055840" cy="160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02707-917D-4B2A-ABC1-43F0E16F8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680" y="2854440"/>
                <a:ext cx="5074560" cy="16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1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B15-B55C-43EE-88AE-20BE4851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Data Processing on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9FD54-ED6C-4D4D-BADE-5AAB992FC61E}"/>
              </a:ext>
            </a:extLst>
          </p:cNvPr>
          <p:cNvSpPr/>
          <p:nvPr/>
        </p:nvSpPr>
        <p:spPr>
          <a:xfrm>
            <a:off x="623730" y="2865119"/>
            <a:ext cx="2293640" cy="334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381F6-6A50-4C9C-A5FB-3DC22E347606}"/>
              </a:ext>
            </a:extLst>
          </p:cNvPr>
          <p:cNvSpPr/>
          <p:nvPr/>
        </p:nvSpPr>
        <p:spPr>
          <a:xfrm>
            <a:off x="3387635" y="2905622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17D3C-5DCC-4D8E-9517-8EDC543A16F1}"/>
              </a:ext>
            </a:extLst>
          </p:cNvPr>
          <p:cNvSpPr/>
          <p:nvPr/>
        </p:nvSpPr>
        <p:spPr>
          <a:xfrm>
            <a:off x="3387635" y="3785695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0CDC0-A666-40D8-AFFC-46A7B7B34645}"/>
              </a:ext>
            </a:extLst>
          </p:cNvPr>
          <p:cNvSpPr/>
          <p:nvPr/>
        </p:nvSpPr>
        <p:spPr>
          <a:xfrm>
            <a:off x="3387635" y="4665768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204C8-13AB-4501-BF9E-DA39DD46C01C}"/>
              </a:ext>
            </a:extLst>
          </p:cNvPr>
          <p:cNvSpPr/>
          <p:nvPr/>
        </p:nvSpPr>
        <p:spPr>
          <a:xfrm>
            <a:off x="3387635" y="5545840"/>
            <a:ext cx="2211977" cy="72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3F2564-4854-4144-8DB3-7B4B04F1B6B1}"/>
              </a:ext>
            </a:extLst>
          </p:cNvPr>
          <p:cNvCxnSpPr>
            <a:endCxn id="5" idx="1"/>
          </p:cNvCxnSpPr>
          <p:nvPr/>
        </p:nvCxnSpPr>
        <p:spPr>
          <a:xfrm>
            <a:off x="2917370" y="3269862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5766F0-8C5F-4963-8AF3-8392DEA5C9AD}"/>
              </a:ext>
            </a:extLst>
          </p:cNvPr>
          <p:cNvCxnSpPr>
            <a:endCxn id="6" idx="1"/>
          </p:cNvCxnSpPr>
          <p:nvPr/>
        </p:nvCxnSpPr>
        <p:spPr>
          <a:xfrm>
            <a:off x="2917370" y="4149935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0074F-E64F-410E-92F2-4775F1F577DF}"/>
              </a:ext>
            </a:extLst>
          </p:cNvPr>
          <p:cNvCxnSpPr>
            <a:endCxn id="7" idx="1"/>
          </p:cNvCxnSpPr>
          <p:nvPr/>
        </p:nvCxnSpPr>
        <p:spPr>
          <a:xfrm>
            <a:off x="2917370" y="5030008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923AD-4FC1-4A7E-8F3C-289ECE3ADBE6}"/>
              </a:ext>
            </a:extLst>
          </p:cNvPr>
          <p:cNvCxnSpPr>
            <a:endCxn id="8" idx="1"/>
          </p:cNvCxnSpPr>
          <p:nvPr/>
        </p:nvCxnSpPr>
        <p:spPr>
          <a:xfrm>
            <a:off x="2917370" y="5910080"/>
            <a:ext cx="4702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979030-857B-4C2E-8B48-8B9BB5774300}"/>
              </a:ext>
            </a:extLst>
          </p:cNvPr>
          <p:cNvSpPr txBox="1"/>
          <p:nvPr/>
        </p:nvSpPr>
        <p:spPr>
          <a:xfrm>
            <a:off x="0" y="6246410"/>
            <a:ext cx="593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broken up into multiple chunks, called Partitions, which can “fit” into one processing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6C738-3EFD-48F1-9D72-F178FC8836D2}"/>
              </a:ext>
            </a:extLst>
          </p:cNvPr>
          <p:cNvSpPr/>
          <p:nvPr/>
        </p:nvSpPr>
        <p:spPr>
          <a:xfrm>
            <a:off x="6592390" y="3246880"/>
            <a:ext cx="1297578" cy="728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E41C9-C015-4B48-B28B-0EF5D4F125AD}"/>
              </a:ext>
            </a:extLst>
          </p:cNvPr>
          <p:cNvSpPr/>
          <p:nvPr/>
        </p:nvSpPr>
        <p:spPr>
          <a:xfrm>
            <a:off x="6592390" y="5144232"/>
            <a:ext cx="1297578" cy="728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54B45D-1ECE-404F-AEAF-C701D01175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9612" y="3269862"/>
            <a:ext cx="992778" cy="177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E46146-C958-48E9-89C8-774A228BF9A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99612" y="3811925"/>
            <a:ext cx="992778" cy="338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E274B6-53BE-4D41-8403-7DA0BD0F653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9612" y="5030008"/>
            <a:ext cx="931817" cy="4784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8584B3-531E-4E6A-9905-A4ECB35A75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99612" y="5660064"/>
            <a:ext cx="931817" cy="250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AD2F91-A83B-46FB-B89F-F03F678F5955}"/>
              </a:ext>
            </a:extLst>
          </p:cNvPr>
          <p:cNvCxnSpPr/>
          <p:nvPr/>
        </p:nvCxnSpPr>
        <p:spPr>
          <a:xfrm>
            <a:off x="6923314" y="3975360"/>
            <a:ext cx="0" cy="116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9BBE17-1DC3-4DA8-88F6-062650BBAEA3}"/>
              </a:ext>
            </a:extLst>
          </p:cNvPr>
          <p:cNvCxnSpPr/>
          <p:nvPr/>
        </p:nvCxnSpPr>
        <p:spPr>
          <a:xfrm flipV="1">
            <a:off x="7471954" y="3975360"/>
            <a:ext cx="0" cy="11688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6000D-B4D6-4781-8CE9-05EF90A41B13}"/>
              </a:ext>
            </a:extLst>
          </p:cNvPr>
          <p:cNvSpPr txBox="1"/>
          <p:nvPr/>
        </p:nvSpPr>
        <p:spPr>
          <a:xfrm>
            <a:off x="5786848" y="6179603"/>
            <a:ext cx="42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data partition is processed by one of the compute nodes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D2B023-7C3F-4DBE-9174-3CE7E66E7E40}"/>
              </a:ext>
            </a:extLst>
          </p:cNvPr>
          <p:cNvSpPr txBox="1"/>
          <p:nvPr/>
        </p:nvSpPr>
        <p:spPr>
          <a:xfrm>
            <a:off x="7567747" y="4328584"/>
            <a:ext cx="225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nodes may exchange partial results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365F4-3366-4BA0-8D76-C67F2ED799DC}"/>
              </a:ext>
            </a:extLst>
          </p:cNvPr>
          <p:cNvSpPr/>
          <p:nvPr/>
        </p:nvSpPr>
        <p:spPr>
          <a:xfrm>
            <a:off x="7141031" y="3008227"/>
            <a:ext cx="1175658" cy="3722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Processing Logic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455BD-5358-4009-B171-3C19C25184CF}"/>
              </a:ext>
            </a:extLst>
          </p:cNvPr>
          <p:cNvSpPr/>
          <p:nvPr/>
        </p:nvSpPr>
        <p:spPr>
          <a:xfrm>
            <a:off x="7141031" y="5766238"/>
            <a:ext cx="1175658" cy="3722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Processing Logic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24675F-1E08-455A-97A3-9BB8FFB2F990}"/>
              </a:ext>
            </a:extLst>
          </p:cNvPr>
          <p:cNvSpPr txBox="1"/>
          <p:nvPr/>
        </p:nvSpPr>
        <p:spPr>
          <a:xfrm>
            <a:off x="5786848" y="2384452"/>
            <a:ext cx="483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 Logic is defined by the user and distributed to the compute nodes by Spark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90102-AA85-474C-A54D-B9F40C0CFCB3}"/>
              </a:ext>
            </a:extLst>
          </p:cNvPr>
          <p:cNvCxnSpPr/>
          <p:nvPr/>
        </p:nvCxnSpPr>
        <p:spPr>
          <a:xfrm>
            <a:off x="7985760" y="3634102"/>
            <a:ext cx="2560320" cy="7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F56262-C155-4BAB-AE31-4115FB8700AA}"/>
              </a:ext>
            </a:extLst>
          </p:cNvPr>
          <p:cNvCxnSpPr>
            <a:stCxn id="19" idx="3"/>
          </p:cNvCxnSpPr>
          <p:nvPr/>
        </p:nvCxnSpPr>
        <p:spPr>
          <a:xfrm flipV="1">
            <a:off x="7889968" y="4772297"/>
            <a:ext cx="2656112" cy="7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09900F-B48E-4E59-A825-AD90B36E8456}"/>
              </a:ext>
            </a:extLst>
          </p:cNvPr>
          <p:cNvSpPr txBox="1"/>
          <p:nvPr/>
        </p:nvSpPr>
        <p:spPr>
          <a:xfrm>
            <a:off x="10546080" y="43786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FB3ECC-E1AA-4256-AE77-BE930A44979E}"/>
                  </a:ext>
                </a:extLst>
              </p14:cNvPr>
              <p14:cNvContentPartPr/>
              <p14:nvPr/>
            </p14:nvContentPartPr>
            <p14:xfrm>
              <a:off x="7962120" y="2776320"/>
              <a:ext cx="3855960" cy="283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FB3ECC-E1AA-4256-AE77-BE930A449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2760" y="2766960"/>
                <a:ext cx="3874680" cy="28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8" grpId="0"/>
      <p:bldP spid="39" grpId="0"/>
      <p:bldP spid="40" grpId="0" animBg="1"/>
      <p:bldP spid="41" grpId="0" animBg="1"/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92A-317E-41F8-BFA1-521B1AC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as a Computing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A045-3949-4F3C-9AA0-1DBAE1FD484D}"/>
              </a:ext>
            </a:extLst>
          </p:cNvPr>
          <p:cNvSpPr/>
          <p:nvPr/>
        </p:nvSpPr>
        <p:spPr>
          <a:xfrm>
            <a:off x="1422843" y="5910080"/>
            <a:ext cx="7660197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Cluster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6093F-CF18-4FC3-96AF-322660549160}"/>
              </a:ext>
            </a:extLst>
          </p:cNvPr>
          <p:cNvSpPr/>
          <p:nvPr/>
        </p:nvSpPr>
        <p:spPr>
          <a:xfrm>
            <a:off x="1422843" y="3166393"/>
            <a:ext cx="3035802" cy="22142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41C08-82AD-4AEE-8CE6-636325C45F6C}"/>
              </a:ext>
            </a:extLst>
          </p:cNvPr>
          <p:cNvSpPr/>
          <p:nvPr/>
        </p:nvSpPr>
        <p:spPr>
          <a:xfrm>
            <a:off x="1776548" y="3437709"/>
            <a:ext cx="2473233" cy="74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Spark</a:t>
            </a:r>
            <a:br>
              <a:rPr lang="en-US" b="1" dirty="0"/>
            </a:br>
            <a:r>
              <a:rPr lang="en-US" b="1" dirty="0"/>
              <a:t>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580FF-7794-4EA1-B683-70A5ABA3459D}"/>
              </a:ext>
            </a:extLst>
          </p:cNvPr>
          <p:cNvSpPr/>
          <p:nvPr/>
        </p:nvSpPr>
        <p:spPr>
          <a:xfrm>
            <a:off x="1776548" y="4596382"/>
            <a:ext cx="2473234" cy="5416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76364-3E03-4DE4-A50D-AD645538ABAF}"/>
              </a:ext>
            </a:extLst>
          </p:cNvPr>
          <p:cNvCxnSpPr/>
          <p:nvPr/>
        </p:nvCxnSpPr>
        <p:spPr>
          <a:xfrm flipV="1">
            <a:off x="2560320" y="5138058"/>
            <a:ext cx="0" cy="772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64372-A1D6-4488-8EEE-93053D87115C}"/>
              </a:ext>
            </a:extLst>
          </p:cNvPr>
          <p:cNvCxnSpPr>
            <a:cxnSpLocks/>
          </p:cNvCxnSpPr>
          <p:nvPr/>
        </p:nvCxnSpPr>
        <p:spPr>
          <a:xfrm>
            <a:off x="3152503" y="5138058"/>
            <a:ext cx="0" cy="7720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068E80-1442-4984-AECF-C7FD597B2E2A}"/>
              </a:ext>
            </a:extLst>
          </p:cNvPr>
          <p:cNvCxnSpPr/>
          <p:nvPr/>
        </p:nvCxnSpPr>
        <p:spPr>
          <a:xfrm flipV="1">
            <a:off x="2560320" y="4180115"/>
            <a:ext cx="0" cy="41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63544-831A-49CB-B6D1-D59780E30F29}"/>
              </a:ext>
            </a:extLst>
          </p:cNvPr>
          <p:cNvCxnSpPr/>
          <p:nvPr/>
        </p:nvCxnSpPr>
        <p:spPr>
          <a:xfrm>
            <a:off x="3152503" y="4180115"/>
            <a:ext cx="0" cy="41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44BE51-4D61-47CD-A1CB-974F5996B6AC}"/>
              </a:ext>
            </a:extLst>
          </p:cNvPr>
          <p:cNvSpPr txBox="1"/>
          <p:nvPr/>
        </p:nvSpPr>
        <p:spPr>
          <a:xfrm>
            <a:off x="1637211" y="277803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B8353-823F-4837-9782-1E42303BA60C}"/>
              </a:ext>
            </a:extLst>
          </p:cNvPr>
          <p:cNvSpPr/>
          <p:nvPr/>
        </p:nvSpPr>
        <p:spPr>
          <a:xfrm>
            <a:off x="5007429" y="3429000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E654F-3021-49EF-B70E-7D68D94A812C}"/>
              </a:ext>
            </a:extLst>
          </p:cNvPr>
          <p:cNvSpPr/>
          <p:nvPr/>
        </p:nvSpPr>
        <p:spPr>
          <a:xfrm>
            <a:off x="6248400" y="4572882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BC13F-71D5-4371-9B91-E792D80F53F8}"/>
              </a:ext>
            </a:extLst>
          </p:cNvPr>
          <p:cNvSpPr/>
          <p:nvPr/>
        </p:nvSpPr>
        <p:spPr>
          <a:xfrm>
            <a:off x="7624355" y="3437709"/>
            <a:ext cx="108857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A6A399-3B33-4C72-964D-B4C642FCE0E9}"/>
              </a:ext>
            </a:extLst>
          </p:cNvPr>
          <p:cNvSpPr txBox="1"/>
          <p:nvPr/>
        </p:nvSpPr>
        <p:spPr>
          <a:xfrm>
            <a:off x="5479054" y="2818878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F7F78-637A-4FDA-9D3D-4CE64E718140}"/>
              </a:ext>
            </a:extLst>
          </p:cNvPr>
          <p:cNvCxnSpPr>
            <a:cxnSpLocks/>
          </p:cNvCxnSpPr>
          <p:nvPr/>
        </p:nvCxnSpPr>
        <p:spPr>
          <a:xfrm flipV="1">
            <a:off x="4249781" y="3653660"/>
            <a:ext cx="923110" cy="20315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1C4D81-19A1-4849-B6EC-282659B9CF64}"/>
              </a:ext>
            </a:extLst>
          </p:cNvPr>
          <p:cNvCxnSpPr>
            <a:cxnSpLocks/>
          </p:cNvCxnSpPr>
          <p:nvPr/>
        </p:nvCxnSpPr>
        <p:spPr>
          <a:xfrm>
            <a:off x="4249781" y="3896204"/>
            <a:ext cx="2283846" cy="118600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E322EE-7B04-46F4-8E01-F31B13F9C8CD}"/>
              </a:ext>
            </a:extLst>
          </p:cNvPr>
          <p:cNvCxnSpPr>
            <a:cxnSpLocks/>
          </p:cNvCxnSpPr>
          <p:nvPr/>
        </p:nvCxnSpPr>
        <p:spPr>
          <a:xfrm flipV="1">
            <a:off x="4249781" y="3893270"/>
            <a:ext cx="3688082" cy="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599A6F-76AF-4ECC-8CC8-61DC9207ACA8}"/>
              </a:ext>
            </a:extLst>
          </p:cNvPr>
          <p:cNvCxnSpPr>
            <a:cxnSpLocks/>
          </p:cNvCxnSpPr>
          <p:nvPr/>
        </p:nvCxnSpPr>
        <p:spPr>
          <a:xfrm flipV="1">
            <a:off x="5340508" y="4267200"/>
            <a:ext cx="0" cy="16428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00FB93-BA36-4F26-8DC3-05B423EB0B52}"/>
              </a:ext>
            </a:extLst>
          </p:cNvPr>
          <p:cNvCxnSpPr>
            <a:cxnSpLocks/>
          </p:cNvCxnSpPr>
          <p:nvPr/>
        </p:nvCxnSpPr>
        <p:spPr>
          <a:xfrm>
            <a:off x="5932691" y="4275909"/>
            <a:ext cx="0" cy="1634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FF5DB0-CE31-4BBF-A552-ED892980C9D5}"/>
              </a:ext>
            </a:extLst>
          </p:cNvPr>
          <p:cNvCxnSpPr>
            <a:cxnSpLocks/>
          </p:cNvCxnSpPr>
          <p:nvPr/>
        </p:nvCxnSpPr>
        <p:spPr>
          <a:xfrm flipV="1">
            <a:off x="6509657" y="5380602"/>
            <a:ext cx="0" cy="529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545F3-C885-4598-97B7-6F892E52B816}"/>
              </a:ext>
            </a:extLst>
          </p:cNvPr>
          <p:cNvCxnSpPr>
            <a:cxnSpLocks/>
          </p:cNvCxnSpPr>
          <p:nvPr/>
        </p:nvCxnSpPr>
        <p:spPr>
          <a:xfrm>
            <a:off x="7101840" y="5411082"/>
            <a:ext cx="0" cy="4989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531B2D-87A0-481D-8C4B-7CA4A027E10E}"/>
              </a:ext>
            </a:extLst>
          </p:cNvPr>
          <p:cNvCxnSpPr>
            <a:cxnSpLocks/>
          </p:cNvCxnSpPr>
          <p:nvPr/>
        </p:nvCxnSpPr>
        <p:spPr>
          <a:xfrm flipV="1">
            <a:off x="7937863" y="4275909"/>
            <a:ext cx="0" cy="1584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0EB09A-B0FA-49A2-AB34-C619121AB2B2}"/>
              </a:ext>
            </a:extLst>
          </p:cNvPr>
          <p:cNvCxnSpPr>
            <a:cxnSpLocks/>
          </p:cNvCxnSpPr>
          <p:nvPr/>
        </p:nvCxnSpPr>
        <p:spPr>
          <a:xfrm>
            <a:off x="8530046" y="4275909"/>
            <a:ext cx="0" cy="1584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E19716-30F4-4E21-A40B-20F6DA3494EE}"/>
                  </a:ext>
                </a:extLst>
              </p14:cNvPr>
              <p14:cNvContentPartPr/>
              <p14:nvPr/>
            </p14:nvContentPartPr>
            <p14:xfrm>
              <a:off x="786960" y="2506320"/>
              <a:ext cx="911556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E19716-30F4-4E21-A40B-20F6DA349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00" y="2496960"/>
                <a:ext cx="913428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50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16237</TotalTime>
  <Words>1882</Words>
  <Application>Microsoft Office PowerPoint</Application>
  <PresentationFormat>Widescreen</PresentationFormat>
  <Paragraphs>392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Ion Boardroom</vt:lpstr>
      <vt:lpstr>Introduction to  Apache Spark</vt:lpstr>
      <vt:lpstr>Logistics</vt:lpstr>
      <vt:lpstr>Expectations</vt:lpstr>
      <vt:lpstr>Meet the Instructor</vt:lpstr>
      <vt:lpstr>Course Outline</vt:lpstr>
      <vt:lpstr> Introduction to Spark</vt:lpstr>
      <vt:lpstr>What is Apache Spark?</vt:lpstr>
      <vt:lpstr>Parallel Data Processing on Cluster</vt:lpstr>
      <vt:lpstr>Spark as a Computing Engine</vt:lpstr>
      <vt:lpstr>Extensibility</vt:lpstr>
      <vt:lpstr>Spark as a Unified Analytics Engine</vt:lpstr>
      <vt:lpstr>Where Spark is coming from?</vt:lpstr>
      <vt:lpstr>Transformations</vt:lpstr>
      <vt:lpstr>DataFrames</vt:lpstr>
      <vt:lpstr>“Data Structures” in Spark: Resilient Distributed Dataset (RDD)</vt:lpstr>
      <vt:lpstr>“Data Structures” in Spark: DataFrames</vt:lpstr>
      <vt:lpstr>What is a transformation</vt:lpstr>
      <vt:lpstr>Transformation Types:  Narrow Transformation</vt:lpstr>
      <vt:lpstr>Transformation Types:  Wide Transformation (Shuffles)</vt:lpstr>
      <vt:lpstr>Structured API Execution</vt:lpstr>
      <vt:lpstr>Execution Planning</vt:lpstr>
      <vt:lpstr>Spark SQL</vt:lpstr>
      <vt:lpstr>Spark SQL</vt:lpstr>
      <vt:lpstr>DataFrames vs SQL</vt:lpstr>
      <vt:lpstr>Input/Output</vt:lpstr>
      <vt:lpstr>Columnar File Format</vt:lpstr>
      <vt:lpstr>Partitioning</vt:lpstr>
      <vt:lpstr>Bucketing</vt:lpstr>
      <vt:lpstr>Joins</vt:lpstr>
      <vt:lpstr>Join Types</vt:lpstr>
      <vt:lpstr>Join Strategies in Spark</vt:lpstr>
      <vt:lpstr>Broadcast Hash Join</vt:lpstr>
      <vt:lpstr>Sort-Merge Join</vt:lpstr>
      <vt:lpstr>Performance Tuning</vt:lpstr>
      <vt:lpstr>Topics</vt:lpstr>
      <vt:lpstr>Partitions and Parallelism</vt:lpstr>
      <vt:lpstr>Which operation creates partitions?</vt:lpstr>
      <vt:lpstr>Writing Production Spark Code</vt:lpstr>
      <vt:lpstr>Generic Advices</vt:lpstr>
      <vt:lpstr>Testing Best Practices</vt:lpstr>
      <vt:lpstr>Optimizing Spark Jobs</vt:lpstr>
      <vt:lpstr>End-to-End Spark Based Data Pipeline</vt:lpstr>
      <vt:lpstr>Task: Process Apache access log files</vt:lpstr>
      <vt:lpstr>Solution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Apache Spark</dc:title>
  <dc:creator>Andras Garzo</dc:creator>
  <cp:lastModifiedBy>Andras Garzo</cp:lastModifiedBy>
  <cp:revision>1</cp:revision>
  <dcterms:created xsi:type="dcterms:W3CDTF">2020-06-23T17:59:53Z</dcterms:created>
  <dcterms:modified xsi:type="dcterms:W3CDTF">2020-10-15T15:26:52Z</dcterms:modified>
</cp:coreProperties>
</file>