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70" r:id="rId3"/>
    <p:sldId id="271" r:id="rId4"/>
    <p:sldId id="305" r:id="rId5"/>
    <p:sldId id="306" r:id="rId6"/>
    <p:sldId id="329" r:id="rId7"/>
    <p:sldId id="274" r:id="rId8"/>
    <p:sldId id="257" r:id="rId9"/>
    <p:sldId id="262" r:id="rId10"/>
    <p:sldId id="260" r:id="rId11"/>
    <p:sldId id="303" r:id="rId12"/>
    <p:sldId id="304" r:id="rId13"/>
    <p:sldId id="263" r:id="rId14"/>
    <p:sldId id="327" r:id="rId15"/>
    <p:sldId id="324" r:id="rId16"/>
    <p:sldId id="321" r:id="rId17"/>
    <p:sldId id="326" r:id="rId18"/>
    <p:sldId id="328" r:id="rId19"/>
    <p:sldId id="275" r:id="rId20"/>
    <p:sldId id="322" r:id="rId21"/>
    <p:sldId id="323" r:id="rId22"/>
    <p:sldId id="267" r:id="rId23"/>
    <p:sldId id="265" r:id="rId24"/>
    <p:sldId id="276" r:id="rId25"/>
    <p:sldId id="268" r:id="rId26"/>
    <p:sldId id="269" r:id="rId27"/>
    <p:sldId id="278" r:id="rId28"/>
    <p:sldId id="279" r:id="rId29"/>
    <p:sldId id="294" r:id="rId30"/>
    <p:sldId id="291" r:id="rId31"/>
    <p:sldId id="292" r:id="rId32"/>
    <p:sldId id="293" r:id="rId33"/>
    <p:sldId id="290" r:id="rId34"/>
    <p:sldId id="289" r:id="rId35"/>
    <p:sldId id="295" r:id="rId36"/>
    <p:sldId id="296" r:id="rId37"/>
    <p:sldId id="317" r:id="rId38"/>
    <p:sldId id="318" r:id="rId39"/>
    <p:sldId id="319" r:id="rId40"/>
    <p:sldId id="320" r:id="rId41"/>
    <p:sldId id="316" r:id="rId42"/>
    <p:sldId id="282" r:id="rId43"/>
    <p:sldId id="288" r:id="rId44"/>
    <p:sldId id="297" r:id="rId45"/>
    <p:sldId id="298" r:id="rId46"/>
    <p:sldId id="287" r:id="rId47"/>
    <p:sldId id="299" r:id="rId48"/>
    <p:sldId id="315" r:id="rId49"/>
    <p:sldId id="301" r:id="rId50"/>
    <p:sldId id="314" r:id="rId51"/>
    <p:sldId id="310" r:id="rId52"/>
    <p:sldId id="325" r:id="rId53"/>
    <p:sldId id="311" r:id="rId54"/>
    <p:sldId id="312" r:id="rId55"/>
    <p:sldId id="313" r:id="rId56"/>
    <p:sldId id="309" r:id="rId57"/>
    <p:sldId id="30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1FB8E-6EEB-4047-8B56-639D584ED5BA}">
          <p14:sldIdLst>
            <p14:sldId id="259"/>
          </p14:sldIdLst>
        </p14:section>
        <p14:section name="Course Info" id="{74F3BFEE-FA36-40F3-A0FF-CED3120EC49F}">
          <p14:sldIdLst>
            <p14:sldId id="270"/>
            <p14:sldId id="271"/>
            <p14:sldId id="305"/>
            <p14:sldId id="306"/>
            <p14:sldId id="329"/>
          </p14:sldIdLst>
        </p14:section>
        <p14:section name="Introduction" id="{B215DCA0-CFD3-4D49-B8BE-699D14007D82}">
          <p14:sldIdLst>
            <p14:sldId id="274"/>
            <p14:sldId id="257"/>
            <p14:sldId id="262"/>
            <p14:sldId id="260"/>
            <p14:sldId id="303"/>
            <p14:sldId id="304"/>
            <p14:sldId id="263"/>
            <p14:sldId id="327"/>
            <p14:sldId id="324"/>
            <p14:sldId id="321"/>
            <p14:sldId id="326"/>
          </p14:sldIdLst>
        </p14:section>
        <p14:section name="RDDs" id="{445081F3-B577-47AA-AE6A-C4BB0FDE299E}">
          <p14:sldIdLst>
            <p14:sldId id="328"/>
            <p14:sldId id="275"/>
            <p14:sldId id="322"/>
            <p14:sldId id="323"/>
          </p14:sldIdLst>
        </p14:section>
        <p14:section name="Transformations" id="{0D6257D4-DDDE-42B9-8F53-140F1033761B}">
          <p14:sldIdLst>
            <p14:sldId id="267"/>
            <p14:sldId id="265"/>
            <p14:sldId id="276"/>
            <p14:sldId id="268"/>
            <p14:sldId id="269"/>
            <p14:sldId id="278"/>
            <p14:sldId id="279"/>
            <p14:sldId id="294"/>
          </p14:sldIdLst>
        </p14:section>
        <p14:section name="Spark SQL" id="{5E284F3A-F00F-4A3B-881A-11691756402D}">
          <p14:sldIdLst>
            <p14:sldId id="291"/>
            <p14:sldId id="292"/>
            <p14:sldId id="293"/>
          </p14:sldIdLst>
        </p14:section>
        <p14:section name="Input and Output" id="{F54013EB-8F23-4F34-8E2A-496D9EB50DDC}">
          <p14:sldIdLst>
            <p14:sldId id="290"/>
            <p14:sldId id="289"/>
            <p14:sldId id="295"/>
            <p14:sldId id="296"/>
            <p14:sldId id="317"/>
            <p14:sldId id="318"/>
            <p14:sldId id="319"/>
            <p14:sldId id="320"/>
            <p14:sldId id="316"/>
          </p14:sldIdLst>
        </p14:section>
        <p14:section name="Joins" id="{422772D2-3486-400C-BC84-1AEAE6E6D56C}">
          <p14:sldIdLst>
            <p14:sldId id="282"/>
            <p14:sldId id="288"/>
            <p14:sldId id="297"/>
            <p14:sldId id="298"/>
            <p14:sldId id="287"/>
          </p14:sldIdLst>
        </p14:section>
        <p14:section name="Performance Tuning" id="{3091B673-88FD-400A-B8E2-1426B318033B}">
          <p14:sldIdLst>
            <p14:sldId id="299"/>
            <p14:sldId id="315"/>
            <p14:sldId id="301"/>
            <p14:sldId id="314"/>
            <p14:sldId id="310"/>
            <p14:sldId id="325"/>
          </p14:sldIdLst>
        </p14:section>
        <p14:section name="Wiritng Production Code" id="{734D3392-8841-4375-B51A-943A36A1E2D2}">
          <p14:sldIdLst>
            <p14:sldId id="311"/>
            <p14:sldId id="312"/>
            <p14:sldId id="313"/>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3E36A-92D7-4D2E-814A-364BE6DE2E74}" v="172" dt="2020-10-20T00:12:4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04" autoAdjust="0"/>
    <p:restoredTop sz="94660"/>
  </p:normalViewPr>
  <p:slideViewPr>
    <p:cSldViewPr snapToGrid="0">
      <p:cViewPr varScale="1">
        <p:scale>
          <a:sx n="108" d="100"/>
          <a:sy n="108" d="100"/>
        </p:scale>
        <p:origin x="10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as Garzo" userId="6941d427-6f90-49b9-905d-70883a33c961" providerId="ADAL" clId="{85E3E36A-92D7-4D2E-814A-364BE6DE2E74}"/>
    <pc:docChg chg="undo redo custSel mod addSld delSld modSld sldOrd addSection modSection modShowInfo">
      <pc:chgData name="Andras Garzo" userId="6941d427-6f90-49b9-905d-70883a33c961" providerId="ADAL" clId="{85E3E36A-92D7-4D2E-814A-364BE6DE2E74}" dt="2020-10-20T00:13:07.608" v="20326" actId="465"/>
      <pc:docMkLst>
        <pc:docMk/>
      </pc:docMkLst>
      <pc:sldChg chg="addSp delSp modSp mod ord">
        <pc:chgData name="Andras Garzo" userId="6941d427-6f90-49b9-905d-70883a33c961" providerId="ADAL" clId="{85E3E36A-92D7-4D2E-814A-364BE6DE2E74}" dt="2020-10-17T16:36:24.479" v="14407" actId="478"/>
        <pc:sldMkLst>
          <pc:docMk/>
          <pc:sldMk cId="3966111165" sldId="257"/>
        </pc:sldMkLst>
        <pc:spChg chg="mod">
          <ac:chgData name="Andras Garzo" userId="6941d427-6f90-49b9-905d-70883a33c961" providerId="ADAL" clId="{85E3E36A-92D7-4D2E-814A-364BE6DE2E74}" dt="2020-09-29T05:03:03.015" v="101" actId="20577"/>
          <ac:spMkLst>
            <pc:docMk/>
            <pc:sldMk cId="3966111165" sldId="257"/>
            <ac:spMk id="3" creationId="{0471C7B3-29D3-44C1-B6C2-DCC2D1EBCBE6}"/>
          </ac:spMkLst>
        </pc:spChg>
        <pc:inkChg chg="add del">
          <ac:chgData name="Andras Garzo" userId="6941d427-6f90-49b9-905d-70883a33c961" providerId="ADAL" clId="{85E3E36A-92D7-4D2E-814A-364BE6DE2E74}" dt="2020-10-17T16:36:24.479" v="14407" actId="478"/>
          <ac:inkMkLst>
            <pc:docMk/>
            <pc:sldMk cId="3966111165" sldId="257"/>
            <ac:inkMk id="4" creationId="{3E902707-917D-4B2A-ABC1-43F0E16F8B11}"/>
          </ac:inkMkLst>
        </pc:inkChg>
      </pc:sldChg>
      <pc:sldChg chg="delSp modSp mod">
        <pc:chgData name="Andras Garzo" userId="6941d427-6f90-49b9-905d-70883a33c961" providerId="ADAL" clId="{85E3E36A-92D7-4D2E-814A-364BE6DE2E74}" dt="2020-10-11T19:38:42.660" v="4623" actId="20577"/>
        <pc:sldMkLst>
          <pc:docMk/>
          <pc:sldMk cId="2886113499" sldId="259"/>
        </pc:sldMkLst>
        <pc:spChg chg="mod">
          <ac:chgData name="Andras Garzo" userId="6941d427-6f90-49b9-905d-70883a33c961" providerId="ADAL" clId="{85E3E36A-92D7-4D2E-814A-364BE6DE2E74}" dt="2020-10-11T19:38:42.660" v="4623" actId="20577"/>
          <ac:spMkLst>
            <pc:docMk/>
            <pc:sldMk cId="2886113499" sldId="259"/>
            <ac:spMk id="3" creationId="{1C3B9117-959C-4B4B-B7EB-7D3DB13B746B}"/>
          </ac:spMkLst>
        </pc:spChg>
        <pc:spChg chg="del">
          <ac:chgData name="Andras Garzo" userId="6941d427-6f90-49b9-905d-70883a33c961" providerId="ADAL" clId="{85E3E36A-92D7-4D2E-814A-364BE6DE2E74}" dt="2020-10-11T19:38:09.085" v="4599" actId="478"/>
          <ac:spMkLst>
            <pc:docMk/>
            <pc:sldMk cId="2886113499" sldId="259"/>
            <ac:spMk id="6" creationId="{DF8B8549-757D-47AC-BBCF-F85D12BDAC2A}"/>
          </ac:spMkLst>
        </pc:spChg>
        <pc:picChg chg="del mod">
          <ac:chgData name="Andras Garzo" userId="6941d427-6f90-49b9-905d-70883a33c961" providerId="ADAL" clId="{85E3E36A-92D7-4D2E-814A-364BE6DE2E74}" dt="2020-10-11T19:38:23.028" v="4601" actId="478"/>
          <ac:picMkLst>
            <pc:docMk/>
            <pc:sldMk cId="2886113499" sldId="259"/>
            <ac:picMk id="4" creationId="{F1526B7A-8A44-489C-915C-FFDBCB0B8C17}"/>
          </ac:picMkLst>
        </pc:picChg>
        <pc:picChg chg="del mod">
          <ac:chgData name="Andras Garzo" userId="6941d427-6f90-49b9-905d-70883a33c961" providerId="ADAL" clId="{85E3E36A-92D7-4D2E-814A-364BE6DE2E74}" dt="2020-10-11T19:38:23.028" v="4601" actId="478"/>
          <ac:picMkLst>
            <pc:docMk/>
            <pc:sldMk cId="2886113499" sldId="259"/>
            <ac:picMk id="5" creationId="{91C449DD-BA8B-463F-B0FD-054E7BA87D1A}"/>
          </ac:picMkLst>
        </pc:picChg>
      </pc:sldChg>
      <pc:sldChg chg="addSp delSp modSp mod">
        <pc:chgData name="Andras Garzo" userId="6941d427-6f90-49b9-905d-70883a33c961" providerId="ADAL" clId="{85E3E36A-92D7-4D2E-814A-364BE6DE2E74}" dt="2020-10-17T16:36:17.448" v="14405" actId="478"/>
        <pc:sldMkLst>
          <pc:docMk/>
          <pc:sldMk cId="2966506835" sldId="260"/>
        </pc:sldMkLst>
        <pc:spChg chg="mod">
          <ac:chgData name="Andras Garzo" userId="6941d427-6f90-49b9-905d-70883a33c961" providerId="ADAL" clId="{85E3E36A-92D7-4D2E-814A-364BE6DE2E74}" dt="2020-10-09T04:22:12.761" v="2699" actId="20577"/>
          <ac:spMkLst>
            <pc:docMk/>
            <pc:sldMk cId="2966506835" sldId="260"/>
            <ac:spMk id="2" creationId="{8293692A-317E-41F8-BFA1-521B1ACC2D71}"/>
          </ac:spMkLst>
        </pc:spChg>
        <pc:inkChg chg="add del">
          <ac:chgData name="Andras Garzo" userId="6941d427-6f90-49b9-905d-70883a33c961" providerId="ADAL" clId="{85E3E36A-92D7-4D2E-814A-364BE6DE2E74}" dt="2020-10-17T16:36:17.448" v="14405" actId="478"/>
          <ac:inkMkLst>
            <pc:docMk/>
            <pc:sldMk cId="2966506835" sldId="260"/>
            <ac:inkMk id="3" creationId="{24E19716-30F4-4E21-A40B-20F6DA3494EE}"/>
          </ac:inkMkLst>
        </pc:inkChg>
      </pc:sldChg>
      <pc:sldChg chg="addSp delSp mod ord">
        <pc:chgData name="Andras Garzo" userId="6941d427-6f90-49b9-905d-70883a33c961" providerId="ADAL" clId="{85E3E36A-92D7-4D2E-814A-364BE6DE2E74}" dt="2020-10-17T16:36:20.167" v="14406" actId="478"/>
        <pc:sldMkLst>
          <pc:docMk/>
          <pc:sldMk cId="3100638745" sldId="262"/>
        </pc:sldMkLst>
        <pc:inkChg chg="add del">
          <ac:chgData name="Andras Garzo" userId="6941d427-6f90-49b9-905d-70883a33c961" providerId="ADAL" clId="{85E3E36A-92D7-4D2E-814A-364BE6DE2E74}" dt="2020-10-17T16:36:20.167" v="14406" actId="478"/>
          <ac:inkMkLst>
            <pc:docMk/>
            <pc:sldMk cId="3100638745" sldId="262"/>
            <ac:inkMk id="3" creationId="{B6FB3ECC-E1AA-4256-AE77-BE930A44979E}"/>
          </ac:inkMkLst>
        </pc:inkChg>
      </pc:sldChg>
      <pc:sldChg chg="addSp delSp modSp mod ord">
        <pc:chgData name="Andras Garzo" userId="6941d427-6f90-49b9-905d-70883a33c961" providerId="ADAL" clId="{85E3E36A-92D7-4D2E-814A-364BE6DE2E74}" dt="2020-10-11T19:12:26.623" v="4058" actId="478"/>
        <pc:sldMkLst>
          <pc:docMk/>
          <pc:sldMk cId="3000103857" sldId="263"/>
        </pc:sldMkLst>
        <pc:graphicFrameChg chg="add del modGraphic">
          <ac:chgData name="Andras Garzo" userId="6941d427-6f90-49b9-905d-70883a33c961" providerId="ADAL" clId="{85E3E36A-92D7-4D2E-814A-364BE6DE2E74}" dt="2020-10-11T19:12:26.623" v="4058" actId="478"/>
          <ac:graphicFrameMkLst>
            <pc:docMk/>
            <pc:sldMk cId="3000103857" sldId="263"/>
            <ac:graphicFrameMk id="5" creationId="{3A4B899F-722A-43FC-BBA6-AFE6D77286FF}"/>
          </ac:graphicFrameMkLst>
        </pc:graphicFrameChg>
      </pc:sldChg>
      <pc:sldChg chg="del">
        <pc:chgData name="Andras Garzo" userId="6941d427-6f90-49b9-905d-70883a33c961" providerId="ADAL" clId="{85E3E36A-92D7-4D2E-814A-364BE6DE2E74}" dt="2020-10-02T17:37:32.657" v="125" actId="47"/>
        <pc:sldMkLst>
          <pc:docMk/>
          <pc:sldMk cId="3270067210" sldId="264"/>
        </pc:sldMkLst>
      </pc:sldChg>
      <pc:sldChg chg="modSp mod ord">
        <pc:chgData name="Andras Garzo" userId="6941d427-6f90-49b9-905d-70883a33c961" providerId="ADAL" clId="{85E3E36A-92D7-4D2E-814A-364BE6DE2E74}" dt="2020-10-17T17:12:07.666" v="16103"/>
        <pc:sldMkLst>
          <pc:docMk/>
          <pc:sldMk cId="4253147710" sldId="265"/>
        </pc:sldMkLst>
        <pc:spChg chg="mod">
          <ac:chgData name="Andras Garzo" userId="6941d427-6f90-49b9-905d-70883a33c961" providerId="ADAL" clId="{85E3E36A-92D7-4D2E-814A-364BE6DE2E74}" dt="2020-10-02T17:39:41.319" v="141" actId="14100"/>
          <ac:spMkLst>
            <pc:docMk/>
            <pc:sldMk cId="4253147710" sldId="265"/>
            <ac:spMk id="3" creationId="{FBBDC3D7-193F-4DB5-A712-6E8A3CCAD2EB}"/>
          </ac:spMkLst>
        </pc:spChg>
      </pc:sldChg>
      <pc:sldChg chg="del">
        <pc:chgData name="Andras Garzo" userId="6941d427-6f90-49b9-905d-70883a33c961" providerId="ADAL" clId="{85E3E36A-92D7-4D2E-814A-364BE6DE2E74}" dt="2020-10-11T19:23:31.731" v="4596" actId="47"/>
        <pc:sldMkLst>
          <pc:docMk/>
          <pc:sldMk cId="1812243634" sldId="266"/>
        </pc:sldMkLst>
      </pc:sldChg>
      <pc:sldChg chg="modSp mod">
        <pc:chgData name="Andras Garzo" userId="6941d427-6f90-49b9-905d-70883a33c961" providerId="ADAL" clId="{85E3E36A-92D7-4D2E-814A-364BE6DE2E74}" dt="2020-10-02T17:37:51.646" v="136" actId="6549"/>
        <pc:sldMkLst>
          <pc:docMk/>
          <pc:sldMk cId="1115769025" sldId="267"/>
        </pc:sldMkLst>
        <pc:spChg chg="mod">
          <ac:chgData name="Andras Garzo" userId="6941d427-6f90-49b9-905d-70883a33c961" providerId="ADAL" clId="{85E3E36A-92D7-4D2E-814A-364BE6DE2E74}" dt="2020-10-02T17:37:51.646" v="136" actId="6549"/>
          <ac:spMkLst>
            <pc:docMk/>
            <pc:sldMk cId="1115769025" sldId="267"/>
            <ac:spMk id="2" creationId="{774AC36D-AFEF-44BA-A17C-75B1A3FB17AA}"/>
          </ac:spMkLst>
        </pc:spChg>
      </pc:sldChg>
      <pc:sldChg chg="modSp mod">
        <pc:chgData name="Andras Garzo" userId="6941d427-6f90-49b9-905d-70883a33c961" providerId="ADAL" clId="{85E3E36A-92D7-4D2E-814A-364BE6DE2E74}" dt="2020-10-11T19:40:20.344" v="4654"/>
        <pc:sldMkLst>
          <pc:docMk/>
          <pc:sldMk cId="1159703646" sldId="270"/>
        </pc:sldMkLst>
        <pc:spChg chg="mod">
          <ac:chgData name="Andras Garzo" userId="6941d427-6f90-49b9-905d-70883a33c961" providerId="ADAL" clId="{85E3E36A-92D7-4D2E-814A-364BE6DE2E74}" dt="2020-10-11T19:39:14.724" v="4632" actId="20577"/>
          <ac:spMkLst>
            <pc:docMk/>
            <pc:sldMk cId="1159703646" sldId="270"/>
            <ac:spMk id="2" creationId="{3F5B0943-7537-48C2-BB6B-5139D83AFE03}"/>
          </ac:spMkLst>
        </pc:spChg>
        <pc:spChg chg="mod">
          <ac:chgData name="Andras Garzo" userId="6941d427-6f90-49b9-905d-70883a33c961" providerId="ADAL" clId="{85E3E36A-92D7-4D2E-814A-364BE6DE2E74}" dt="2020-10-11T19:40:20.344" v="4654"/>
          <ac:spMkLst>
            <pc:docMk/>
            <pc:sldMk cId="1159703646" sldId="270"/>
            <ac:spMk id="3" creationId="{574435D3-FB3A-456A-8103-DC61AD572032}"/>
          </ac:spMkLst>
        </pc:spChg>
      </pc:sldChg>
      <pc:sldChg chg="modSp mod">
        <pc:chgData name="Andras Garzo" userId="6941d427-6f90-49b9-905d-70883a33c961" providerId="ADAL" clId="{85E3E36A-92D7-4D2E-814A-364BE6DE2E74}" dt="2020-10-11T19:45:50.555" v="5351" actId="20577"/>
        <pc:sldMkLst>
          <pc:docMk/>
          <pc:sldMk cId="2473694735" sldId="271"/>
        </pc:sldMkLst>
        <pc:spChg chg="mod">
          <ac:chgData name="Andras Garzo" userId="6941d427-6f90-49b9-905d-70883a33c961" providerId="ADAL" clId="{85E3E36A-92D7-4D2E-814A-364BE6DE2E74}" dt="2020-10-11T19:40:31.876" v="4666" actId="20577"/>
          <ac:spMkLst>
            <pc:docMk/>
            <pc:sldMk cId="2473694735" sldId="271"/>
            <ac:spMk id="2" creationId="{EEC1B748-8BE6-4847-BD25-1B4A374CF89C}"/>
          </ac:spMkLst>
        </pc:spChg>
        <pc:spChg chg="mod">
          <ac:chgData name="Andras Garzo" userId="6941d427-6f90-49b9-905d-70883a33c961" providerId="ADAL" clId="{85E3E36A-92D7-4D2E-814A-364BE6DE2E74}" dt="2020-10-11T19:45:50.555" v="5351" actId="20577"/>
          <ac:spMkLst>
            <pc:docMk/>
            <pc:sldMk cId="2473694735" sldId="271"/>
            <ac:spMk id="3" creationId="{37862FC4-2688-47D1-866B-38FF4280327A}"/>
          </ac:spMkLst>
        </pc:spChg>
      </pc:sldChg>
      <pc:sldChg chg="del">
        <pc:chgData name="Andras Garzo" userId="6941d427-6f90-49b9-905d-70883a33c961" providerId="ADAL" clId="{85E3E36A-92D7-4D2E-814A-364BE6DE2E74}" dt="2020-10-11T19:53:29.508" v="5355" actId="47"/>
        <pc:sldMkLst>
          <pc:docMk/>
          <pc:sldMk cId="470307361" sldId="272"/>
        </pc:sldMkLst>
      </pc:sldChg>
      <pc:sldChg chg="del">
        <pc:chgData name="Andras Garzo" userId="6941d427-6f90-49b9-905d-70883a33c961" providerId="ADAL" clId="{85E3E36A-92D7-4D2E-814A-364BE6DE2E74}" dt="2020-10-11T19:53:01.684" v="5353" actId="47"/>
        <pc:sldMkLst>
          <pc:docMk/>
          <pc:sldMk cId="290717038" sldId="273"/>
        </pc:sldMkLst>
      </pc:sldChg>
      <pc:sldChg chg="modSp mod">
        <pc:chgData name="Andras Garzo" userId="6941d427-6f90-49b9-905d-70883a33c961" providerId="ADAL" clId="{85E3E36A-92D7-4D2E-814A-364BE6DE2E74}" dt="2020-10-02T17:37:44.837" v="135" actId="20577"/>
        <pc:sldMkLst>
          <pc:docMk/>
          <pc:sldMk cId="521612619" sldId="274"/>
        </pc:sldMkLst>
        <pc:spChg chg="mod">
          <ac:chgData name="Andras Garzo" userId="6941d427-6f90-49b9-905d-70883a33c961" providerId="ADAL" clId="{85E3E36A-92D7-4D2E-814A-364BE6DE2E74}" dt="2020-10-02T17:37:44.837" v="135" actId="20577"/>
          <ac:spMkLst>
            <pc:docMk/>
            <pc:sldMk cId="521612619" sldId="274"/>
            <ac:spMk id="2" creationId="{8E8AA7F5-98B1-4826-ADB3-FD866F5EE66D}"/>
          </ac:spMkLst>
        </pc:spChg>
      </pc:sldChg>
      <pc:sldChg chg="ord">
        <pc:chgData name="Andras Garzo" userId="6941d427-6f90-49b9-905d-70883a33c961" providerId="ADAL" clId="{85E3E36A-92D7-4D2E-814A-364BE6DE2E74}" dt="2020-10-17T18:20:42.348" v="19650"/>
        <pc:sldMkLst>
          <pc:docMk/>
          <pc:sldMk cId="1236161633" sldId="275"/>
        </pc:sldMkLst>
      </pc:sldChg>
      <pc:sldChg chg="del">
        <pc:chgData name="Andras Garzo" userId="6941d427-6f90-49b9-905d-70883a33c961" providerId="ADAL" clId="{85E3E36A-92D7-4D2E-814A-364BE6DE2E74}" dt="2020-10-02T18:55:48.892" v="998" actId="47"/>
        <pc:sldMkLst>
          <pc:docMk/>
          <pc:sldMk cId="353024985" sldId="280"/>
        </pc:sldMkLst>
      </pc:sldChg>
      <pc:sldChg chg="modSp del mod">
        <pc:chgData name="Andras Garzo" userId="6941d427-6f90-49b9-905d-70883a33c961" providerId="ADAL" clId="{85E3E36A-92D7-4D2E-814A-364BE6DE2E74}" dt="2020-10-02T17:37:31.790" v="124" actId="47"/>
        <pc:sldMkLst>
          <pc:docMk/>
          <pc:sldMk cId="641166398" sldId="281"/>
        </pc:sldMkLst>
        <pc:spChg chg="mod">
          <ac:chgData name="Andras Garzo" userId="6941d427-6f90-49b9-905d-70883a33c961" providerId="ADAL" clId="{85E3E36A-92D7-4D2E-814A-364BE6DE2E74}" dt="2020-09-29T05:05:09.848" v="106" actId="20577"/>
          <ac:spMkLst>
            <pc:docMk/>
            <pc:sldMk cId="641166398" sldId="281"/>
            <ac:spMk id="2" creationId="{079EAFE2-ADC9-4320-AE73-525ECCCF01F9}"/>
          </ac:spMkLst>
        </pc:spChg>
      </pc:sldChg>
      <pc:sldChg chg="modSp mod ord">
        <pc:chgData name="Andras Garzo" userId="6941d427-6f90-49b9-905d-70883a33c961" providerId="ADAL" clId="{85E3E36A-92D7-4D2E-814A-364BE6DE2E74}" dt="2020-10-08T21:45:23.563" v="2094"/>
        <pc:sldMkLst>
          <pc:docMk/>
          <pc:sldMk cId="504321967" sldId="282"/>
        </pc:sldMkLst>
        <pc:spChg chg="mod">
          <ac:chgData name="Andras Garzo" userId="6941d427-6f90-49b9-905d-70883a33c961" providerId="ADAL" clId="{85E3E36A-92D7-4D2E-814A-364BE6DE2E74}" dt="2020-10-08T21:44:37.768" v="2087" actId="20577"/>
          <ac:spMkLst>
            <pc:docMk/>
            <pc:sldMk cId="504321967" sldId="282"/>
            <ac:spMk id="2" creationId="{774AC36D-AFEF-44BA-A17C-75B1A3FB17AA}"/>
          </ac:spMkLst>
        </pc:spChg>
      </pc:sldChg>
      <pc:sldChg chg="modSp del mod">
        <pc:chgData name="Andras Garzo" userId="6941d427-6f90-49b9-905d-70883a33c961" providerId="ADAL" clId="{85E3E36A-92D7-4D2E-814A-364BE6DE2E74}" dt="2020-10-02T17:37:17.085" v="109" actId="47"/>
        <pc:sldMkLst>
          <pc:docMk/>
          <pc:sldMk cId="945786528" sldId="283"/>
        </pc:sldMkLst>
        <pc:spChg chg="mod">
          <ac:chgData name="Andras Garzo" userId="6941d427-6f90-49b9-905d-70883a33c961" providerId="ADAL" clId="{85E3E36A-92D7-4D2E-814A-364BE6DE2E74}" dt="2020-09-29T16:14:02.267" v="107" actId="1076"/>
          <ac:spMkLst>
            <pc:docMk/>
            <pc:sldMk cId="945786528" sldId="283"/>
            <ac:spMk id="6" creationId="{DE7E8BBF-5B74-46F7-942E-EEDCCF889FAB}"/>
          </ac:spMkLst>
        </pc:spChg>
      </pc:sldChg>
      <pc:sldChg chg="del">
        <pc:chgData name="Andras Garzo" userId="6941d427-6f90-49b9-905d-70883a33c961" providerId="ADAL" clId="{85E3E36A-92D7-4D2E-814A-364BE6DE2E74}" dt="2020-10-02T17:37:30.342" v="123" actId="47"/>
        <pc:sldMkLst>
          <pc:docMk/>
          <pc:sldMk cId="3280557175" sldId="284"/>
        </pc:sldMkLst>
      </pc:sldChg>
      <pc:sldChg chg="del ord">
        <pc:chgData name="Andras Garzo" userId="6941d427-6f90-49b9-905d-70883a33c961" providerId="ADAL" clId="{85E3E36A-92D7-4D2E-814A-364BE6DE2E74}" dt="2020-10-08T22:18:50.573" v="2658" actId="47"/>
        <pc:sldMkLst>
          <pc:docMk/>
          <pc:sldMk cId="2986425670" sldId="285"/>
        </pc:sldMkLst>
      </pc:sldChg>
      <pc:sldChg chg="modSp del mod ord">
        <pc:chgData name="Andras Garzo" userId="6941d427-6f90-49b9-905d-70883a33c961" providerId="ADAL" clId="{85E3E36A-92D7-4D2E-814A-364BE6DE2E74}" dt="2020-10-09T21:05:10.811" v="2700" actId="47"/>
        <pc:sldMkLst>
          <pc:docMk/>
          <pc:sldMk cId="810341285" sldId="286"/>
        </pc:sldMkLst>
        <pc:spChg chg="mod">
          <ac:chgData name="Andras Garzo" userId="6941d427-6f90-49b9-905d-70883a33c961" providerId="ADAL" clId="{85E3E36A-92D7-4D2E-814A-364BE6DE2E74}" dt="2020-10-08T21:44:18.121" v="2082" actId="20577"/>
          <ac:spMkLst>
            <pc:docMk/>
            <pc:sldMk cId="810341285" sldId="286"/>
            <ac:spMk id="5" creationId="{FF819E46-22AD-4EAF-B407-9FB6E11430D7}"/>
          </ac:spMkLst>
        </pc:spChg>
      </pc:sldChg>
      <pc:sldChg chg="modSp mod ord">
        <pc:chgData name="Andras Garzo" userId="6941d427-6f90-49b9-905d-70883a33c961" providerId="ADAL" clId="{85E3E36A-92D7-4D2E-814A-364BE6DE2E74}" dt="2020-10-09T21:05:42.315" v="2744" actId="20577"/>
        <pc:sldMkLst>
          <pc:docMk/>
          <pc:sldMk cId="513159460" sldId="287"/>
        </pc:sldMkLst>
        <pc:spChg chg="mod">
          <ac:chgData name="Andras Garzo" userId="6941d427-6f90-49b9-905d-70883a33c961" providerId="ADAL" clId="{85E3E36A-92D7-4D2E-814A-364BE6DE2E74}" dt="2020-10-09T21:05:42.315" v="2744" actId="20577"/>
          <ac:spMkLst>
            <pc:docMk/>
            <pc:sldMk cId="513159460" sldId="287"/>
            <ac:spMk id="3" creationId="{57AE1B77-8115-403A-B2B5-DC9337D16D76}"/>
          </ac:spMkLst>
        </pc:spChg>
      </pc:sldChg>
      <pc:sldChg chg="modSp mod ord">
        <pc:chgData name="Andras Garzo" userId="6941d427-6f90-49b9-905d-70883a33c961" providerId="ADAL" clId="{85E3E36A-92D7-4D2E-814A-364BE6DE2E74}" dt="2020-10-08T21:45:23.563" v="2094"/>
        <pc:sldMkLst>
          <pc:docMk/>
          <pc:sldMk cId="1731974214" sldId="288"/>
        </pc:sldMkLst>
        <pc:spChg chg="mod">
          <ac:chgData name="Andras Garzo" userId="6941d427-6f90-49b9-905d-70883a33c961" providerId="ADAL" clId="{85E3E36A-92D7-4D2E-814A-364BE6DE2E74}" dt="2020-10-02T17:37:12.063" v="108" actId="6549"/>
          <ac:spMkLst>
            <pc:docMk/>
            <pc:sldMk cId="1731974214" sldId="288"/>
            <ac:spMk id="3" creationId="{3522E267-A351-453C-BF3B-A2A2308AEA28}"/>
          </ac:spMkLst>
        </pc:spChg>
      </pc:sldChg>
      <pc:sldChg chg="addSp modSp mod modAnim">
        <pc:chgData name="Andras Garzo" userId="6941d427-6f90-49b9-905d-70883a33c961" providerId="ADAL" clId="{85E3E36A-92D7-4D2E-814A-364BE6DE2E74}" dt="2020-10-17T17:13:44.263" v="16104"/>
        <pc:sldMkLst>
          <pc:docMk/>
          <pc:sldMk cId="125416683" sldId="289"/>
        </pc:sldMkLst>
        <pc:spChg chg="mod">
          <ac:chgData name="Andras Garzo" userId="6941d427-6f90-49b9-905d-70883a33c961" providerId="ADAL" clId="{85E3E36A-92D7-4D2E-814A-364BE6DE2E74}" dt="2020-10-06T04:38:22.531" v="1086" actId="20577"/>
          <ac:spMkLst>
            <pc:docMk/>
            <pc:sldMk cId="125416683" sldId="289"/>
            <ac:spMk id="2" creationId="{91D36CC9-0B86-4C1A-8358-9784FFB22052}"/>
          </ac:spMkLst>
        </pc:spChg>
        <pc:spChg chg="mod">
          <ac:chgData name="Andras Garzo" userId="6941d427-6f90-49b9-905d-70883a33c961" providerId="ADAL" clId="{85E3E36A-92D7-4D2E-814A-364BE6DE2E74}" dt="2020-10-06T04:40:35.004" v="1812" actId="20577"/>
          <ac:spMkLst>
            <pc:docMk/>
            <pc:sldMk cId="125416683" sldId="289"/>
            <ac:spMk id="3" creationId="{C8CBF26A-7010-4CB0-827C-DEE2696D1E5B}"/>
          </ac:spMkLst>
        </pc:spChg>
        <pc:picChg chg="add mod">
          <ac:chgData name="Andras Garzo" userId="6941d427-6f90-49b9-905d-70883a33c961" providerId="ADAL" clId="{85E3E36A-92D7-4D2E-814A-364BE6DE2E74}" dt="2020-10-06T04:38:38.610" v="1093" actId="1076"/>
          <ac:picMkLst>
            <pc:docMk/>
            <pc:sldMk cId="125416683" sldId="289"/>
            <ac:picMk id="1026" creationId="{637DD2BB-D00B-4B5A-8BD4-129BD93E936E}"/>
          </ac:picMkLst>
        </pc:picChg>
      </pc:sldChg>
      <pc:sldChg chg="modSp mod">
        <pc:chgData name="Andras Garzo" userId="6941d427-6f90-49b9-905d-70883a33c961" providerId="ADAL" clId="{85E3E36A-92D7-4D2E-814A-364BE6DE2E74}" dt="2020-10-02T17:37:59.519" v="137" actId="6549"/>
        <pc:sldMkLst>
          <pc:docMk/>
          <pc:sldMk cId="3936774210" sldId="290"/>
        </pc:sldMkLst>
        <pc:spChg chg="mod">
          <ac:chgData name="Andras Garzo" userId="6941d427-6f90-49b9-905d-70883a33c961" providerId="ADAL" clId="{85E3E36A-92D7-4D2E-814A-364BE6DE2E74}" dt="2020-10-02T17:37:59.519" v="137" actId="6549"/>
          <ac:spMkLst>
            <pc:docMk/>
            <pc:sldMk cId="3936774210" sldId="290"/>
            <ac:spMk id="2" creationId="{774AC36D-AFEF-44BA-A17C-75B1A3FB17AA}"/>
          </ac:spMkLst>
        </pc:spChg>
      </pc:sldChg>
      <pc:sldChg chg="modSp add mod ord">
        <pc:chgData name="Andras Garzo" userId="6941d427-6f90-49b9-905d-70883a33c961" providerId="ADAL" clId="{85E3E36A-92D7-4D2E-814A-364BE6DE2E74}" dt="2020-10-02T18:26:38.642" v="466"/>
        <pc:sldMkLst>
          <pc:docMk/>
          <pc:sldMk cId="2675655137" sldId="291"/>
        </pc:sldMkLst>
        <pc:spChg chg="mod">
          <ac:chgData name="Andras Garzo" userId="6941d427-6f90-49b9-905d-70883a33c961" providerId="ADAL" clId="{85E3E36A-92D7-4D2E-814A-364BE6DE2E74}" dt="2020-10-02T17:51:32.371" v="151" actId="20577"/>
          <ac:spMkLst>
            <pc:docMk/>
            <pc:sldMk cId="2675655137" sldId="291"/>
            <ac:spMk id="2" creationId="{774AC36D-AFEF-44BA-A17C-75B1A3FB17AA}"/>
          </ac:spMkLst>
        </pc:spChg>
      </pc:sldChg>
      <pc:sldChg chg="addSp delSp modSp new mod ord">
        <pc:chgData name="Andras Garzo" userId="6941d427-6f90-49b9-905d-70883a33c961" providerId="ADAL" clId="{85E3E36A-92D7-4D2E-814A-364BE6DE2E74}" dt="2020-10-02T18:50:01.487" v="997" actId="1076"/>
        <pc:sldMkLst>
          <pc:docMk/>
          <pc:sldMk cId="1647396427" sldId="292"/>
        </pc:sldMkLst>
        <pc:spChg chg="mod">
          <ac:chgData name="Andras Garzo" userId="6941d427-6f90-49b9-905d-70883a33c961" providerId="ADAL" clId="{85E3E36A-92D7-4D2E-814A-364BE6DE2E74}" dt="2020-10-02T18:27:32.884" v="483" actId="20577"/>
          <ac:spMkLst>
            <pc:docMk/>
            <pc:sldMk cId="1647396427" sldId="292"/>
            <ac:spMk id="2" creationId="{2FFAFFFA-7B80-4EBE-A3E1-30B4F2A87C0A}"/>
          </ac:spMkLst>
        </pc:spChg>
        <pc:spChg chg="del">
          <ac:chgData name="Andras Garzo" userId="6941d427-6f90-49b9-905d-70883a33c961" providerId="ADAL" clId="{85E3E36A-92D7-4D2E-814A-364BE6DE2E74}" dt="2020-10-02T18:27:35.545" v="484" actId="478"/>
          <ac:spMkLst>
            <pc:docMk/>
            <pc:sldMk cId="1647396427" sldId="292"/>
            <ac:spMk id="3" creationId="{FEF8C624-553C-4847-A3EC-2926A07F0E30}"/>
          </ac:spMkLst>
        </pc:spChg>
        <pc:spChg chg="add mod">
          <ac:chgData name="Andras Garzo" userId="6941d427-6f90-49b9-905d-70883a33c961" providerId="ADAL" clId="{85E3E36A-92D7-4D2E-814A-364BE6DE2E74}" dt="2020-10-02T18:28:37.933" v="524" actId="555"/>
          <ac:spMkLst>
            <pc:docMk/>
            <pc:sldMk cId="1647396427" sldId="292"/>
            <ac:spMk id="4" creationId="{E07C8E2A-AAA7-49B2-96F1-A5938A89A2B5}"/>
          </ac:spMkLst>
        </pc:spChg>
        <pc:spChg chg="add mod">
          <ac:chgData name="Andras Garzo" userId="6941d427-6f90-49b9-905d-70883a33c961" providerId="ADAL" clId="{85E3E36A-92D7-4D2E-814A-364BE6DE2E74}" dt="2020-10-02T18:28:37.933" v="524" actId="555"/>
          <ac:spMkLst>
            <pc:docMk/>
            <pc:sldMk cId="1647396427" sldId="292"/>
            <ac:spMk id="6" creationId="{21D5A51D-2459-4493-9E27-0564D5E083F6}"/>
          </ac:spMkLst>
        </pc:spChg>
        <pc:spChg chg="add mod">
          <ac:chgData name="Andras Garzo" userId="6941d427-6f90-49b9-905d-70883a33c961" providerId="ADAL" clId="{85E3E36A-92D7-4D2E-814A-364BE6DE2E74}" dt="2020-10-02T18:28:37.933" v="524" actId="555"/>
          <ac:spMkLst>
            <pc:docMk/>
            <pc:sldMk cId="1647396427" sldId="292"/>
            <ac:spMk id="8" creationId="{187B3219-A097-47F3-B204-3329F885FDE8}"/>
          </ac:spMkLst>
        </pc:spChg>
        <pc:spChg chg="add mod">
          <ac:chgData name="Andras Garzo" userId="6941d427-6f90-49b9-905d-70883a33c961" providerId="ADAL" clId="{85E3E36A-92D7-4D2E-814A-364BE6DE2E74}" dt="2020-10-02T18:28:37.933" v="524" actId="555"/>
          <ac:spMkLst>
            <pc:docMk/>
            <pc:sldMk cId="1647396427" sldId="292"/>
            <ac:spMk id="10" creationId="{B0DE0FE0-9795-43B0-B41B-9D533C6D0D68}"/>
          </ac:spMkLst>
        </pc:spChg>
        <pc:spChg chg="add mod">
          <ac:chgData name="Andras Garzo" userId="6941d427-6f90-49b9-905d-70883a33c961" providerId="ADAL" clId="{85E3E36A-92D7-4D2E-814A-364BE6DE2E74}" dt="2020-10-02T18:28:42.565" v="527" actId="403"/>
          <ac:spMkLst>
            <pc:docMk/>
            <pc:sldMk cId="1647396427" sldId="292"/>
            <ac:spMk id="12" creationId="{6B3ECBAA-6182-46AA-A939-F9DD60298BF6}"/>
          </ac:spMkLst>
        </pc:spChg>
        <pc:spChg chg="add mod">
          <ac:chgData name="Andras Garzo" userId="6941d427-6f90-49b9-905d-70883a33c961" providerId="ADAL" clId="{85E3E36A-92D7-4D2E-814A-364BE6DE2E74}" dt="2020-10-02T18:29:46.768" v="557" actId="13822"/>
          <ac:spMkLst>
            <pc:docMk/>
            <pc:sldMk cId="1647396427" sldId="292"/>
            <ac:spMk id="13" creationId="{01EDE13D-5750-4E42-9D1F-FA2DD1009C3F}"/>
          </ac:spMkLst>
        </pc:spChg>
        <pc:spChg chg="add mod">
          <ac:chgData name="Andras Garzo" userId="6941d427-6f90-49b9-905d-70883a33c961" providerId="ADAL" clId="{85E3E36A-92D7-4D2E-814A-364BE6DE2E74}" dt="2020-10-02T18:29:44.660" v="556" actId="13822"/>
          <ac:spMkLst>
            <pc:docMk/>
            <pc:sldMk cId="1647396427" sldId="292"/>
            <ac:spMk id="14" creationId="{78D4723C-6535-4224-9EA1-9487FB45BE6F}"/>
          </ac:spMkLst>
        </pc:spChg>
        <pc:spChg chg="add mod">
          <ac:chgData name="Andras Garzo" userId="6941d427-6f90-49b9-905d-70883a33c961" providerId="ADAL" clId="{85E3E36A-92D7-4D2E-814A-364BE6DE2E74}" dt="2020-10-02T18:29:59.891" v="569" actId="20577"/>
          <ac:spMkLst>
            <pc:docMk/>
            <pc:sldMk cId="1647396427" sldId="292"/>
            <ac:spMk id="16" creationId="{E922BA20-1631-4CEE-91EF-7F10DB6713B6}"/>
          </ac:spMkLst>
        </pc:spChg>
        <pc:spChg chg="add mod">
          <ac:chgData name="Andras Garzo" userId="6941d427-6f90-49b9-905d-70883a33c961" providerId="ADAL" clId="{85E3E36A-92D7-4D2E-814A-364BE6DE2E74}" dt="2020-10-02T18:32:39.873" v="634" actId="208"/>
          <ac:spMkLst>
            <pc:docMk/>
            <pc:sldMk cId="1647396427" sldId="292"/>
            <ac:spMk id="17" creationId="{87CA849B-F701-4AE5-BCAC-79862CC6F07C}"/>
          </ac:spMkLst>
        </pc:spChg>
        <pc:spChg chg="add mod">
          <ac:chgData name="Andras Garzo" userId="6941d427-6f90-49b9-905d-70883a33c961" providerId="ADAL" clId="{85E3E36A-92D7-4D2E-814A-364BE6DE2E74}" dt="2020-10-02T18:32:39.873" v="634" actId="208"/>
          <ac:spMkLst>
            <pc:docMk/>
            <pc:sldMk cId="1647396427" sldId="292"/>
            <ac:spMk id="19" creationId="{243E5F0F-5A47-4F08-A4DE-AEC71B8D96E6}"/>
          </ac:spMkLst>
        </pc:spChg>
        <pc:spChg chg="add mod">
          <ac:chgData name="Andras Garzo" userId="6941d427-6f90-49b9-905d-70883a33c961" providerId="ADAL" clId="{85E3E36A-92D7-4D2E-814A-364BE6DE2E74}" dt="2020-10-02T18:32:39.873" v="634" actId="208"/>
          <ac:spMkLst>
            <pc:docMk/>
            <pc:sldMk cId="1647396427" sldId="292"/>
            <ac:spMk id="21" creationId="{B7EC2117-D489-4A6D-95E3-DAC163935E37}"/>
          </ac:spMkLst>
        </pc:spChg>
        <pc:spChg chg="add del mod">
          <ac:chgData name="Andras Garzo" userId="6941d427-6f90-49b9-905d-70883a33c961" providerId="ADAL" clId="{85E3E36A-92D7-4D2E-814A-364BE6DE2E74}" dt="2020-10-02T18:47:30.224" v="649"/>
          <ac:spMkLst>
            <pc:docMk/>
            <pc:sldMk cId="1647396427" sldId="292"/>
            <ac:spMk id="32" creationId="{C526A127-901F-4F7A-AAE3-400E4DC529BB}"/>
          </ac:spMkLst>
        </pc:spChg>
        <pc:spChg chg="add mod">
          <ac:chgData name="Andras Garzo" userId="6941d427-6f90-49b9-905d-70883a33c961" providerId="ADAL" clId="{85E3E36A-92D7-4D2E-814A-364BE6DE2E74}" dt="2020-10-02T18:50:01.487" v="997" actId="1076"/>
          <ac:spMkLst>
            <pc:docMk/>
            <pc:sldMk cId="1647396427" sldId="292"/>
            <ac:spMk id="33" creationId="{1828C9E7-A1CC-4F2A-A270-89A701505959}"/>
          </ac:spMkLst>
        </pc:spChg>
        <pc:cxnChg chg="add mod">
          <ac:chgData name="Andras Garzo" userId="6941d427-6f90-49b9-905d-70883a33c961" providerId="ADAL" clId="{85E3E36A-92D7-4D2E-814A-364BE6DE2E74}" dt="2020-10-02T18:32:32.018" v="633" actId="692"/>
          <ac:cxnSpMkLst>
            <pc:docMk/>
            <pc:sldMk cId="1647396427" sldId="292"/>
            <ac:cxnSpMk id="23" creationId="{5B57D3D5-AD36-452F-A515-8B8FFEA95589}"/>
          </ac:cxnSpMkLst>
        </pc:cxnChg>
        <pc:cxnChg chg="add mod">
          <ac:chgData name="Andras Garzo" userId="6941d427-6f90-49b9-905d-70883a33c961" providerId="ADAL" clId="{85E3E36A-92D7-4D2E-814A-364BE6DE2E74}" dt="2020-10-02T18:32:32.018" v="633" actId="692"/>
          <ac:cxnSpMkLst>
            <pc:docMk/>
            <pc:sldMk cId="1647396427" sldId="292"/>
            <ac:cxnSpMk id="24" creationId="{AF15C76E-0231-495E-B16F-5C1055F48FF6}"/>
          </ac:cxnSpMkLst>
        </pc:cxnChg>
        <pc:cxnChg chg="add mod">
          <ac:chgData name="Andras Garzo" userId="6941d427-6f90-49b9-905d-70883a33c961" providerId="ADAL" clId="{85E3E36A-92D7-4D2E-814A-364BE6DE2E74}" dt="2020-10-02T18:32:32.018" v="633" actId="692"/>
          <ac:cxnSpMkLst>
            <pc:docMk/>
            <pc:sldMk cId="1647396427" sldId="292"/>
            <ac:cxnSpMk id="25" creationId="{87FB3DDE-4668-4F6E-B50F-8A2BB785475D}"/>
          </ac:cxnSpMkLst>
        </pc:cxnChg>
        <pc:cxnChg chg="add mod">
          <ac:chgData name="Andras Garzo" userId="6941d427-6f90-49b9-905d-70883a33c961" providerId="ADAL" clId="{85E3E36A-92D7-4D2E-814A-364BE6DE2E74}" dt="2020-10-02T18:34:15.494" v="637" actId="14100"/>
          <ac:cxnSpMkLst>
            <pc:docMk/>
            <pc:sldMk cId="1647396427" sldId="292"/>
            <ac:cxnSpMk id="26" creationId="{28E06BF2-9986-470B-9F4C-EAB09FFDE5E9}"/>
          </ac:cxnSpMkLst>
        </pc:cxnChg>
        <pc:cxnChg chg="add mod">
          <ac:chgData name="Andras Garzo" userId="6941d427-6f90-49b9-905d-70883a33c961" providerId="ADAL" clId="{85E3E36A-92D7-4D2E-814A-364BE6DE2E74}" dt="2020-10-02T18:34:19.393" v="639" actId="1076"/>
          <ac:cxnSpMkLst>
            <pc:docMk/>
            <pc:sldMk cId="1647396427" sldId="292"/>
            <ac:cxnSpMk id="28" creationId="{B9468B46-9654-4FAC-B22C-9C91D34F0F66}"/>
          </ac:cxnSpMkLst>
        </pc:cxnChg>
        <pc:cxnChg chg="add mod">
          <ac:chgData name="Andras Garzo" userId="6941d427-6f90-49b9-905d-70883a33c961" providerId="ADAL" clId="{85E3E36A-92D7-4D2E-814A-364BE6DE2E74}" dt="2020-10-02T18:34:23.266" v="641" actId="1076"/>
          <ac:cxnSpMkLst>
            <pc:docMk/>
            <pc:sldMk cId="1647396427" sldId="292"/>
            <ac:cxnSpMk id="29" creationId="{9C6C7736-D62E-41C8-8226-BB836E1ABE81}"/>
          </ac:cxnSpMkLst>
        </pc:cxnChg>
        <pc:cxnChg chg="add mod">
          <ac:chgData name="Andras Garzo" userId="6941d427-6f90-49b9-905d-70883a33c961" providerId="ADAL" clId="{85E3E36A-92D7-4D2E-814A-364BE6DE2E74}" dt="2020-10-02T18:34:26.394" v="643" actId="1076"/>
          <ac:cxnSpMkLst>
            <pc:docMk/>
            <pc:sldMk cId="1647396427" sldId="292"/>
            <ac:cxnSpMk id="30" creationId="{DE268C2E-10DE-4EE1-834D-6D4E3AFC8748}"/>
          </ac:cxnSpMkLst>
        </pc:cxnChg>
        <pc:cxnChg chg="add mod">
          <ac:chgData name="Andras Garzo" userId="6941d427-6f90-49b9-905d-70883a33c961" providerId="ADAL" clId="{85E3E36A-92D7-4D2E-814A-364BE6DE2E74}" dt="2020-10-02T18:34:30.043" v="645" actId="1076"/>
          <ac:cxnSpMkLst>
            <pc:docMk/>
            <pc:sldMk cId="1647396427" sldId="292"/>
            <ac:cxnSpMk id="31" creationId="{84C3EE45-C125-4AC0-A28F-18FC1B26D3A9}"/>
          </ac:cxnSpMkLst>
        </pc:cxnChg>
      </pc:sldChg>
      <pc:sldChg chg="addSp delSp modSp new mod ord">
        <pc:chgData name="Andras Garzo" userId="6941d427-6f90-49b9-905d-70883a33c961" providerId="ADAL" clId="{85E3E36A-92D7-4D2E-814A-364BE6DE2E74}" dt="2020-10-02T18:26:41.022" v="468"/>
        <pc:sldMkLst>
          <pc:docMk/>
          <pc:sldMk cId="3334854096" sldId="293"/>
        </pc:sldMkLst>
        <pc:spChg chg="mod">
          <ac:chgData name="Andras Garzo" userId="6941d427-6f90-49b9-905d-70883a33c961" providerId="ADAL" clId="{85E3E36A-92D7-4D2E-814A-364BE6DE2E74}" dt="2020-10-02T17:51:49.803" v="172" actId="20577"/>
          <ac:spMkLst>
            <pc:docMk/>
            <pc:sldMk cId="3334854096" sldId="293"/>
            <ac:spMk id="2" creationId="{3534D1B5-42F5-4F64-807C-264D830FE1AF}"/>
          </ac:spMkLst>
        </pc:spChg>
        <pc:spChg chg="del">
          <ac:chgData name="Andras Garzo" userId="6941d427-6f90-49b9-905d-70883a33c961" providerId="ADAL" clId="{85E3E36A-92D7-4D2E-814A-364BE6DE2E74}" dt="2020-10-02T17:51:53.395" v="173" actId="478"/>
          <ac:spMkLst>
            <pc:docMk/>
            <pc:sldMk cId="3334854096" sldId="293"/>
            <ac:spMk id="3" creationId="{A32ED9FC-D7AF-414B-8D2E-03A6A802B1A4}"/>
          </ac:spMkLst>
        </pc:spChg>
        <pc:spChg chg="add mod">
          <ac:chgData name="Andras Garzo" userId="6941d427-6f90-49b9-905d-70883a33c961" providerId="ADAL" clId="{85E3E36A-92D7-4D2E-814A-364BE6DE2E74}" dt="2020-10-02T17:52:38.973" v="229" actId="6549"/>
          <ac:spMkLst>
            <pc:docMk/>
            <pc:sldMk cId="3334854096" sldId="293"/>
            <ac:spMk id="4" creationId="{2C721ADD-B02B-4F2E-A208-F78321C6C257}"/>
          </ac:spMkLst>
        </pc:spChg>
        <pc:spChg chg="add mod">
          <ac:chgData name="Andras Garzo" userId="6941d427-6f90-49b9-905d-70883a33c961" providerId="ADAL" clId="{85E3E36A-92D7-4D2E-814A-364BE6DE2E74}" dt="2020-10-02T17:52:31.339" v="214" actId="14100"/>
          <ac:spMkLst>
            <pc:docMk/>
            <pc:sldMk cId="3334854096" sldId="293"/>
            <ac:spMk id="6" creationId="{17A35DEC-B144-4D81-AF3F-A185574E5866}"/>
          </ac:spMkLst>
        </pc:spChg>
        <pc:spChg chg="add mod">
          <ac:chgData name="Andras Garzo" userId="6941d427-6f90-49b9-905d-70883a33c961" providerId="ADAL" clId="{85E3E36A-92D7-4D2E-814A-364BE6DE2E74}" dt="2020-10-02T17:52:48.576" v="234" actId="1076"/>
          <ac:spMkLst>
            <pc:docMk/>
            <pc:sldMk cId="3334854096" sldId="293"/>
            <ac:spMk id="7" creationId="{5F22ABEA-3EBB-4D36-8137-419794339A4D}"/>
          </ac:spMkLst>
        </pc:spChg>
        <pc:spChg chg="add mod">
          <ac:chgData name="Andras Garzo" userId="6941d427-6f90-49b9-905d-70883a33c961" providerId="ADAL" clId="{85E3E36A-92D7-4D2E-814A-364BE6DE2E74}" dt="2020-10-02T17:52:57.810" v="248" actId="20577"/>
          <ac:spMkLst>
            <pc:docMk/>
            <pc:sldMk cId="3334854096" sldId="293"/>
            <ac:spMk id="9" creationId="{6303654C-AABB-4692-8334-23614BDB8D35}"/>
          </ac:spMkLst>
        </pc:spChg>
        <pc:spChg chg="add mod">
          <ac:chgData name="Andras Garzo" userId="6941d427-6f90-49b9-905d-70883a33c961" providerId="ADAL" clId="{85E3E36A-92D7-4D2E-814A-364BE6DE2E74}" dt="2020-10-02T17:53:43.364" v="265" actId="207"/>
          <ac:spMkLst>
            <pc:docMk/>
            <pc:sldMk cId="3334854096" sldId="293"/>
            <ac:spMk id="10" creationId="{851C61A9-E2D3-4F02-8AB7-C18A0783FE8A}"/>
          </ac:spMkLst>
        </pc:spChg>
        <pc:spChg chg="add mod">
          <ac:chgData name="Andras Garzo" userId="6941d427-6f90-49b9-905d-70883a33c961" providerId="ADAL" clId="{85E3E36A-92D7-4D2E-814A-364BE6DE2E74}" dt="2020-10-02T17:53:43.364" v="265" actId="207"/>
          <ac:spMkLst>
            <pc:docMk/>
            <pc:sldMk cId="3334854096" sldId="293"/>
            <ac:spMk id="12" creationId="{72F53D79-3E5F-4117-B888-73337121D177}"/>
          </ac:spMkLst>
        </pc:spChg>
        <pc:spChg chg="add mod">
          <ac:chgData name="Andras Garzo" userId="6941d427-6f90-49b9-905d-70883a33c961" providerId="ADAL" clId="{85E3E36A-92D7-4D2E-814A-364BE6DE2E74}" dt="2020-10-02T17:53:57.198" v="267" actId="1076"/>
          <ac:spMkLst>
            <pc:docMk/>
            <pc:sldMk cId="3334854096" sldId="293"/>
            <ac:spMk id="14" creationId="{9B8FE76B-E2F3-4F59-B0CC-1F4ADD03A1A6}"/>
          </ac:spMkLst>
        </pc:spChg>
        <pc:spChg chg="add mod">
          <ac:chgData name="Andras Garzo" userId="6941d427-6f90-49b9-905d-70883a33c961" providerId="ADAL" clId="{85E3E36A-92D7-4D2E-814A-364BE6DE2E74}" dt="2020-10-02T18:25:50.812" v="283" actId="20577"/>
          <ac:spMkLst>
            <pc:docMk/>
            <pc:sldMk cId="3334854096" sldId="293"/>
            <ac:spMk id="16" creationId="{29BD34B6-C9D1-4D45-9F04-ED33C132DF99}"/>
          </ac:spMkLst>
        </pc:spChg>
        <pc:spChg chg="add mod">
          <ac:chgData name="Andras Garzo" userId="6941d427-6f90-49b9-905d-70883a33c961" providerId="ADAL" clId="{85E3E36A-92D7-4D2E-814A-364BE6DE2E74}" dt="2020-10-02T18:26:33.396" v="464" actId="1076"/>
          <ac:spMkLst>
            <pc:docMk/>
            <pc:sldMk cId="3334854096" sldId="293"/>
            <ac:spMk id="17" creationId="{C306D1B6-AB7F-45DE-B134-37306ADDB8D5}"/>
          </ac:spMkLst>
        </pc:spChg>
      </pc:sldChg>
      <pc:sldChg chg="addSp delSp modSp new mod">
        <pc:chgData name="Andras Garzo" userId="6941d427-6f90-49b9-905d-70883a33c961" providerId="ADAL" clId="{85E3E36A-92D7-4D2E-814A-364BE6DE2E74}" dt="2020-10-02T19:00:10.732" v="1029" actId="14100"/>
        <pc:sldMkLst>
          <pc:docMk/>
          <pc:sldMk cId="1161634542" sldId="294"/>
        </pc:sldMkLst>
        <pc:spChg chg="mod">
          <ac:chgData name="Andras Garzo" userId="6941d427-6f90-49b9-905d-70883a33c961" providerId="ADAL" clId="{85E3E36A-92D7-4D2E-814A-364BE6DE2E74}" dt="2020-10-02T18:56:33.965" v="1019" actId="20577"/>
          <ac:spMkLst>
            <pc:docMk/>
            <pc:sldMk cId="1161634542" sldId="294"/>
            <ac:spMk id="2" creationId="{44CFC599-EEE4-431A-B3DE-25514E40B66F}"/>
          </ac:spMkLst>
        </pc:spChg>
        <pc:spChg chg="del">
          <ac:chgData name="Andras Garzo" userId="6941d427-6f90-49b9-905d-70883a33c961" providerId="ADAL" clId="{85E3E36A-92D7-4D2E-814A-364BE6DE2E74}" dt="2020-10-02T18:57:23.415" v="1021" actId="478"/>
          <ac:spMkLst>
            <pc:docMk/>
            <pc:sldMk cId="1161634542" sldId="294"/>
            <ac:spMk id="3" creationId="{11D0619A-D60B-4D7D-B73F-0D7D431AFCBB}"/>
          </ac:spMkLst>
        </pc:spChg>
        <pc:picChg chg="add mod">
          <ac:chgData name="Andras Garzo" userId="6941d427-6f90-49b9-905d-70883a33c961" providerId="ADAL" clId="{85E3E36A-92D7-4D2E-814A-364BE6DE2E74}" dt="2020-10-02T19:00:10.732" v="1029" actId="14100"/>
          <ac:picMkLst>
            <pc:docMk/>
            <pc:sldMk cId="1161634542" sldId="294"/>
            <ac:picMk id="4" creationId="{104D90D3-DDBA-4A71-A567-E6801735E79B}"/>
          </ac:picMkLst>
        </pc:picChg>
        <pc:picChg chg="add mod">
          <ac:chgData name="Andras Garzo" userId="6941d427-6f90-49b9-905d-70883a33c961" providerId="ADAL" clId="{85E3E36A-92D7-4D2E-814A-364BE6DE2E74}" dt="2020-10-02T18:58:12.961" v="1027" actId="1076"/>
          <ac:picMkLst>
            <pc:docMk/>
            <pc:sldMk cId="1161634542" sldId="294"/>
            <ac:picMk id="5" creationId="{5EB3C432-0713-4835-8544-E173BB322C47}"/>
          </ac:picMkLst>
        </pc:picChg>
      </pc:sldChg>
      <pc:sldChg chg="new del">
        <pc:chgData name="Andras Garzo" userId="6941d427-6f90-49b9-905d-70883a33c961" providerId="ADAL" clId="{85E3E36A-92D7-4D2E-814A-364BE6DE2E74}" dt="2020-10-06T04:38:16.355" v="1060" actId="47"/>
        <pc:sldMkLst>
          <pc:docMk/>
          <pc:sldMk cId="588986162" sldId="295"/>
        </pc:sldMkLst>
      </pc:sldChg>
      <pc:sldChg chg="modSp new del mod">
        <pc:chgData name="Andras Garzo" userId="6941d427-6f90-49b9-905d-70883a33c961" providerId="ADAL" clId="{85E3E36A-92D7-4D2E-814A-364BE6DE2E74}" dt="2020-10-02T19:42:39.460" v="1058" actId="47"/>
        <pc:sldMkLst>
          <pc:docMk/>
          <pc:sldMk cId="1549906893" sldId="295"/>
        </pc:sldMkLst>
        <pc:spChg chg="mod">
          <ac:chgData name="Andras Garzo" userId="6941d427-6f90-49b9-905d-70883a33c961" providerId="ADAL" clId="{85E3E36A-92D7-4D2E-814A-364BE6DE2E74}" dt="2020-10-02T19:42:33.478" v="1057" actId="20577"/>
          <ac:spMkLst>
            <pc:docMk/>
            <pc:sldMk cId="1549906893" sldId="295"/>
            <ac:spMk id="2" creationId="{D1DF6689-6516-4F26-AD4A-8D39419AF43B}"/>
          </ac:spMkLst>
        </pc:spChg>
      </pc:sldChg>
      <pc:sldChg chg="addSp delSp modSp new mod modAnim">
        <pc:chgData name="Andras Garzo" userId="6941d427-6f90-49b9-905d-70883a33c961" providerId="ADAL" clId="{85E3E36A-92D7-4D2E-814A-364BE6DE2E74}" dt="2020-10-17T16:23:15.031" v="11706"/>
        <pc:sldMkLst>
          <pc:docMk/>
          <pc:sldMk cId="3877402237" sldId="295"/>
        </pc:sldMkLst>
        <pc:spChg chg="mod">
          <ac:chgData name="Andras Garzo" userId="6941d427-6f90-49b9-905d-70883a33c961" providerId="ADAL" clId="{85E3E36A-92D7-4D2E-814A-364BE6DE2E74}" dt="2020-10-06T04:41:25.586" v="1837" actId="20577"/>
          <ac:spMkLst>
            <pc:docMk/>
            <pc:sldMk cId="3877402237" sldId="295"/>
            <ac:spMk id="2" creationId="{050902AD-626E-4BD5-9164-EF590D1EC4F9}"/>
          </ac:spMkLst>
        </pc:spChg>
        <pc:spChg chg="del">
          <ac:chgData name="Andras Garzo" userId="6941d427-6f90-49b9-905d-70883a33c961" providerId="ADAL" clId="{85E3E36A-92D7-4D2E-814A-364BE6DE2E74}" dt="2020-10-06T04:41:32.819" v="1838" actId="478"/>
          <ac:spMkLst>
            <pc:docMk/>
            <pc:sldMk cId="3877402237" sldId="295"/>
            <ac:spMk id="3" creationId="{054A10A4-F84F-423F-9E98-44B4D2DB067B}"/>
          </ac:spMkLst>
        </pc:spChg>
        <pc:spChg chg="add mod">
          <ac:chgData name="Andras Garzo" userId="6941d427-6f90-49b9-905d-70883a33c961" providerId="ADAL" clId="{85E3E36A-92D7-4D2E-814A-364BE6DE2E74}" dt="2020-10-06T04:41:56.991" v="1849" actId="20577"/>
          <ac:spMkLst>
            <pc:docMk/>
            <pc:sldMk cId="3877402237" sldId="295"/>
            <ac:spMk id="4" creationId="{D8E420DF-E26F-4811-8459-3A9E87C68A21}"/>
          </ac:spMkLst>
        </pc:spChg>
        <pc:spChg chg="add mod">
          <ac:chgData name="Andras Garzo" userId="6941d427-6f90-49b9-905d-70883a33c961" providerId="ADAL" clId="{85E3E36A-92D7-4D2E-814A-364BE6DE2E74}" dt="2020-10-06T04:43:36.675" v="1902" actId="555"/>
          <ac:spMkLst>
            <pc:docMk/>
            <pc:sldMk cId="3877402237" sldId="295"/>
            <ac:spMk id="6" creationId="{3F2060C5-8730-4ACC-AD37-ED1096B34606}"/>
          </ac:spMkLst>
        </pc:spChg>
        <pc:spChg chg="add mod">
          <ac:chgData name="Andras Garzo" userId="6941d427-6f90-49b9-905d-70883a33c961" providerId="ADAL" clId="{85E3E36A-92D7-4D2E-814A-364BE6DE2E74}" dt="2020-10-06T04:43:34.419" v="1901" actId="465"/>
          <ac:spMkLst>
            <pc:docMk/>
            <pc:sldMk cId="3877402237" sldId="295"/>
            <ac:spMk id="8" creationId="{21A431C2-0CB3-426C-8123-23FD9C2410D8}"/>
          </ac:spMkLst>
        </pc:spChg>
        <pc:spChg chg="add mod">
          <ac:chgData name="Andras Garzo" userId="6941d427-6f90-49b9-905d-70883a33c961" providerId="ADAL" clId="{85E3E36A-92D7-4D2E-814A-364BE6DE2E74}" dt="2020-10-06T04:43:34.419" v="1901" actId="465"/>
          <ac:spMkLst>
            <pc:docMk/>
            <pc:sldMk cId="3877402237" sldId="295"/>
            <ac:spMk id="10" creationId="{9AE150CF-2699-4FD2-945B-4C65AFC20B16}"/>
          </ac:spMkLst>
        </pc:spChg>
        <pc:spChg chg="add mod">
          <ac:chgData name="Andras Garzo" userId="6941d427-6f90-49b9-905d-70883a33c961" providerId="ADAL" clId="{85E3E36A-92D7-4D2E-814A-364BE6DE2E74}" dt="2020-10-17T16:19:26.366" v="11627" actId="20577"/>
          <ac:spMkLst>
            <pc:docMk/>
            <pc:sldMk cId="3877402237" sldId="295"/>
            <ac:spMk id="11" creationId="{99B7FC42-6AA3-4309-9863-548BDBD9F971}"/>
          </ac:spMkLst>
        </pc:spChg>
        <pc:spChg chg="add mod">
          <ac:chgData name="Andras Garzo" userId="6941d427-6f90-49b9-905d-70883a33c961" providerId="ADAL" clId="{85E3E36A-92D7-4D2E-814A-364BE6DE2E74}" dt="2020-10-06T04:43:34.419" v="1901" actId="465"/>
          <ac:spMkLst>
            <pc:docMk/>
            <pc:sldMk cId="3877402237" sldId="295"/>
            <ac:spMk id="12" creationId="{92AF460C-5A13-41AE-BB53-EFB8CE684F73}"/>
          </ac:spMkLst>
        </pc:spChg>
        <pc:spChg chg="add">
          <ac:chgData name="Andras Garzo" userId="6941d427-6f90-49b9-905d-70883a33c961" providerId="ADAL" clId="{85E3E36A-92D7-4D2E-814A-364BE6DE2E74}" dt="2020-10-17T16:19:33.944" v="11628" actId="11529"/>
          <ac:spMkLst>
            <pc:docMk/>
            <pc:sldMk cId="3877402237" sldId="295"/>
            <ac:spMk id="13" creationId="{CD0C3DA6-1C92-40ED-AC29-CB76D1FF2D31}"/>
          </ac:spMkLst>
        </pc:spChg>
        <pc:spChg chg="add mod">
          <ac:chgData name="Andras Garzo" userId="6941d427-6f90-49b9-905d-70883a33c961" providerId="ADAL" clId="{85E3E36A-92D7-4D2E-814A-364BE6DE2E74}" dt="2020-10-06T04:43:34.419" v="1901" actId="465"/>
          <ac:spMkLst>
            <pc:docMk/>
            <pc:sldMk cId="3877402237" sldId="295"/>
            <ac:spMk id="14" creationId="{4987D23A-8874-45CD-A83F-E27D18BEF3EC}"/>
          </ac:spMkLst>
        </pc:spChg>
        <pc:spChg chg="add mod">
          <ac:chgData name="Andras Garzo" userId="6941d427-6f90-49b9-905d-70883a33c961" providerId="ADAL" clId="{85E3E36A-92D7-4D2E-814A-364BE6DE2E74}" dt="2020-10-06T04:43:34.419" v="1901" actId="465"/>
          <ac:spMkLst>
            <pc:docMk/>
            <pc:sldMk cId="3877402237" sldId="295"/>
            <ac:spMk id="15" creationId="{8F7B2368-4874-4E76-A0A6-86CBC34B73FE}"/>
          </ac:spMkLst>
        </pc:spChg>
        <pc:spChg chg="add mod">
          <ac:chgData name="Andras Garzo" userId="6941d427-6f90-49b9-905d-70883a33c961" providerId="ADAL" clId="{85E3E36A-92D7-4D2E-814A-364BE6DE2E74}" dt="2020-10-17T16:19:38.606" v="11630" actId="1076"/>
          <ac:spMkLst>
            <pc:docMk/>
            <pc:sldMk cId="3877402237" sldId="295"/>
            <ac:spMk id="16" creationId="{BC233C9E-7718-460B-BA9B-9451AE1E2090}"/>
          </ac:spMkLst>
        </pc:spChg>
        <pc:spChg chg="add mod">
          <ac:chgData name="Andras Garzo" userId="6941d427-6f90-49b9-905d-70883a33c961" providerId="ADAL" clId="{85E3E36A-92D7-4D2E-814A-364BE6DE2E74}" dt="2020-10-06T04:43:45.119" v="1905" actId="465"/>
          <ac:spMkLst>
            <pc:docMk/>
            <pc:sldMk cId="3877402237" sldId="295"/>
            <ac:spMk id="17" creationId="{71406C5A-D227-4F3D-9E81-88572B8F592F}"/>
          </ac:spMkLst>
        </pc:spChg>
        <pc:spChg chg="add mod">
          <ac:chgData name="Andras Garzo" userId="6941d427-6f90-49b9-905d-70883a33c961" providerId="ADAL" clId="{85E3E36A-92D7-4D2E-814A-364BE6DE2E74}" dt="2020-10-17T16:22:27.457" v="11665" actId="14100"/>
          <ac:spMkLst>
            <pc:docMk/>
            <pc:sldMk cId="3877402237" sldId="295"/>
            <ac:spMk id="18" creationId="{5D5C1461-9C2C-427B-AA9D-07E5E2811F44}"/>
          </ac:spMkLst>
        </pc:spChg>
        <pc:spChg chg="add mod">
          <ac:chgData name="Andras Garzo" userId="6941d427-6f90-49b9-905d-70883a33c961" providerId="ADAL" clId="{85E3E36A-92D7-4D2E-814A-364BE6DE2E74}" dt="2020-10-06T04:43:45.119" v="1905" actId="465"/>
          <ac:spMkLst>
            <pc:docMk/>
            <pc:sldMk cId="3877402237" sldId="295"/>
            <ac:spMk id="19" creationId="{A1B14C7A-3A4F-44C2-85EE-7387B59F9741}"/>
          </ac:spMkLst>
        </pc:spChg>
        <pc:spChg chg="add mod">
          <ac:chgData name="Andras Garzo" userId="6941d427-6f90-49b9-905d-70883a33c961" providerId="ADAL" clId="{85E3E36A-92D7-4D2E-814A-364BE6DE2E74}" dt="2020-10-17T16:22:42.476" v="11703" actId="1076"/>
          <ac:spMkLst>
            <pc:docMk/>
            <pc:sldMk cId="3877402237" sldId="295"/>
            <ac:spMk id="20" creationId="{BA39DF34-2ECA-4D97-A553-AEB8AC51F067}"/>
          </ac:spMkLst>
        </pc:spChg>
        <pc:spChg chg="add mod">
          <ac:chgData name="Andras Garzo" userId="6941d427-6f90-49b9-905d-70883a33c961" providerId="ADAL" clId="{85E3E36A-92D7-4D2E-814A-364BE6DE2E74}" dt="2020-10-06T04:43:45.119" v="1905" actId="465"/>
          <ac:spMkLst>
            <pc:docMk/>
            <pc:sldMk cId="3877402237" sldId="295"/>
            <ac:spMk id="21" creationId="{3DDDA1E7-F08C-46FC-97DD-A846F0A9C2D1}"/>
          </ac:spMkLst>
        </pc:spChg>
        <pc:spChg chg="add del mod">
          <ac:chgData name="Andras Garzo" userId="6941d427-6f90-49b9-905d-70883a33c961" providerId="ADAL" clId="{85E3E36A-92D7-4D2E-814A-364BE6DE2E74}" dt="2020-10-06T04:43:07.234" v="1894" actId="478"/>
          <ac:spMkLst>
            <pc:docMk/>
            <pc:sldMk cId="3877402237" sldId="295"/>
            <ac:spMk id="23" creationId="{3FCE06D4-D9B2-4A4F-A0E0-401CC4295981}"/>
          </ac:spMkLst>
        </pc:spChg>
        <pc:spChg chg="add mod">
          <ac:chgData name="Andras Garzo" userId="6941d427-6f90-49b9-905d-70883a33c961" providerId="ADAL" clId="{85E3E36A-92D7-4D2E-814A-364BE6DE2E74}" dt="2020-10-06T04:43:45.119" v="1905" actId="465"/>
          <ac:spMkLst>
            <pc:docMk/>
            <pc:sldMk cId="3877402237" sldId="295"/>
            <ac:spMk id="25" creationId="{6CDE8839-473A-404F-80E6-3653D9777CBA}"/>
          </ac:spMkLst>
        </pc:spChg>
        <pc:spChg chg="add mod">
          <ac:chgData name="Andras Garzo" userId="6941d427-6f90-49b9-905d-70883a33c961" providerId="ADAL" clId="{85E3E36A-92D7-4D2E-814A-364BE6DE2E74}" dt="2020-10-06T04:43:39.334" v="1904" actId="1076"/>
          <ac:spMkLst>
            <pc:docMk/>
            <pc:sldMk cId="3877402237" sldId="295"/>
            <ac:spMk id="27" creationId="{F20ED747-45BA-4F7E-827D-03E03317FE3E}"/>
          </ac:spMkLst>
        </pc:spChg>
        <pc:spChg chg="add del mod">
          <ac:chgData name="Andras Garzo" userId="6941d427-6f90-49b9-905d-70883a33c961" providerId="ADAL" clId="{85E3E36A-92D7-4D2E-814A-364BE6DE2E74}" dt="2020-10-17T16:18:00.054" v="11460" actId="478"/>
          <ac:spMkLst>
            <pc:docMk/>
            <pc:sldMk cId="3877402237" sldId="295"/>
            <ac:spMk id="28" creationId="{1C7916C9-1C30-4445-8DC0-A9EE144C480E}"/>
          </ac:spMkLst>
        </pc:spChg>
        <pc:spChg chg="add mod">
          <ac:chgData name="Andras Garzo" userId="6941d427-6f90-49b9-905d-70883a33c961" providerId="ADAL" clId="{85E3E36A-92D7-4D2E-814A-364BE6DE2E74}" dt="2020-10-08T21:39:39.160" v="2061" actId="20577"/>
          <ac:spMkLst>
            <pc:docMk/>
            <pc:sldMk cId="3877402237" sldId="295"/>
            <ac:spMk id="29" creationId="{7CD9700B-D2CA-466C-8538-A3E46A3C75E3}"/>
          </ac:spMkLst>
        </pc:spChg>
        <pc:spChg chg="add mod">
          <ac:chgData name="Andras Garzo" userId="6941d427-6f90-49b9-905d-70883a33c961" providerId="ADAL" clId="{85E3E36A-92D7-4D2E-814A-364BE6DE2E74}" dt="2020-10-06T04:44:47.944" v="1930" actId="1076"/>
          <ac:spMkLst>
            <pc:docMk/>
            <pc:sldMk cId="3877402237" sldId="295"/>
            <ac:spMk id="31" creationId="{C2589D89-44A1-4236-9FB8-DFF35C5998C5}"/>
          </ac:spMkLst>
        </pc:spChg>
        <pc:spChg chg="add mod">
          <ac:chgData name="Andras Garzo" userId="6941d427-6f90-49b9-905d-70883a33c961" providerId="ADAL" clId="{85E3E36A-92D7-4D2E-814A-364BE6DE2E74}" dt="2020-10-06T04:44:47.944" v="1930" actId="1076"/>
          <ac:spMkLst>
            <pc:docMk/>
            <pc:sldMk cId="3877402237" sldId="295"/>
            <ac:spMk id="33" creationId="{D1D3DFE6-C43A-4586-9C26-29CC6FED1FEA}"/>
          </ac:spMkLst>
        </pc:spChg>
        <pc:spChg chg="add mod">
          <ac:chgData name="Andras Garzo" userId="6941d427-6f90-49b9-905d-70883a33c961" providerId="ADAL" clId="{85E3E36A-92D7-4D2E-814A-364BE6DE2E74}" dt="2020-10-06T04:44:47.944" v="1930" actId="1076"/>
          <ac:spMkLst>
            <pc:docMk/>
            <pc:sldMk cId="3877402237" sldId="295"/>
            <ac:spMk id="35" creationId="{20FECA6F-14A7-483B-BE9E-CFA3246054C5}"/>
          </ac:spMkLst>
        </pc:spChg>
        <pc:spChg chg="add mod">
          <ac:chgData name="Andras Garzo" userId="6941d427-6f90-49b9-905d-70883a33c961" providerId="ADAL" clId="{85E3E36A-92D7-4D2E-814A-364BE6DE2E74}" dt="2020-10-06T04:44:47.944" v="1930" actId="1076"/>
          <ac:spMkLst>
            <pc:docMk/>
            <pc:sldMk cId="3877402237" sldId="295"/>
            <ac:spMk id="37" creationId="{C65ECB3C-F9D8-4BC1-9149-3E8BDEE22C17}"/>
          </ac:spMkLst>
        </pc:spChg>
        <pc:spChg chg="add mod">
          <ac:chgData name="Andras Garzo" userId="6941d427-6f90-49b9-905d-70883a33c961" providerId="ADAL" clId="{85E3E36A-92D7-4D2E-814A-364BE6DE2E74}" dt="2020-10-06T04:44:47.944" v="1930" actId="1076"/>
          <ac:spMkLst>
            <pc:docMk/>
            <pc:sldMk cId="3877402237" sldId="295"/>
            <ac:spMk id="39" creationId="{49CB7D10-FD1E-4325-87F6-2CF12A0055A8}"/>
          </ac:spMkLst>
        </pc:spChg>
        <pc:spChg chg="add mod">
          <ac:chgData name="Andras Garzo" userId="6941d427-6f90-49b9-905d-70883a33c961" providerId="ADAL" clId="{85E3E36A-92D7-4D2E-814A-364BE6DE2E74}" dt="2020-10-06T04:44:47.944" v="1930" actId="1076"/>
          <ac:spMkLst>
            <pc:docMk/>
            <pc:sldMk cId="3877402237" sldId="295"/>
            <ac:spMk id="41" creationId="{B8FAC9DE-B06D-449F-A4DB-4A83B08CF10F}"/>
          </ac:spMkLst>
        </pc:spChg>
        <pc:spChg chg="add mod">
          <ac:chgData name="Andras Garzo" userId="6941d427-6f90-49b9-905d-70883a33c961" providerId="ADAL" clId="{85E3E36A-92D7-4D2E-814A-364BE6DE2E74}" dt="2020-10-08T21:39:43.209" v="2068" actId="20577"/>
          <ac:spMkLst>
            <pc:docMk/>
            <pc:sldMk cId="3877402237" sldId="295"/>
            <ac:spMk id="43" creationId="{A88910C3-F57C-4DA6-AAD9-E1F2FD7BF1CE}"/>
          </ac:spMkLst>
        </pc:spChg>
        <pc:spChg chg="add mod">
          <ac:chgData name="Andras Garzo" userId="6941d427-6f90-49b9-905d-70883a33c961" providerId="ADAL" clId="{85E3E36A-92D7-4D2E-814A-364BE6DE2E74}" dt="2020-10-06T04:45:18.774" v="1942" actId="1076"/>
          <ac:spMkLst>
            <pc:docMk/>
            <pc:sldMk cId="3877402237" sldId="295"/>
            <ac:spMk id="45" creationId="{98067E10-34BB-4887-A45B-B9F4434345A5}"/>
          </ac:spMkLst>
        </pc:spChg>
        <pc:spChg chg="add mod">
          <ac:chgData name="Andras Garzo" userId="6941d427-6f90-49b9-905d-70883a33c961" providerId="ADAL" clId="{85E3E36A-92D7-4D2E-814A-364BE6DE2E74}" dt="2020-10-06T04:45:18.774" v="1942" actId="1076"/>
          <ac:spMkLst>
            <pc:docMk/>
            <pc:sldMk cId="3877402237" sldId="295"/>
            <ac:spMk id="47" creationId="{5F8FEF41-8366-4C92-8A31-93C5CC300EE4}"/>
          </ac:spMkLst>
        </pc:spChg>
        <pc:spChg chg="add mod">
          <ac:chgData name="Andras Garzo" userId="6941d427-6f90-49b9-905d-70883a33c961" providerId="ADAL" clId="{85E3E36A-92D7-4D2E-814A-364BE6DE2E74}" dt="2020-10-06T04:45:18.774" v="1942" actId="1076"/>
          <ac:spMkLst>
            <pc:docMk/>
            <pc:sldMk cId="3877402237" sldId="295"/>
            <ac:spMk id="49" creationId="{0FCE1A5E-30F6-4E85-BBD0-D55432AB44F2}"/>
          </ac:spMkLst>
        </pc:spChg>
        <pc:spChg chg="add mod">
          <ac:chgData name="Andras Garzo" userId="6941d427-6f90-49b9-905d-70883a33c961" providerId="ADAL" clId="{85E3E36A-92D7-4D2E-814A-364BE6DE2E74}" dt="2020-10-06T04:45:18.774" v="1942" actId="1076"/>
          <ac:spMkLst>
            <pc:docMk/>
            <pc:sldMk cId="3877402237" sldId="295"/>
            <ac:spMk id="51" creationId="{CA0C84DA-F4C6-4259-B88C-1321D61BEC8C}"/>
          </ac:spMkLst>
        </pc:spChg>
        <pc:spChg chg="add mod">
          <ac:chgData name="Andras Garzo" userId="6941d427-6f90-49b9-905d-70883a33c961" providerId="ADAL" clId="{85E3E36A-92D7-4D2E-814A-364BE6DE2E74}" dt="2020-10-06T04:45:18.774" v="1942" actId="1076"/>
          <ac:spMkLst>
            <pc:docMk/>
            <pc:sldMk cId="3877402237" sldId="295"/>
            <ac:spMk id="53" creationId="{91EBFC23-C327-4C7C-AE4C-8309CAC4F14D}"/>
          </ac:spMkLst>
        </pc:spChg>
        <pc:spChg chg="add mod">
          <ac:chgData name="Andras Garzo" userId="6941d427-6f90-49b9-905d-70883a33c961" providerId="ADAL" clId="{85E3E36A-92D7-4D2E-814A-364BE6DE2E74}" dt="2020-10-06T04:45:18.774" v="1942" actId="1076"/>
          <ac:spMkLst>
            <pc:docMk/>
            <pc:sldMk cId="3877402237" sldId="295"/>
            <ac:spMk id="55" creationId="{02B934B4-B3A9-4A5F-A48B-EDF480101711}"/>
          </ac:spMkLst>
        </pc:spChg>
        <pc:spChg chg="add del mod">
          <ac:chgData name="Andras Garzo" userId="6941d427-6f90-49b9-905d-70883a33c961" providerId="ADAL" clId="{85E3E36A-92D7-4D2E-814A-364BE6DE2E74}" dt="2020-10-17T16:18:00.054" v="11460" actId="478"/>
          <ac:spMkLst>
            <pc:docMk/>
            <pc:sldMk cId="3877402237" sldId="295"/>
            <ac:spMk id="56" creationId="{742C1DF6-FBB8-4C9F-B6D8-ECB44A5059BB}"/>
          </ac:spMkLst>
        </pc:spChg>
        <pc:spChg chg="add mod">
          <ac:chgData name="Andras Garzo" userId="6941d427-6f90-49b9-905d-70883a33c961" providerId="ADAL" clId="{85E3E36A-92D7-4D2E-814A-364BE6DE2E74}" dt="2020-10-06T18:49:47.997" v="2047" actId="14100"/>
          <ac:spMkLst>
            <pc:docMk/>
            <pc:sldMk cId="3877402237" sldId="295"/>
            <ac:spMk id="57" creationId="{18966C19-EE7E-43F7-A768-FB576EABBE9A}"/>
          </ac:spMkLst>
        </pc:spChg>
        <pc:spChg chg="add mod">
          <ac:chgData name="Andras Garzo" userId="6941d427-6f90-49b9-905d-70883a33c961" providerId="ADAL" clId="{85E3E36A-92D7-4D2E-814A-364BE6DE2E74}" dt="2020-10-06T18:49:56.352" v="2053" actId="20577"/>
          <ac:spMkLst>
            <pc:docMk/>
            <pc:sldMk cId="3877402237" sldId="295"/>
            <ac:spMk id="59" creationId="{D3C241AA-F743-48A4-BF72-0087D0B15B40}"/>
          </ac:spMkLst>
        </pc:spChg>
        <pc:cxnChg chg="add del">
          <ac:chgData name="Andras Garzo" userId="6941d427-6f90-49b9-905d-70883a33c961" providerId="ADAL" clId="{85E3E36A-92D7-4D2E-814A-364BE6DE2E74}" dt="2020-10-17T16:18:11.716" v="11462" actId="478"/>
          <ac:cxnSpMkLst>
            <pc:docMk/>
            <pc:sldMk cId="3877402237" sldId="295"/>
            <ac:cxnSpMk id="5" creationId="{8D8B98AC-562A-4DC0-B81C-AE23B564E6EE}"/>
          </ac:cxnSpMkLst>
        </pc:cxnChg>
        <pc:cxnChg chg="add mod">
          <ac:chgData name="Andras Garzo" userId="6941d427-6f90-49b9-905d-70883a33c961" providerId="ADAL" clId="{85E3E36A-92D7-4D2E-814A-364BE6DE2E74}" dt="2020-10-17T16:18:24.958" v="11472" actId="692"/>
          <ac:cxnSpMkLst>
            <pc:docMk/>
            <pc:sldMk cId="3877402237" sldId="295"/>
            <ac:cxnSpMk id="9" creationId="{21880BD3-3111-4427-8835-41075127F6D2}"/>
          </ac:cxnSpMkLst>
        </pc:cxnChg>
      </pc:sldChg>
      <pc:sldChg chg="addSp delSp modSp new mod modAnim">
        <pc:chgData name="Andras Garzo" userId="6941d427-6f90-49b9-905d-70883a33c961" providerId="ADAL" clId="{85E3E36A-92D7-4D2E-814A-364BE6DE2E74}" dt="2020-10-17T16:21:34.315" v="11651"/>
        <pc:sldMkLst>
          <pc:docMk/>
          <pc:sldMk cId="3984115925" sldId="296"/>
        </pc:sldMkLst>
        <pc:spChg chg="mod">
          <ac:chgData name="Andras Garzo" userId="6941d427-6f90-49b9-905d-70883a33c961" providerId="ADAL" clId="{85E3E36A-92D7-4D2E-814A-364BE6DE2E74}" dt="2020-10-06T04:45:52.290" v="1968" actId="20577"/>
          <ac:spMkLst>
            <pc:docMk/>
            <pc:sldMk cId="3984115925" sldId="296"/>
            <ac:spMk id="2" creationId="{D2B971D2-E356-4E69-AA28-F64FD0656AAE}"/>
          </ac:spMkLst>
        </pc:spChg>
        <pc:spChg chg="del">
          <ac:chgData name="Andras Garzo" userId="6941d427-6f90-49b9-905d-70883a33c961" providerId="ADAL" clId="{85E3E36A-92D7-4D2E-814A-364BE6DE2E74}" dt="2020-10-06T04:45:56.018" v="1969" actId="478"/>
          <ac:spMkLst>
            <pc:docMk/>
            <pc:sldMk cId="3984115925" sldId="296"/>
            <ac:spMk id="3" creationId="{43578107-018E-41F8-B0F2-AF58D174098F}"/>
          </ac:spMkLst>
        </pc:spChg>
        <pc:spChg chg="add mod">
          <ac:chgData name="Andras Garzo" userId="6941d427-6f90-49b9-905d-70883a33c961" providerId="ADAL" clId="{85E3E36A-92D7-4D2E-814A-364BE6DE2E74}" dt="2020-10-17T16:15:48.317" v="11408" actId="14100"/>
          <ac:spMkLst>
            <pc:docMk/>
            <pc:sldMk cId="3984115925" sldId="296"/>
            <ac:spMk id="3" creationId="{B1D7945D-C219-4A59-95B8-6DD583B3280C}"/>
          </ac:spMkLst>
        </pc:spChg>
        <pc:spChg chg="add mod">
          <ac:chgData name="Andras Garzo" userId="6941d427-6f90-49b9-905d-70883a33c961" providerId="ADAL" clId="{85E3E36A-92D7-4D2E-814A-364BE6DE2E74}" dt="2020-10-17T16:16:17.326" v="11414" actId="13822"/>
          <ac:spMkLst>
            <pc:docMk/>
            <pc:sldMk cId="3984115925" sldId="296"/>
            <ac:spMk id="4" creationId="{8EE43FA8-5C4E-4DBD-8B13-CC2534A5F719}"/>
          </ac:spMkLst>
        </pc:spChg>
        <pc:spChg chg="add mod">
          <ac:chgData name="Andras Garzo" userId="6941d427-6f90-49b9-905d-70883a33c961" providerId="ADAL" clId="{85E3E36A-92D7-4D2E-814A-364BE6DE2E74}" dt="2020-10-06T04:47:04.812" v="2009" actId="164"/>
          <ac:spMkLst>
            <pc:docMk/>
            <pc:sldMk cId="3984115925" sldId="296"/>
            <ac:spMk id="5" creationId="{C4FD5BCE-2DEA-4670-9B48-75E07E9FD66B}"/>
          </ac:spMkLst>
        </pc:spChg>
        <pc:spChg chg="add mod">
          <ac:chgData name="Andras Garzo" userId="6941d427-6f90-49b9-905d-70883a33c961" providerId="ADAL" clId="{85E3E36A-92D7-4D2E-814A-364BE6DE2E74}" dt="2020-10-17T16:16:27.576" v="11419" actId="1076"/>
          <ac:spMkLst>
            <pc:docMk/>
            <pc:sldMk cId="3984115925" sldId="296"/>
            <ac:spMk id="6" creationId="{D54C7725-F6BA-40F6-8E6C-04CBF0A13AF3}"/>
          </ac:spMkLst>
        </pc:spChg>
        <pc:spChg chg="add mod">
          <ac:chgData name="Andras Garzo" userId="6941d427-6f90-49b9-905d-70883a33c961" providerId="ADAL" clId="{85E3E36A-92D7-4D2E-814A-364BE6DE2E74}" dt="2020-10-06T04:47:06.995" v="2010" actId="164"/>
          <ac:spMkLst>
            <pc:docMk/>
            <pc:sldMk cId="3984115925" sldId="296"/>
            <ac:spMk id="7" creationId="{E061F126-2F90-4A53-8CAA-FF0245F9ABB5}"/>
          </ac:spMkLst>
        </pc:spChg>
        <pc:spChg chg="add mod">
          <ac:chgData name="Andras Garzo" userId="6941d427-6f90-49b9-905d-70883a33c961" providerId="ADAL" clId="{85E3E36A-92D7-4D2E-814A-364BE6DE2E74}" dt="2020-10-17T16:16:36.145" v="11421" actId="1076"/>
          <ac:spMkLst>
            <pc:docMk/>
            <pc:sldMk cId="3984115925" sldId="296"/>
            <ac:spMk id="8" creationId="{1223EB7D-A016-42BA-9A38-BB92DD7631FD}"/>
          </ac:spMkLst>
        </pc:spChg>
        <pc:spChg chg="add mod">
          <ac:chgData name="Andras Garzo" userId="6941d427-6f90-49b9-905d-70883a33c961" providerId="ADAL" clId="{85E3E36A-92D7-4D2E-814A-364BE6DE2E74}" dt="2020-10-06T04:47:08.561" v="2011" actId="164"/>
          <ac:spMkLst>
            <pc:docMk/>
            <pc:sldMk cId="3984115925" sldId="296"/>
            <ac:spMk id="9" creationId="{753E0DBF-C4F8-451B-99A7-C2945C2DCDE7}"/>
          </ac:spMkLst>
        </pc:spChg>
        <pc:spChg chg="add mod">
          <ac:chgData name="Andras Garzo" userId="6941d427-6f90-49b9-905d-70883a33c961" providerId="ADAL" clId="{85E3E36A-92D7-4D2E-814A-364BE6DE2E74}" dt="2020-10-17T16:16:43.041" v="11423" actId="1076"/>
          <ac:spMkLst>
            <pc:docMk/>
            <pc:sldMk cId="3984115925" sldId="296"/>
            <ac:spMk id="10" creationId="{080C976F-43BC-4D1F-8140-0C579FDBA334}"/>
          </ac:spMkLst>
        </pc:spChg>
        <pc:spChg chg="add mod">
          <ac:chgData name="Andras Garzo" userId="6941d427-6f90-49b9-905d-70883a33c961" providerId="ADAL" clId="{85E3E36A-92D7-4D2E-814A-364BE6DE2E74}" dt="2020-10-06T04:47:10.417" v="2012" actId="164"/>
          <ac:spMkLst>
            <pc:docMk/>
            <pc:sldMk cId="3984115925" sldId="296"/>
            <ac:spMk id="11" creationId="{1858B434-DE7F-4459-81D7-77F9DEE1A60B}"/>
          </ac:spMkLst>
        </pc:spChg>
        <pc:spChg chg="add mod">
          <ac:chgData name="Andras Garzo" userId="6941d427-6f90-49b9-905d-70883a33c961" providerId="ADAL" clId="{85E3E36A-92D7-4D2E-814A-364BE6DE2E74}" dt="2020-10-17T16:17:45.287" v="11458" actId="1035"/>
          <ac:spMkLst>
            <pc:docMk/>
            <pc:sldMk cId="3984115925" sldId="296"/>
            <ac:spMk id="12" creationId="{17B88450-99F4-400A-91F7-FDD329390272}"/>
          </ac:spMkLst>
        </pc:spChg>
        <pc:spChg chg="add mod">
          <ac:chgData name="Andras Garzo" userId="6941d427-6f90-49b9-905d-70883a33c961" providerId="ADAL" clId="{85E3E36A-92D7-4D2E-814A-364BE6DE2E74}" dt="2020-10-06T04:47:11.705" v="2013" actId="164"/>
          <ac:spMkLst>
            <pc:docMk/>
            <pc:sldMk cId="3984115925" sldId="296"/>
            <ac:spMk id="13" creationId="{FF9F7A4D-5799-4FAE-A862-AC1A57307141}"/>
          </ac:spMkLst>
        </pc:spChg>
        <pc:spChg chg="add mod">
          <ac:chgData name="Andras Garzo" userId="6941d427-6f90-49b9-905d-70883a33c961" providerId="ADAL" clId="{85E3E36A-92D7-4D2E-814A-364BE6DE2E74}" dt="2020-10-17T16:16:54.217" v="11427" actId="1076"/>
          <ac:spMkLst>
            <pc:docMk/>
            <pc:sldMk cId="3984115925" sldId="296"/>
            <ac:spMk id="14" creationId="{AEE25641-25B6-425A-80F2-1F9BD4880AD4}"/>
          </ac:spMkLst>
        </pc:spChg>
        <pc:spChg chg="add mod">
          <ac:chgData name="Andras Garzo" userId="6941d427-6f90-49b9-905d-70883a33c961" providerId="ADAL" clId="{85E3E36A-92D7-4D2E-814A-364BE6DE2E74}" dt="2020-10-06T04:47:12.949" v="2014" actId="164"/>
          <ac:spMkLst>
            <pc:docMk/>
            <pc:sldMk cId="3984115925" sldId="296"/>
            <ac:spMk id="15" creationId="{5F896E18-9E32-4531-9E88-A696653E1CAD}"/>
          </ac:spMkLst>
        </pc:spChg>
        <pc:spChg chg="add mod">
          <ac:chgData name="Andras Garzo" userId="6941d427-6f90-49b9-905d-70883a33c961" providerId="ADAL" clId="{85E3E36A-92D7-4D2E-814A-364BE6DE2E74}" dt="2020-10-17T16:17:17.732" v="11451" actId="1076"/>
          <ac:spMkLst>
            <pc:docMk/>
            <pc:sldMk cId="3984115925" sldId="296"/>
            <ac:spMk id="16" creationId="{16BCF249-EA0B-4345-BE56-56F341D01034}"/>
          </ac:spMkLst>
        </pc:spChg>
        <pc:spChg chg="add mod">
          <ac:chgData name="Andras Garzo" userId="6941d427-6f90-49b9-905d-70883a33c961" providerId="ADAL" clId="{85E3E36A-92D7-4D2E-814A-364BE6DE2E74}" dt="2020-10-06T04:47:04.812" v="2009" actId="164"/>
          <ac:spMkLst>
            <pc:docMk/>
            <pc:sldMk cId="3984115925" sldId="296"/>
            <ac:spMk id="17" creationId="{64A9DBE6-32BB-471B-B2A2-BD59BD28F01E}"/>
          </ac:spMkLst>
        </pc:spChg>
        <pc:spChg chg="add mod">
          <ac:chgData name="Andras Garzo" userId="6941d427-6f90-49b9-905d-70883a33c961" providerId="ADAL" clId="{85E3E36A-92D7-4D2E-814A-364BE6DE2E74}" dt="2020-10-06T04:47:10.417" v="2012" actId="164"/>
          <ac:spMkLst>
            <pc:docMk/>
            <pc:sldMk cId="3984115925" sldId="296"/>
            <ac:spMk id="19" creationId="{60ECF864-25E3-40B3-A12F-C91A0EBC8FBB}"/>
          </ac:spMkLst>
        </pc:spChg>
        <pc:spChg chg="add mod">
          <ac:chgData name="Andras Garzo" userId="6941d427-6f90-49b9-905d-70883a33c961" providerId="ADAL" clId="{85E3E36A-92D7-4D2E-814A-364BE6DE2E74}" dt="2020-10-06T04:47:08.561" v="2011" actId="164"/>
          <ac:spMkLst>
            <pc:docMk/>
            <pc:sldMk cId="3984115925" sldId="296"/>
            <ac:spMk id="21" creationId="{CA49DBF2-BB55-4D4B-9040-CEBA796F611B}"/>
          </ac:spMkLst>
        </pc:spChg>
        <pc:spChg chg="add mod">
          <ac:chgData name="Andras Garzo" userId="6941d427-6f90-49b9-905d-70883a33c961" providerId="ADAL" clId="{85E3E36A-92D7-4D2E-814A-364BE6DE2E74}" dt="2020-10-06T04:47:06.995" v="2010" actId="164"/>
          <ac:spMkLst>
            <pc:docMk/>
            <pc:sldMk cId="3984115925" sldId="296"/>
            <ac:spMk id="23" creationId="{A0A374E1-BB1E-4AD8-9177-631C0507D07D}"/>
          </ac:spMkLst>
        </pc:spChg>
        <pc:spChg chg="add mod">
          <ac:chgData name="Andras Garzo" userId="6941d427-6f90-49b9-905d-70883a33c961" providerId="ADAL" clId="{85E3E36A-92D7-4D2E-814A-364BE6DE2E74}" dt="2020-10-06T04:47:11.705" v="2013" actId="164"/>
          <ac:spMkLst>
            <pc:docMk/>
            <pc:sldMk cId="3984115925" sldId="296"/>
            <ac:spMk id="25" creationId="{18423BD6-99E7-499C-B4C0-33BD08091983}"/>
          </ac:spMkLst>
        </pc:spChg>
        <pc:spChg chg="add mod">
          <ac:chgData name="Andras Garzo" userId="6941d427-6f90-49b9-905d-70883a33c961" providerId="ADAL" clId="{85E3E36A-92D7-4D2E-814A-364BE6DE2E74}" dt="2020-10-17T16:15:36.987" v="11395" actId="13822"/>
          <ac:spMkLst>
            <pc:docMk/>
            <pc:sldMk cId="3984115925" sldId="296"/>
            <ac:spMk id="27" creationId="{3A9F2576-582C-4715-A7A4-06704E8B041A}"/>
          </ac:spMkLst>
        </pc:spChg>
        <pc:spChg chg="add del mod">
          <ac:chgData name="Andras Garzo" userId="6941d427-6f90-49b9-905d-70883a33c961" providerId="ADAL" clId="{85E3E36A-92D7-4D2E-814A-364BE6DE2E74}" dt="2020-10-17T16:17:53.686" v="11459" actId="478"/>
          <ac:spMkLst>
            <pc:docMk/>
            <pc:sldMk cId="3984115925" sldId="296"/>
            <ac:spMk id="29" creationId="{7AC30149-14FB-4599-97BF-642277D54D23}"/>
          </ac:spMkLst>
        </pc:spChg>
        <pc:spChg chg="add del mod">
          <ac:chgData name="Andras Garzo" userId="6941d427-6f90-49b9-905d-70883a33c961" providerId="ADAL" clId="{85E3E36A-92D7-4D2E-814A-364BE6DE2E74}" dt="2020-10-17T16:17:53.686" v="11459" actId="478"/>
          <ac:spMkLst>
            <pc:docMk/>
            <pc:sldMk cId="3984115925" sldId="296"/>
            <ac:spMk id="31" creationId="{37EB1B43-8CBC-4204-88AA-C2467D23CBFD}"/>
          </ac:spMkLst>
        </pc:spChg>
        <pc:spChg chg="add mod">
          <ac:chgData name="Andras Garzo" userId="6941d427-6f90-49b9-905d-70883a33c961" providerId="ADAL" clId="{85E3E36A-92D7-4D2E-814A-364BE6DE2E74}" dt="2020-10-17T16:17:32.093" v="11452" actId="207"/>
          <ac:spMkLst>
            <pc:docMk/>
            <pc:sldMk cId="3984115925" sldId="296"/>
            <ac:spMk id="33" creationId="{7823B8B6-D902-4D1A-95D0-6DA2FEC596B7}"/>
          </ac:spMkLst>
        </pc:spChg>
        <pc:spChg chg="add mod">
          <ac:chgData name="Andras Garzo" userId="6941d427-6f90-49b9-905d-70883a33c961" providerId="ADAL" clId="{85E3E36A-92D7-4D2E-814A-364BE6DE2E74}" dt="2020-10-17T16:17:40.388" v="11454" actId="207"/>
          <ac:spMkLst>
            <pc:docMk/>
            <pc:sldMk cId="3984115925" sldId="296"/>
            <ac:spMk id="35" creationId="{BF1A8333-7FCE-4852-91AB-0D0CD7095350}"/>
          </ac:spMkLst>
        </pc:spChg>
        <pc:spChg chg="mod">
          <ac:chgData name="Andras Garzo" userId="6941d427-6f90-49b9-905d-70883a33c961" providerId="ADAL" clId="{85E3E36A-92D7-4D2E-814A-364BE6DE2E74}" dt="2020-10-06T04:47:20.195" v="2015"/>
          <ac:spMkLst>
            <pc:docMk/>
            <pc:sldMk cId="3984115925" sldId="296"/>
            <ac:spMk id="43" creationId="{FA7F398B-BC02-4BEC-8587-CCD2D09AF4F0}"/>
          </ac:spMkLst>
        </pc:spChg>
        <pc:spChg chg="mod">
          <ac:chgData name="Andras Garzo" userId="6941d427-6f90-49b9-905d-70883a33c961" providerId="ADAL" clId="{85E3E36A-92D7-4D2E-814A-364BE6DE2E74}" dt="2020-10-06T04:47:20.195" v="2015"/>
          <ac:spMkLst>
            <pc:docMk/>
            <pc:sldMk cId="3984115925" sldId="296"/>
            <ac:spMk id="44" creationId="{BB1D8881-B150-42A9-BEC7-7C1B6F88CC14}"/>
          </ac:spMkLst>
        </pc:spChg>
        <pc:spChg chg="mod">
          <ac:chgData name="Andras Garzo" userId="6941d427-6f90-49b9-905d-70883a33c961" providerId="ADAL" clId="{85E3E36A-92D7-4D2E-814A-364BE6DE2E74}" dt="2020-10-06T04:47:24.003" v="2017"/>
          <ac:spMkLst>
            <pc:docMk/>
            <pc:sldMk cId="3984115925" sldId="296"/>
            <ac:spMk id="46" creationId="{1AC774D1-4FFE-40D9-9EF9-C9C5C0A0B016}"/>
          </ac:spMkLst>
        </pc:spChg>
        <pc:spChg chg="mod">
          <ac:chgData name="Andras Garzo" userId="6941d427-6f90-49b9-905d-70883a33c961" providerId="ADAL" clId="{85E3E36A-92D7-4D2E-814A-364BE6DE2E74}" dt="2020-10-06T04:47:24.003" v="2017"/>
          <ac:spMkLst>
            <pc:docMk/>
            <pc:sldMk cId="3984115925" sldId="296"/>
            <ac:spMk id="47" creationId="{965C350A-EB0D-4E6A-9676-32E8EF5D5F18}"/>
          </ac:spMkLst>
        </pc:spChg>
        <pc:spChg chg="mod">
          <ac:chgData name="Andras Garzo" userId="6941d427-6f90-49b9-905d-70883a33c961" providerId="ADAL" clId="{85E3E36A-92D7-4D2E-814A-364BE6DE2E74}" dt="2020-10-06T04:47:27.374" v="2019"/>
          <ac:spMkLst>
            <pc:docMk/>
            <pc:sldMk cId="3984115925" sldId="296"/>
            <ac:spMk id="49" creationId="{938C5057-304A-4CBF-B3D3-2655DC3D9CAB}"/>
          </ac:spMkLst>
        </pc:spChg>
        <pc:spChg chg="mod">
          <ac:chgData name="Andras Garzo" userId="6941d427-6f90-49b9-905d-70883a33c961" providerId="ADAL" clId="{85E3E36A-92D7-4D2E-814A-364BE6DE2E74}" dt="2020-10-06T04:47:27.374" v="2019"/>
          <ac:spMkLst>
            <pc:docMk/>
            <pc:sldMk cId="3984115925" sldId="296"/>
            <ac:spMk id="50" creationId="{02600A88-2147-465F-BD0A-B502AF6C6290}"/>
          </ac:spMkLst>
        </pc:spChg>
        <pc:spChg chg="mod">
          <ac:chgData name="Andras Garzo" userId="6941d427-6f90-49b9-905d-70883a33c961" providerId="ADAL" clId="{85E3E36A-92D7-4D2E-814A-364BE6DE2E74}" dt="2020-10-06T04:47:35.730" v="2021"/>
          <ac:spMkLst>
            <pc:docMk/>
            <pc:sldMk cId="3984115925" sldId="296"/>
            <ac:spMk id="52" creationId="{EE88606D-B111-42AF-BBCC-8C9F37ACD501}"/>
          </ac:spMkLst>
        </pc:spChg>
        <pc:spChg chg="mod">
          <ac:chgData name="Andras Garzo" userId="6941d427-6f90-49b9-905d-70883a33c961" providerId="ADAL" clId="{85E3E36A-92D7-4D2E-814A-364BE6DE2E74}" dt="2020-10-06T04:47:35.730" v="2021"/>
          <ac:spMkLst>
            <pc:docMk/>
            <pc:sldMk cId="3984115925" sldId="296"/>
            <ac:spMk id="53" creationId="{D4086FD9-EEB7-4DC4-8421-814558F8415B}"/>
          </ac:spMkLst>
        </pc:spChg>
        <pc:spChg chg="mod">
          <ac:chgData name="Andras Garzo" userId="6941d427-6f90-49b9-905d-70883a33c961" providerId="ADAL" clId="{85E3E36A-92D7-4D2E-814A-364BE6DE2E74}" dt="2020-10-06T04:47:51.477" v="2029"/>
          <ac:spMkLst>
            <pc:docMk/>
            <pc:sldMk cId="3984115925" sldId="296"/>
            <ac:spMk id="55" creationId="{34CC67A3-051F-4220-8B50-24024B45EEF5}"/>
          </ac:spMkLst>
        </pc:spChg>
        <pc:spChg chg="mod">
          <ac:chgData name="Andras Garzo" userId="6941d427-6f90-49b9-905d-70883a33c961" providerId="ADAL" clId="{85E3E36A-92D7-4D2E-814A-364BE6DE2E74}" dt="2020-10-06T04:47:51.477" v="2029"/>
          <ac:spMkLst>
            <pc:docMk/>
            <pc:sldMk cId="3984115925" sldId="296"/>
            <ac:spMk id="56" creationId="{64C35E7B-CC7B-4279-97B6-EB90348546FE}"/>
          </ac:spMkLst>
        </pc:spChg>
        <pc:spChg chg="mod">
          <ac:chgData name="Andras Garzo" userId="6941d427-6f90-49b9-905d-70883a33c961" providerId="ADAL" clId="{85E3E36A-92D7-4D2E-814A-364BE6DE2E74}" dt="2020-10-06T04:47:55.732" v="2031"/>
          <ac:spMkLst>
            <pc:docMk/>
            <pc:sldMk cId="3984115925" sldId="296"/>
            <ac:spMk id="58" creationId="{EA52572D-64D7-4766-BD27-31879685A7B5}"/>
          </ac:spMkLst>
        </pc:spChg>
        <pc:spChg chg="mod">
          <ac:chgData name="Andras Garzo" userId="6941d427-6f90-49b9-905d-70883a33c961" providerId="ADAL" clId="{85E3E36A-92D7-4D2E-814A-364BE6DE2E74}" dt="2020-10-06T04:47:55.732" v="2031"/>
          <ac:spMkLst>
            <pc:docMk/>
            <pc:sldMk cId="3984115925" sldId="296"/>
            <ac:spMk id="59" creationId="{BAD7780F-8C79-49B3-A9B9-FA052F78DC36}"/>
          </ac:spMkLst>
        </pc:spChg>
        <pc:spChg chg="mod topLvl">
          <ac:chgData name="Andras Garzo" userId="6941d427-6f90-49b9-905d-70883a33c961" providerId="ADAL" clId="{85E3E36A-92D7-4D2E-814A-364BE6DE2E74}" dt="2020-10-17T16:17:10.503" v="11449" actId="478"/>
          <ac:spMkLst>
            <pc:docMk/>
            <pc:sldMk cId="3984115925" sldId="296"/>
            <ac:spMk id="61" creationId="{E3FA6AEF-91CF-40C5-BEEB-EEE8FD49F205}"/>
          </ac:spMkLst>
        </pc:spChg>
        <pc:spChg chg="del mod topLvl">
          <ac:chgData name="Andras Garzo" userId="6941d427-6f90-49b9-905d-70883a33c961" providerId="ADAL" clId="{85E3E36A-92D7-4D2E-814A-364BE6DE2E74}" dt="2020-10-17T16:17:10.503" v="11449" actId="478"/>
          <ac:spMkLst>
            <pc:docMk/>
            <pc:sldMk cId="3984115925" sldId="296"/>
            <ac:spMk id="62" creationId="{D8FC9A9C-16F4-4402-B7A9-191E685E6770}"/>
          </ac:spMkLst>
        </pc:spChg>
        <pc:spChg chg="add">
          <ac:chgData name="Andras Garzo" userId="6941d427-6f90-49b9-905d-70883a33c961" providerId="ADAL" clId="{85E3E36A-92D7-4D2E-814A-364BE6DE2E74}" dt="2020-10-06T18:50:03.330" v="2054" actId="22"/>
          <ac:spMkLst>
            <pc:docMk/>
            <pc:sldMk cId="3984115925" sldId="296"/>
            <ac:spMk id="64" creationId="{EA934F93-EB0A-411D-9782-532C9DAB0936}"/>
          </ac:spMkLst>
        </pc:spChg>
        <pc:spChg chg="add">
          <ac:chgData name="Andras Garzo" userId="6941d427-6f90-49b9-905d-70883a33c961" providerId="ADAL" clId="{85E3E36A-92D7-4D2E-814A-364BE6DE2E74}" dt="2020-10-06T18:50:03.330" v="2054" actId="22"/>
          <ac:spMkLst>
            <pc:docMk/>
            <pc:sldMk cId="3984115925" sldId="296"/>
            <ac:spMk id="66" creationId="{C30A1F29-9B74-46DB-8677-D3DC2FABAAF3}"/>
          </ac:spMkLst>
        </pc:spChg>
        <pc:grpChg chg="add mod">
          <ac:chgData name="Andras Garzo" userId="6941d427-6f90-49b9-905d-70883a33c961" providerId="ADAL" clId="{85E3E36A-92D7-4D2E-814A-364BE6DE2E74}" dt="2020-10-06T04:47:04.812" v="2009" actId="164"/>
          <ac:grpSpMkLst>
            <pc:docMk/>
            <pc:sldMk cId="3984115925" sldId="296"/>
            <ac:grpSpMk id="36" creationId="{D9B5B3F0-BF8A-4558-A1C9-915611AA58BB}"/>
          </ac:grpSpMkLst>
        </pc:grpChg>
        <pc:grpChg chg="add mod">
          <ac:chgData name="Andras Garzo" userId="6941d427-6f90-49b9-905d-70883a33c961" providerId="ADAL" clId="{85E3E36A-92D7-4D2E-814A-364BE6DE2E74}" dt="2020-10-06T04:47:06.995" v="2010" actId="164"/>
          <ac:grpSpMkLst>
            <pc:docMk/>
            <pc:sldMk cId="3984115925" sldId="296"/>
            <ac:grpSpMk id="37" creationId="{6B19580B-8826-4D42-BFE8-F0CB1F17F699}"/>
          </ac:grpSpMkLst>
        </pc:grpChg>
        <pc:grpChg chg="add mod">
          <ac:chgData name="Andras Garzo" userId="6941d427-6f90-49b9-905d-70883a33c961" providerId="ADAL" clId="{85E3E36A-92D7-4D2E-814A-364BE6DE2E74}" dt="2020-10-06T04:47:08.561" v="2011" actId="164"/>
          <ac:grpSpMkLst>
            <pc:docMk/>
            <pc:sldMk cId="3984115925" sldId="296"/>
            <ac:grpSpMk id="38" creationId="{B815F193-1BFC-4A22-B58A-A919271B4299}"/>
          </ac:grpSpMkLst>
        </pc:grpChg>
        <pc:grpChg chg="add mod">
          <ac:chgData name="Andras Garzo" userId="6941d427-6f90-49b9-905d-70883a33c961" providerId="ADAL" clId="{85E3E36A-92D7-4D2E-814A-364BE6DE2E74}" dt="2020-10-06T04:47:10.417" v="2012" actId="164"/>
          <ac:grpSpMkLst>
            <pc:docMk/>
            <pc:sldMk cId="3984115925" sldId="296"/>
            <ac:grpSpMk id="39" creationId="{57EA79A3-4046-4412-8B1D-CF48493A84DB}"/>
          </ac:grpSpMkLst>
        </pc:grpChg>
        <pc:grpChg chg="add mod">
          <ac:chgData name="Andras Garzo" userId="6941d427-6f90-49b9-905d-70883a33c961" providerId="ADAL" clId="{85E3E36A-92D7-4D2E-814A-364BE6DE2E74}" dt="2020-10-06T04:47:11.705" v="2013" actId="164"/>
          <ac:grpSpMkLst>
            <pc:docMk/>
            <pc:sldMk cId="3984115925" sldId="296"/>
            <ac:grpSpMk id="40" creationId="{3883723D-0442-401B-896E-BCE256D9A79A}"/>
          </ac:grpSpMkLst>
        </pc:grpChg>
        <pc:grpChg chg="add mod">
          <ac:chgData name="Andras Garzo" userId="6941d427-6f90-49b9-905d-70883a33c961" providerId="ADAL" clId="{85E3E36A-92D7-4D2E-814A-364BE6DE2E74}" dt="2020-10-06T04:47:12.949" v="2014" actId="164"/>
          <ac:grpSpMkLst>
            <pc:docMk/>
            <pc:sldMk cId="3984115925" sldId="296"/>
            <ac:grpSpMk id="41" creationId="{F25E7213-BD88-42F8-A679-7CC1218ACC18}"/>
          </ac:grpSpMkLst>
        </pc:grpChg>
        <pc:grpChg chg="add mod">
          <ac:chgData name="Andras Garzo" userId="6941d427-6f90-49b9-905d-70883a33c961" providerId="ADAL" clId="{85E3E36A-92D7-4D2E-814A-364BE6DE2E74}" dt="2020-10-06T04:47:48.975" v="2028" actId="1035"/>
          <ac:grpSpMkLst>
            <pc:docMk/>
            <pc:sldMk cId="3984115925" sldId="296"/>
            <ac:grpSpMk id="42" creationId="{2CB26C30-3CB3-4992-97BD-112DD335A536}"/>
          </ac:grpSpMkLst>
        </pc:grpChg>
        <pc:grpChg chg="add del mod">
          <ac:chgData name="Andras Garzo" userId="6941d427-6f90-49b9-905d-70883a33c961" providerId="ADAL" clId="{85E3E36A-92D7-4D2E-814A-364BE6DE2E74}" dt="2020-10-06T04:47:24.799" v="2018"/>
          <ac:grpSpMkLst>
            <pc:docMk/>
            <pc:sldMk cId="3984115925" sldId="296"/>
            <ac:grpSpMk id="45" creationId="{27007A8F-C74C-4101-B9FD-5708B8D4B3B8}"/>
          </ac:grpSpMkLst>
        </pc:grpChg>
        <pc:grpChg chg="add mod">
          <ac:chgData name="Andras Garzo" userId="6941d427-6f90-49b9-905d-70883a33c961" providerId="ADAL" clId="{85E3E36A-92D7-4D2E-814A-364BE6DE2E74}" dt="2020-10-06T04:47:48.975" v="2028" actId="1035"/>
          <ac:grpSpMkLst>
            <pc:docMk/>
            <pc:sldMk cId="3984115925" sldId="296"/>
            <ac:grpSpMk id="48" creationId="{DE2D3E1E-4787-48EE-8455-88E5128BFC30}"/>
          </ac:grpSpMkLst>
        </pc:grpChg>
        <pc:grpChg chg="add mod">
          <ac:chgData name="Andras Garzo" userId="6941d427-6f90-49b9-905d-70883a33c961" providerId="ADAL" clId="{85E3E36A-92D7-4D2E-814A-364BE6DE2E74}" dt="2020-10-06T04:47:48.975" v="2028" actId="1035"/>
          <ac:grpSpMkLst>
            <pc:docMk/>
            <pc:sldMk cId="3984115925" sldId="296"/>
            <ac:grpSpMk id="51" creationId="{40E309E5-77F2-4C3B-A017-642E92C00ACB}"/>
          </ac:grpSpMkLst>
        </pc:grpChg>
        <pc:grpChg chg="add mod">
          <ac:chgData name="Andras Garzo" userId="6941d427-6f90-49b9-905d-70883a33c961" providerId="ADAL" clId="{85E3E36A-92D7-4D2E-814A-364BE6DE2E74}" dt="2020-10-06T04:47:54.237" v="2030" actId="1076"/>
          <ac:grpSpMkLst>
            <pc:docMk/>
            <pc:sldMk cId="3984115925" sldId="296"/>
            <ac:grpSpMk id="54" creationId="{F90BB377-F99D-4832-A813-BEF35C9B8E92}"/>
          </ac:grpSpMkLst>
        </pc:grpChg>
        <pc:grpChg chg="add mod">
          <ac:chgData name="Andras Garzo" userId="6941d427-6f90-49b9-905d-70883a33c961" providerId="ADAL" clId="{85E3E36A-92D7-4D2E-814A-364BE6DE2E74}" dt="2020-10-06T04:47:59.104" v="2032" actId="1076"/>
          <ac:grpSpMkLst>
            <pc:docMk/>
            <pc:sldMk cId="3984115925" sldId="296"/>
            <ac:grpSpMk id="57" creationId="{BCE4C8D1-8559-4EE3-933F-B9C4C84B5DEB}"/>
          </ac:grpSpMkLst>
        </pc:grpChg>
        <pc:grpChg chg="add del mod">
          <ac:chgData name="Andras Garzo" userId="6941d427-6f90-49b9-905d-70883a33c961" providerId="ADAL" clId="{85E3E36A-92D7-4D2E-814A-364BE6DE2E74}" dt="2020-10-17T16:17:10.503" v="11449" actId="478"/>
          <ac:grpSpMkLst>
            <pc:docMk/>
            <pc:sldMk cId="3984115925" sldId="296"/>
            <ac:grpSpMk id="60" creationId="{B81A9F04-632A-4ADB-8D16-B635C497EF79}"/>
          </ac:grpSpMkLst>
        </pc:grpChg>
        <pc:cxnChg chg="add mod">
          <ac:chgData name="Andras Garzo" userId="6941d427-6f90-49b9-905d-70883a33c961" providerId="ADAL" clId="{85E3E36A-92D7-4D2E-814A-364BE6DE2E74}" dt="2020-10-17T16:20:52.976" v="11648" actId="692"/>
          <ac:cxnSpMkLst>
            <pc:docMk/>
            <pc:sldMk cId="3984115925" sldId="296"/>
            <ac:cxnSpMk id="20" creationId="{8FD83E2C-72BA-479C-BB50-C343FB37C0DC}"/>
          </ac:cxnSpMkLst>
        </pc:cxnChg>
        <pc:cxnChg chg="add mod">
          <ac:chgData name="Andras Garzo" userId="6941d427-6f90-49b9-905d-70883a33c961" providerId="ADAL" clId="{85E3E36A-92D7-4D2E-814A-364BE6DE2E74}" dt="2020-10-17T16:20:52.976" v="11648" actId="692"/>
          <ac:cxnSpMkLst>
            <pc:docMk/>
            <pc:sldMk cId="3984115925" sldId="296"/>
            <ac:cxnSpMk id="24" creationId="{0F05D265-E9F9-4DA8-A477-A662E8A375CF}"/>
          </ac:cxnSpMkLst>
        </pc:cxnChg>
        <pc:cxnChg chg="add mod">
          <ac:chgData name="Andras Garzo" userId="6941d427-6f90-49b9-905d-70883a33c961" providerId="ADAL" clId="{85E3E36A-92D7-4D2E-814A-364BE6DE2E74}" dt="2020-10-17T16:20:52.976" v="11648" actId="692"/>
          <ac:cxnSpMkLst>
            <pc:docMk/>
            <pc:sldMk cId="3984115925" sldId="296"/>
            <ac:cxnSpMk id="28" creationId="{BF9D3BDD-EFB4-4D63-AF50-8CB3C8214C1F}"/>
          </ac:cxnSpMkLst>
        </pc:cxnChg>
        <pc:cxnChg chg="add mod">
          <ac:chgData name="Andras Garzo" userId="6941d427-6f90-49b9-905d-70883a33c961" providerId="ADAL" clId="{85E3E36A-92D7-4D2E-814A-364BE6DE2E74}" dt="2020-10-17T16:20:52.976" v="11648" actId="692"/>
          <ac:cxnSpMkLst>
            <pc:docMk/>
            <pc:sldMk cId="3984115925" sldId="296"/>
            <ac:cxnSpMk id="32" creationId="{E36F6145-A0B2-41C1-BFDF-2A2B763F83D2}"/>
          </ac:cxnSpMkLst>
        </pc:cxnChg>
        <pc:cxnChg chg="add mod">
          <ac:chgData name="Andras Garzo" userId="6941d427-6f90-49b9-905d-70883a33c961" providerId="ADAL" clId="{85E3E36A-92D7-4D2E-814A-364BE6DE2E74}" dt="2020-10-17T16:20:52.976" v="11648" actId="692"/>
          <ac:cxnSpMkLst>
            <pc:docMk/>
            <pc:sldMk cId="3984115925" sldId="296"/>
            <ac:cxnSpMk id="46" creationId="{DB9DC05F-6814-457D-B6C4-470EB724BA17}"/>
          </ac:cxnSpMkLst>
        </pc:cxnChg>
        <pc:cxnChg chg="add mod">
          <ac:chgData name="Andras Garzo" userId="6941d427-6f90-49b9-905d-70883a33c961" providerId="ADAL" clId="{85E3E36A-92D7-4D2E-814A-364BE6DE2E74}" dt="2020-10-17T16:20:52.976" v="11648" actId="692"/>
          <ac:cxnSpMkLst>
            <pc:docMk/>
            <pc:sldMk cId="3984115925" sldId="296"/>
            <ac:cxnSpMk id="71" creationId="{99CB9DAB-F3F5-4332-879D-E532AF49A583}"/>
          </ac:cxnSpMkLst>
        </pc:cxnChg>
      </pc:sldChg>
      <pc:sldChg chg="modSp new mod">
        <pc:chgData name="Andras Garzo" userId="6941d427-6f90-49b9-905d-70883a33c961" providerId="ADAL" clId="{85E3E36A-92D7-4D2E-814A-364BE6DE2E74}" dt="2020-10-17T17:16:14.021" v="16140" actId="113"/>
        <pc:sldMkLst>
          <pc:docMk/>
          <pc:sldMk cId="3649267916" sldId="297"/>
        </pc:sldMkLst>
        <pc:spChg chg="mod">
          <ac:chgData name="Andras Garzo" userId="6941d427-6f90-49b9-905d-70883a33c961" providerId="ADAL" clId="{85E3E36A-92D7-4D2E-814A-364BE6DE2E74}" dt="2020-10-08T21:51:23.216" v="2125" actId="20577"/>
          <ac:spMkLst>
            <pc:docMk/>
            <pc:sldMk cId="3649267916" sldId="297"/>
            <ac:spMk id="2" creationId="{B70F37E6-7AAA-4EB4-B521-6C3F49F1E4B2}"/>
          </ac:spMkLst>
        </pc:spChg>
        <pc:spChg chg="mod">
          <ac:chgData name="Andras Garzo" userId="6941d427-6f90-49b9-905d-70883a33c961" providerId="ADAL" clId="{85E3E36A-92D7-4D2E-814A-364BE6DE2E74}" dt="2020-10-17T17:16:14.021" v="16140" actId="113"/>
          <ac:spMkLst>
            <pc:docMk/>
            <pc:sldMk cId="3649267916" sldId="297"/>
            <ac:spMk id="3" creationId="{009343F6-DAB0-4FF5-BA5A-85286F873EE6}"/>
          </ac:spMkLst>
        </pc:spChg>
      </pc:sldChg>
      <pc:sldChg chg="addSp modSp new mod">
        <pc:chgData name="Andras Garzo" userId="6941d427-6f90-49b9-905d-70883a33c961" providerId="ADAL" clId="{85E3E36A-92D7-4D2E-814A-364BE6DE2E74}" dt="2020-10-08T22:19:00.055" v="2662" actId="1076"/>
        <pc:sldMkLst>
          <pc:docMk/>
          <pc:sldMk cId="2438682265" sldId="298"/>
        </pc:sldMkLst>
        <pc:spChg chg="mod">
          <ac:chgData name="Andras Garzo" userId="6941d427-6f90-49b9-905d-70883a33c961" providerId="ADAL" clId="{85E3E36A-92D7-4D2E-814A-364BE6DE2E74}" dt="2020-10-08T22:17:23.953" v="2367" actId="20577"/>
          <ac:spMkLst>
            <pc:docMk/>
            <pc:sldMk cId="2438682265" sldId="298"/>
            <ac:spMk id="2" creationId="{55104371-7A12-4299-9DD7-651F7FA69AF9}"/>
          </ac:spMkLst>
        </pc:spChg>
        <pc:spChg chg="mod">
          <ac:chgData name="Andras Garzo" userId="6941d427-6f90-49b9-905d-70883a33c961" providerId="ADAL" clId="{85E3E36A-92D7-4D2E-814A-364BE6DE2E74}" dt="2020-10-08T22:18:53.645" v="2660" actId="27636"/>
          <ac:spMkLst>
            <pc:docMk/>
            <pc:sldMk cId="2438682265" sldId="298"/>
            <ac:spMk id="3" creationId="{03A6F0BD-6AE9-4F39-BFB1-B084A09F2D40}"/>
          </ac:spMkLst>
        </pc:spChg>
        <pc:picChg chg="add mod">
          <ac:chgData name="Andras Garzo" userId="6941d427-6f90-49b9-905d-70883a33c961" providerId="ADAL" clId="{85E3E36A-92D7-4D2E-814A-364BE6DE2E74}" dt="2020-10-08T22:19:00.055" v="2662" actId="1076"/>
          <ac:picMkLst>
            <pc:docMk/>
            <pc:sldMk cId="2438682265" sldId="298"/>
            <ac:picMk id="4" creationId="{449C002A-9C38-4265-864A-5F9007B306E8}"/>
          </ac:picMkLst>
        </pc:picChg>
      </pc:sldChg>
      <pc:sldChg chg="modSp new mod">
        <pc:chgData name="Andras Garzo" userId="6941d427-6f90-49b9-905d-70883a33c961" providerId="ADAL" clId="{85E3E36A-92D7-4D2E-814A-364BE6DE2E74}" dt="2020-10-10T22:18:16.541" v="2765" actId="20577"/>
        <pc:sldMkLst>
          <pc:docMk/>
          <pc:sldMk cId="1642422806" sldId="299"/>
        </pc:sldMkLst>
        <pc:spChg chg="mod">
          <ac:chgData name="Andras Garzo" userId="6941d427-6f90-49b9-905d-70883a33c961" providerId="ADAL" clId="{85E3E36A-92D7-4D2E-814A-364BE6DE2E74}" dt="2020-10-10T22:18:16.541" v="2765" actId="20577"/>
          <ac:spMkLst>
            <pc:docMk/>
            <pc:sldMk cId="1642422806" sldId="299"/>
            <ac:spMk id="2" creationId="{C52B9D2B-D318-40A0-AF5C-527EDB15E078}"/>
          </ac:spMkLst>
        </pc:spChg>
      </pc:sldChg>
      <pc:sldChg chg="new del">
        <pc:chgData name="Andras Garzo" userId="6941d427-6f90-49b9-905d-70883a33c961" providerId="ADAL" clId="{85E3E36A-92D7-4D2E-814A-364BE6DE2E74}" dt="2020-10-10T22:18:24.307" v="2767" actId="47"/>
        <pc:sldMkLst>
          <pc:docMk/>
          <pc:sldMk cId="1552466364" sldId="300"/>
        </pc:sldMkLst>
      </pc:sldChg>
      <pc:sldChg chg="modSp new del mod">
        <pc:chgData name="Andras Garzo" userId="6941d427-6f90-49b9-905d-70883a33c961" providerId="ADAL" clId="{85E3E36A-92D7-4D2E-814A-364BE6DE2E74}" dt="2020-10-17T04:31:57.841" v="9983" actId="47"/>
        <pc:sldMkLst>
          <pc:docMk/>
          <pc:sldMk cId="4148479636" sldId="300"/>
        </pc:sldMkLst>
        <pc:spChg chg="mod">
          <ac:chgData name="Andras Garzo" userId="6941d427-6f90-49b9-905d-70883a33c961" providerId="ADAL" clId="{85E3E36A-92D7-4D2E-814A-364BE6DE2E74}" dt="2020-10-10T22:18:29.999" v="2774" actId="20577"/>
          <ac:spMkLst>
            <pc:docMk/>
            <pc:sldMk cId="4148479636" sldId="300"/>
            <ac:spMk id="2" creationId="{26B49A46-54F0-44AA-A7FE-C0F3B6803D2C}"/>
          </ac:spMkLst>
        </pc:spChg>
        <pc:spChg chg="mod">
          <ac:chgData name="Andras Garzo" userId="6941d427-6f90-49b9-905d-70883a33c961" providerId="ADAL" clId="{85E3E36A-92D7-4D2E-814A-364BE6DE2E74}" dt="2020-10-10T22:19:17.366" v="2928" actId="20577"/>
          <ac:spMkLst>
            <pc:docMk/>
            <pc:sldMk cId="4148479636" sldId="300"/>
            <ac:spMk id="3" creationId="{D18E9203-1DA8-4ECD-AF53-66AD2723FEA4}"/>
          </ac:spMkLst>
        </pc:spChg>
      </pc:sldChg>
      <pc:sldChg chg="addSp delSp modSp new mod">
        <pc:chgData name="Andras Garzo" userId="6941d427-6f90-49b9-905d-70883a33c961" providerId="ADAL" clId="{85E3E36A-92D7-4D2E-814A-364BE6DE2E74}" dt="2020-10-17T04:31:38.982" v="9981" actId="20577"/>
        <pc:sldMkLst>
          <pc:docMk/>
          <pc:sldMk cId="2172788728" sldId="301"/>
        </pc:sldMkLst>
        <pc:spChg chg="mod">
          <ac:chgData name="Andras Garzo" userId="6941d427-6f90-49b9-905d-70883a33c961" providerId="ADAL" clId="{85E3E36A-92D7-4D2E-814A-364BE6DE2E74}" dt="2020-10-10T22:19:59.653" v="2961" actId="20577"/>
          <ac:spMkLst>
            <pc:docMk/>
            <pc:sldMk cId="2172788728" sldId="301"/>
            <ac:spMk id="2" creationId="{838E8700-3A20-4269-80D0-44D659781606}"/>
          </ac:spMkLst>
        </pc:spChg>
        <pc:spChg chg="del">
          <ac:chgData name="Andras Garzo" userId="6941d427-6f90-49b9-905d-70883a33c961" providerId="ADAL" clId="{85E3E36A-92D7-4D2E-814A-364BE6DE2E74}" dt="2020-10-10T22:20:19.638" v="2962" actId="478"/>
          <ac:spMkLst>
            <pc:docMk/>
            <pc:sldMk cId="2172788728" sldId="301"/>
            <ac:spMk id="3" creationId="{F7CE8587-C1D9-4627-B07E-34BB24229BA9}"/>
          </ac:spMkLst>
        </pc:spChg>
        <pc:spChg chg="add mod">
          <ac:chgData name="Andras Garzo" userId="6941d427-6f90-49b9-905d-70883a33c961" providerId="ADAL" clId="{85E3E36A-92D7-4D2E-814A-364BE6DE2E74}" dt="2020-10-17T04:31:38.982" v="9981" actId="20577"/>
          <ac:spMkLst>
            <pc:docMk/>
            <pc:sldMk cId="2172788728" sldId="301"/>
            <ac:spMk id="5" creationId="{879129DF-8766-46A5-A519-C2F86001084D}"/>
          </ac:spMkLst>
        </pc:spChg>
        <pc:picChg chg="add mod">
          <ac:chgData name="Andras Garzo" userId="6941d427-6f90-49b9-905d-70883a33c961" providerId="ADAL" clId="{85E3E36A-92D7-4D2E-814A-364BE6DE2E74}" dt="2020-10-10T22:20:25.362" v="2965" actId="1076"/>
          <ac:picMkLst>
            <pc:docMk/>
            <pc:sldMk cId="2172788728" sldId="301"/>
            <ac:picMk id="4" creationId="{7C17A61B-27FB-421F-BD7E-FF5A0B55AEA2}"/>
          </ac:picMkLst>
        </pc:picChg>
      </pc:sldChg>
      <pc:sldChg chg="modSp new del mod">
        <pc:chgData name="Andras Garzo" userId="6941d427-6f90-49b9-905d-70883a33c961" providerId="ADAL" clId="{85E3E36A-92D7-4D2E-814A-364BE6DE2E74}" dt="2020-10-17T17:27:39.203" v="16550" actId="47"/>
        <pc:sldMkLst>
          <pc:docMk/>
          <pc:sldMk cId="3740162873" sldId="302"/>
        </pc:sldMkLst>
        <pc:spChg chg="mod">
          <ac:chgData name="Andras Garzo" userId="6941d427-6f90-49b9-905d-70883a33c961" providerId="ADAL" clId="{85E3E36A-92D7-4D2E-814A-364BE6DE2E74}" dt="2020-10-10T22:25:26.284" v="3286" actId="20577"/>
          <ac:spMkLst>
            <pc:docMk/>
            <pc:sldMk cId="3740162873" sldId="302"/>
            <ac:spMk id="2" creationId="{6A9CEADA-A113-4AB0-84B3-A6379F8B7589}"/>
          </ac:spMkLst>
        </pc:spChg>
        <pc:spChg chg="mod">
          <ac:chgData name="Andras Garzo" userId="6941d427-6f90-49b9-905d-70883a33c961" providerId="ADAL" clId="{85E3E36A-92D7-4D2E-814A-364BE6DE2E74}" dt="2020-10-10T22:28:28.157" v="4057" actId="20577"/>
          <ac:spMkLst>
            <pc:docMk/>
            <pc:sldMk cId="3740162873" sldId="302"/>
            <ac:spMk id="3" creationId="{050C1B8D-595B-43B5-9842-741799C4782D}"/>
          </ac:spMkLst>
        </pc:spChg>
      </pc:sldChg>
      <pc:sldChg chg="addSp delSp modSp new mod setBg">
        <pc:chgData name="Andras Garzo" userId="6941d427-6f90-49b9-905d-70883a33c961" providerId="ADAL" clId="{85E3E36A-92D7-4D2E-814A-364BE6DE2E74}" dt="2020-10-11T19:19:41.448" v="4327" actId="20577"/>
        <pc:sldMkLst>
          <pc:docMk/>
          <pc:sldMk cId="2557398117" sldId="303"/>
        </pc:sldMkLst>
        <pc:spChg chg="mod">
          <ac:chgData name="Andras Garzo" userId="6941d427-6f90-49b9-905d-70883a33c961" providerId="ADAL" clId="{85E3E36A-92D7-4D2E-814A-364BE6DE2E74}" dt="2020-10-11T19:18:17.580" v="4108" actId="26606"/>
          <ac:spMkLst>
            <pc:docMk/>
            <pc:sldMk cId="2557398117" sldId="303"/>
            <ac:spMk id="2" creationId="{58634095-37B3-43A2-84D8-1C406502129F}"/>
          </ac:spMkLst>
        </pc:spChg>
        <pc:spChg chg="del">
          <ac:chgData name="Andras Garzo" userId="6941d427-6f90-49b9-905d-70883a33c961" providerId="ADAL" clId="{85E3E36A-92D7-4D2E-814A-364BE6DE2E74}" dt="2020-10-11T19:17:50.625" v="4104" actId="478"/>
          <ac:spMkLst>
            <pc:docMk/>
            <pc:sldMk cId="2557398117" sldId="303"/>
            <ac:spMk id="3" creationId="{419EFF20-CB96-42A0-9F57-394B95C45C60}"/>
          </ac:spMkLst>
        </pc:spChg>
        <pc:spChg chg="add del">
          <ac:chgData name="Andras Garzo" userId="6941d427-6f90-49b9-905d-70883a33c961" providerId="ADAL" clId="{85E3E36A-92D7-4D2E-814A-364BE6DE2E74}" dt="2020-10-11T19:18:17.580" v="4108" actId="26606"/>
          <ac:spMkLst>
            <pc:docMk/>
            <pc:sldMk cId="2557398117" sldId="303"/>
            <ac:spMk id="19" creationId="{3F4860A4-6A75-4E92-905D-FA03EEDB86A2}"/>
          </ac:spMkLst>
        </pc:spChg>
        <pc:spChg chg="add mod">
          <ac:chgData name="Andras Garzo" userId="6941d427-6f90-49b9-905d-70883a33c961" providerId="ADAL" clId="{85E3E36A-92D7-4D2E-814A-364BE6DE2E74}" dt="2020-10-11T19:19:41.448" v="4327" actId="20577"/>
          <ac:spMkLst>
            <pc:docMk/>
            <pc:sldMk cId="2557398117" sldId="303"/>
            <ac:spMk id="20" creationId="{BF86B478-80CE-450C-BC2E-F61659BB30BB}"/>
          </ac:spMkLst>
        </pc:spChg>
        <pc:grpChg chg="add del">
          <ac:chgData name="Andras Garzo" userId="6941d427-6f90-49b9-905d-70883a33c961" providerId="ADAL" clId="{85E3E36A-92D7-4D2E-814A-364BE6DE2E74}" dt="2020-10-11T19:18:17.580" v="4108" actId="26606"/>
          <ac:grpSpMkLst>
            <pc:docMk/>
            <pc:sldMk cId="2557398117" sldId="303"/>
            <ac:grpSpMk id="9" creationId="{8DCF6162-C90D-43BF-B7E4-A7B29A16196B}"/>
          </ac:grpSpMkLst>
        </pc:grpChg>
        <pc:grpChg chg="add del">
          <ac:chgData name="Andras Garzo" userId="6941d427-6f90-49b9-905d-70883a33c961" providerId="ADAL" clId="{85E3E36A-92D7-4D2E-814A-364BE6DE2E74}" dt="2020-10-11T19:18:17.580" v="4108" actId="26606"/>
          <ac:grpSpMkLst>
            <pc:docMk/>
            <pc:sldMk cId="2557398117" sldId="303"/>
            <ac:grpSpMk id="21" creationId="{75E05F59-B0CE-4202-8535-C784A87D6D45}"/>
          </ac:grpSpMkLst>
        </pc:grpChg>
        <pc:picChg chg="add mod">
          <ac:chgData name="Andras Garzo" userId="6941d427-6f90-49b9-905d-70883a33c961" providerId="ADAL" clId="{85E3E36A-92D7-4D2E-814A-364BE6DE2E74}" dt="2020-10-11T19:18:17.580" v="4108" actId="26606"/>
          <ac:picMkLst>
            <pc:docMk/>
            <pc:sldMk cId="2557398117" sldId="303"/>
            <ac:picMk id="4" creationId="{0C75569A-D6E8-4EBE-AF09-6A29266CD76C}"/>
          </ac:picMkLst>
        </pc:picChg>
      </pc:sldChg>
      <pc:sldChg chg="addSp delSp modSp new mod">
        <pc:chgData name="Andras Garzo" userId="6941d427-6f90-49b9-905d-70883a33c961" providerId="ADAL" clId="{85E3E36A-92D7-4D2E-814A-364BE6DE2E74}" dt="2020-10-17T16:35:40.839" v="14404" actId="478"/>
        <pc:sldMkLst>
          <pc:docMk/>
          <pc:sldMk cId="45904492" sldId="304"/>
        </pc:sldMkLst>
        <pc:spChg chg="mod">
          <ac:chgData name="Andras Garzo" userId="6941d427-6f90-49b9-905d-70883a33c961" providerId="ADAL" clId="{85E3E36A-92D7-4D2E-814A-364BE6DE2E74}" dt="2020-10-11T19:20:03.512" v="4379" actId="20577"/>
          <ac:spMkLst>
            <pc:docMk/>
            <pc:sldMk cId="45904492" sldId="304"/>
            <ac:spMk id="2" creationId="{6AF2C83C-C408-492F-8ACD-F1EED1DBDF10}"/>
          </ac:spMkLst>
        </pc:spChg>
        <pc:spChg chg="del">
          <ac:chgData name="Andras Garzo" userId="6941d427-6f90-49b9-905d-70883a33c961" providerId="ADAL" clId="{85E3E36A-92D7-4D2E-814A-364BE6DE2E74}" dt="2020-10-11T19:20:17.032" v="4380" actId="478"/>
          <ac:spMkLst>
            <pc:docMk/>
            <pc:sldMk cId="45904492" sldId="304"/>
            <ac:spMk id="3" creationId="{B873704D-F3E2-4F04-8E4E-D6555928FA2B}"/>
          </ac:spMkLst>
        </pc:spChg>
        <pc:spChg chg="add mod">
          <ac:chgData name="Andras Garzo" userId="6941d427-6f90-49b9-905d-70883a33c961" providerId="ADAL" clId="{85E3E36A-92D7-4D2E-814A-364BE6DE2E74}" dt="2020-10-11T19:22:36.331" v="4594" actId="1076"/>
          <ac:spMkLst>
            <pc:docMk/>
            <pc:sldMk cId="45904492" sldId="304"/>
            <ac:spMk id="4" creationId="{A1516DD2-C5FE-4ABC-BD56-634B8236806E}"/>
          </ac:spMkLst>
        </pc:spChg>
        <pc:spChg chg="add mod">
          <ac:chgData name="Andras Garzo" userId="6941d427-6f90-49b9-905d-70883a33c961" providerId="ADAL" clId="{85E3E36A-92D7-4D2E-814A-364BE6DE2E74}" dt="2020-10-11T19:22:46.009" v="4595" actId="1076"/>
          <ac:spMkLst>
            <pc:docMk/>
            <pc:sldMk cId="45904492" sldId="304"/>
            <ac:spMk id="5" creationId="{9D63FA71-D72C-4465-9F9D-A5257EC6872A}"/>
          </ac:spMkLst>
        </pc:spChg>
        <pc:spChg chg="add mod">
          <ac:chgData name="Andras Garzo" userId="6941d427-6f90-49b9-905d-70883a33c961" providerId="ADAL" clId="{85E3E36A-92D7-4D2E-814A-364BE6DE2E74}" dt="2020-10-11T19:22:46.009" v="4595" actId="1076"/>
          <ac:spMkLst>
            <pc:docMk/>
            <pc:sldMk cId="45904492" sldId="304"/>
            <ac:spMk id="7" creationId="{8C0150F2-C7A3-4EE4-8DE2-6C1456097324}"/>
          </ac:spMkLst>
        </pc:spChg>
        <pc:spChg chg="add mod">
          <ac:chgData name="Andras Garzo" userId="6941d427-6f90-49b9-905d-70883a33c961" providerId="ADAL" clId="{85E3E36A-92D7-4D2E-814A-364BE6DE2E74}" dt="2020-10-11T19:22:46.009" v="4595" actId="1076"/>
          <ac:spMkLst>
            <pc:docMk/>
            <pc:sldMk cId="45904492" sldId="304"/>
            <ac:spMk id="9" creationId="{E16A813B-04E6-421C-B9E9-09FA0951A11E}"/>
          </ac:spMkLst>
        </pc:spChg>
        <pc:spChg chg="add mod">
          <ac:chgData name="Andras Garzo" userId="6941d427-6f90-49b9-905d-70883a33c961" providerId="ADAL" clId="{85E3E36A-92D7-4D2E-814A-364BE6DE2E74}" dt="2020-10-11T19:21:37.594" v="4485" actId="13822"/>
          <ac:spMkLst>
            <pc:docMk/>
            <pc:sldMk cId="45904492" sldId="304"/>
            <ac:spMk id="10" creationId="{8C3B3F5A-D6A0-4855-BE61-5DCEC8E46ABB}"/>
          </ac:spMkLst>
        </pc:spChg>
        <pc:spChg chg="add mod">
          <ac:chgData name="Andras Garzo" userId="6941d427-6f90-49b9-905d-70883a33c961" providerId="ADAL" clId="{85E3E36A-92D7-4D2E-814A-364BE6DE2E74}" dt="2020-10-11T19:21:53.966" v="4529" actId="20577"/>
          <ac:spMkLst>
            <pc:docMk/>
            <pc:sldMk cId="45904492" sldId="304"/>
            <ac:spMk id="12" creationId="{96C8BA31-14B2-4B05-8EF7-C3F576D7ABC9}"/>
          </ac:spMkLst>
        </pc:spChg>
        <pc:spChg chg="add mod">
          <ac:chgData name="Andras Garzo" userId="6941d427-6f90-49b9-905d-70883a33c961" providerId="ADAL" clId="{85E3E36A-92D7-4D2E-814A-364BE6DE2E74}" dt="2020-10-11T19:22:12.312" v="4560" actId="20577"/>
          <ac:spMkLst>
            <pc:docMk/>
            <pc:sldMk cId="45904492" sldId="304"/>
            <ac:spMk id="14" creationId="{41CE7327-A409-4E77-8663-E4ECB602329E}"/>
          </ac:spMkLst>
        </pc:spChg>
        <pc:spChg chg="add mod">
          <ac:chgData name="Andras Garzo" userId="6941d427-6f90-49b9-905d-70883a33c961" providerId="ADAL" clId="{85E3E36A-92D7-4D2E-814A-364BE6DE2E74}" dt="2020-10-11T19:22:27.496" v="4591" actId="20577"/>
          <ac:spMkLst>
            <pc:docMk/>
            <pc:sldMk cId="45904492" sldId="304"/>
            <ac:spMk id="16" creationId="{1ED901D5-958A-4BED-B17C-83A3F6D0AC69}"/>
          </ac:spMkLst>
        </pc:spChg>
        <pc:inkChg chg="add del">
          <ac:chgData name="Andras Garzo" userId="6941d427-6f90-49b9-905d-70883a33c961" providerId="ADAL" clId="{85E3E36A-92D7-4D2E-814A-364BE6DE2E74}" dt="2020-10-17T16:35:40.839" v="14404" actId="478"/>
          <ac:inkMkLst>
            <pc:docMk/>
            <pc:sldMk cId="45904492" sldId="304"/>
            <ac:inkMk id="3" creationId="{3CEEF588-0EAA-4302-93CE-558329153420}"/>
          </ac:inkMkLst>
        </pc:inkChg>
      </pc:sldChg>
      <pc:sldChg chg="delSp modSp add mod setBg">
        <pc:chgData name="Andras Garzo" userId="6941d427-6f90-49b9-905d-70883a33c961" providerId="ADAL" clId="{85E3E36A-92D7-4D2E-814A-364BE6DE2E74}" dt="2020-10-11T20:11:14.144" v="5429" actId="1076"/>
        <pc:sldMkLst>
          <pc:docMk/>
          <pc:sldMk cId="2473768743" sldId="305"/>
        </pc:sldMkLst>
        <pc:spChg chg="mod">
          <ac:chgData name="Andras Garzo" userId="6941d427-6f90-49b9-905d-70883a33c961" providerId="ADAL" clId="{85E3E36A-92D7-4D2E-814A-364BE6DE2E74}" dt="2020-10-11T20:11:14.144" v="5429" actId="1076"/>
          <ac:spMkLst>
            <pc:docMk/>
            <pc:sldMk cId="2473768743" sldId="305"/>
            <ac:spMk id="6" creationId="{EAE446F4-0E66-4A7E-8D60-4FF45E94F4D0}"/>
          </ac:spMkLst>
        </pc:spChg>
        <pc:picChg chg="del">
          <ac:chgData name="Andras Garzo" userId="6941d427-6f90-49b9-905d-70883a33c961" providerId="ADAL" clId="{85E3E36A-92D7-4D2E-814A-364BE6DE2E74}" dt="2020-10-11T19:53:13.872" v="5354" actId="478"/>
          <ac:picMkLst>
            <pc:docMk/>
            <pc:sldMk cId="2473768743" sldId="305"/>
            <ac:picMk id="8" creationId="{182B0D2E-B0A2-4E93-B364-E80699E42346}"/>
          </ac:picMkLst>
        </pc:picChg>
        <pc:picChg chg="del">
          <ac:chgData name="Andras Garzo" userId="6941d427-6f90-49b9-905d-70883a33c961" providerId="ADAL" clId="{85E3E36A-92D7-4D2E-814A-364BE6DE2E74}" dt="2020-10-11T19:53:13.872" v="5354" actId="478"/>
          <ac:picMkLst>
            <pc:docMk/>
            <pc:sldMk cId="2473768743" sldId="305"/>
            <ac:picMk id="10" creationId="{857356E0-56D5-4385-9358-D354523853D5}"/>
          </ac:picMkLst>
        </pc:picChg>
        <pc:picChg chg="del">
          <ac:chgData name="Andras Garzo" userId="6941d427-6f90-49b9-905d-70883a33c961" providerId="ADAL" clId="{85E3E36A-92D7-4D2E-814A-364BE6DE2E74}" dt="2020-10-11T19:53:13.872" v="5354" actId="478"/>
          <ac:picMkLst>
            <pc:docMk/>
            <pc:sldMk cId="2473768743" sldId="305"/>
            <ac:picMk id="12" creationId="{95454DE2-CA27-48E3-9994-A85A24AE1D18}"/>
          </ac:picMkLst>
        </pc:picChg>
        <pc:picChg chg="del">
          <ac:chgData name="Andras Garzo" userId="6941d427-6f90-49b9-905d-70883a33c961" providerId="ADAL" clId="{85E3E36A-92D7-4D2E-814A-364BE6DE2E74}" dt="2020-10-11T19:53:13.872" v="5354" actId="478"/>
          <ac:picMkLst>
            <pc:docMk/>
            <pc:sldMk cId="2473768743" sldId="305"/>
            <ac:picMk id="14" creationId="{29F05F44-229E-4F17-951D-AF8CE46893F7}"/>
          </ac:picMkLst>
        </pc:picChg>
      </pc:sldChg>
      <pc:sldChg chg="addSp delSp modSp add mod">
        <pc:chgData name="Andras Garzo" userId="6941d427-6f90-49b9-905d-70883a33c961" providerId="ADAL" clId="{85E3E36A-92D7-4D2E-814A-364BE6DE2E74}" dt="2020-10-20T00:13:07.608" v="20326" actId="465"/>
        <pc:sldMkLst>
          <pc:docMk/>
          <pc:sldMk cId="4151109126" sldId="306"/>
        </pc:sldMkLst>
        <pc:spChg chg="del">
          <ac:chgData name="Andras Garzo" userId="6941d427-6f90-49b9-905d-70883a33c961" providerId="ADAL" clId="{85E3E36A-92D7-4D2E-814A-364BE6DE2E74}" dt="2020-10-20T00:10:06.549" v="19921" actId="478"/>
          <ac:spMkLst>
            <pc:docMk/>
            <pc:sldMk cId="4151109126" sldId="306"/>
            <ac:spMk id="3" creationId="{2350E2CB-EFFF-40DF-A70E-C24FCC31A881}"/>
          </ac:spMkLst>
        </pc:spChg>
        <pc:spChg chg="del mod">
          <ac:chgData name="Andras Garzo" userId="6941d427-6f90-49b9-905d-70883a33c961" providerId="ADAL" clId="{85E3E36A-92D7-4D2E-814A-364BE6DE2E74}" dt="2020-10-20T00:10:09.711" v="19922" actId="478"/>
          <ac:spMkLst>
            <pc:docMk/>
            <pc:sldMk cId="4151109126" sldId="306"/>
            <ac:spMk id="4" creationId="{14FB8D00-D462-4A65-83D6-8669594DC04B}"/>
          </ac:spMkLst>
        </pc:spChg>
        <pc:spChg chg="add del mod">
          <ac:chgData name="Andras Garzo" userId="6941d427-6f90-49b9-905d-70883a33c961" providerId="ADAL" clId="{85E3E36A-92D7-4D2E-814A-364BE6DE2E74}" dt="2020-10-20T00:10:12.681" v="19923" actId="478"/>
          <ac:spMkLst>
            <pc:docMk/>
            <pc:sldMk cId="4151109126" sldId="306"/>
            <ac:spMk id="6" creationId="{D1FC5146-4F55-4112-AE70-51AEDCCDB3B7}"/>
          </ac:spMkLst>
        </pc:spChg>
        <pc:spChg chg="add mod">
          <ac:chgData name="Andras Garzo" userId="6941d427-6f90-49b9-905d-70883a33c961" providerId="ADAL" clId="{85E3E36A-92D7-4D2E-814A-364BE6DE2E74}" dt="2020-10-20T00:12:32.032" v="20321" actId="164"/>
          <ac:spMkLst>
            <pc:docMk/>
            <pc:sldMk cId="4151109126" sldId="306"/>
            <ac:spMk id="7" creationId="{9D6F8A8A-A2A8-4833-996C-B5ADE3C5DD03}"/>
          </ac:spMkLst>
        </pc:spChg>
        <pc:spChg chg="add mod">
          <ac:chgData name="Andras Garzo" userId="6941d427-6f90-49b9-905d-70883a33c961" providerId="ADAL" clId="{85E3E36A-92D7-4D2E-814A-364BE6DE2E74}" dt="2020-10-20T00:12:32.032" v="20321" actId="164"/>
          <ac:spMkLst>
            <pc:docMk/>
            <pc:sldMk cId="4151109126" sldId="306"/>
            <ac:spMk id="8" creationId="{798BEC50-C44F-4453-8544-B94BB7BE88F9}"/>
          </ac:spMkLst>
        </pc:spChg>
        <pc:spChg chg="add mod">
          <ac:chgData name="Andras Garzo" userId="6941d427-6f90-49b9-905d-70883a33c961" providerId="ADAL" clId="{85E3E36A-92D7-4D2E-814A-364BE6DE2E74}" dt="2020-10-20T00:12:33.905" v="20322" actId="164"/>
          <ac:spMkLst>
            <pc:docMk/>
            <pc:sldMk cId="4151109126" sldId="306"/>
            <ac:spMk id="10" creationId="{F8D770B7-5B10-402C-9346-DCB583ECA828}"/>
          </ac:spMkLst>
        </pc:spChg>
        <pc:spChg chg="add mod">
          <ac:chgData name="Andras Garzo" userId="6941d427-6f90-49b9-905d-70883a33c961" providerId="ADAL" clId="{85E3E36A-92D7-4D2E-814A-364BE6DE2E74}" dt="2020-10-20T00:12:33.905" v="20322" actId="164"/>
          <ac:spMkLst>
            <pc:docMk/>
            <pc:sldMk cId="4151109126" sldId="306"/>
            <ac:spMk id="12" creationId="{34E956CF-DAB3-4F56-970E-2DE8612DA2C6}"/>
          </ac:spMkLst>
        </pc:spChg>
        <pc:spChg chg="add mod">
          <ac:chgData name="Andras Garzo" userId="6941d427-6f90-49b9-905d-70883a33c961" providerId="ADAL" clId="{85E3E36A-92D7-4D2E-814A-364BE6DE2E74}" dt="2020-10-20T00:12:36.264" v="20323" actId="164"/>
          <ac:spMkLst>
            <pc:docMk/>
            <pc:sldMk cId="4151109126" sldId="306"/>
            <ac:spMk id="14" creationId="{37F0FD31-7858-480A-9695-D75C6B4EDB7E}"/>
          </ac:spMkLst>
        </pc:spChg>
        <pc:spChg chg="add mod">
          <ac:chgData name="Andras Garzo" userId="6941d427-6f90-49b9-905d-70883a33c961" providerId="ADAL" clId="{85E3E36A-92D7-4D2E-814A-364BE6DE2E74}" dt="2020-10-20T00:12:36.264" v="20323" actId="164"/>
          <ac:spMkLst>
            <pc:docMk/>
            <pc:sldMk cId="4151109126" sldId="306"/>
            <ac:spMk id="16" creationId="{F5242A42-B1D9-480B-BB44-A52FF80E3F02}"/>
          </ac:spMkLst>
        </pc:spChg>
        <pc:spChg chg="add mod">
          <ac:chgData name="Andras Garzo" userId="6941d427-6f90-49b9-905d-70883a33c961" providerId="ADAL" clId="{85E3E36A-92D7-4D2E-814A-364BE6DE2E74}" dt="2020-10-20T00:12:37.986" v="20324" actId="164"/>
          <ac:spMkLst>
            <pc:docMk/>
            <pc:sldMk cId="4151109126" sldId="306"/>
            <ac:spMk id="18" creationId="{A6CC55D1-3451-48D2-978A-043140E2BA27}"/>
          </ac:spMkLst>
        </pc:spChg>
        <pc:spChg chg="add mod">
          <ac:chgData name="Andras Garzo" userId="6941d427-6f90-49b9-905d-70883a33c961" providerId="ADAL" clId="{85E3E36A-92D7-4D2E-814A-364BE6DE2E74}" dt="2020-10-20T00:12:37.986" v="20324" actId="164"/>
          <ac:spMkLst>
            <pc:docMk/>
            <pc:sldMk cId="4151109126" sldId="306"/>
            <ac:spMk id="20" creationId="{5B485741-6EE2-41F5-85F4-5551D8AD1680}"/>
          </ac:spMkLst>
        </pc:spChg>
        <pc:spChg chg="add mod">
          <ac:chgData name="Andras Garzo" userId="6941d427-6f90-49b9-905d-70883a33c961" providerId="ADAL" clId="{85E3E36A-92D7-4D2E-814A-364BE6DE2E74}" dt="2020-10-20T00:12:40.911" v="20325" actId="164"/>
          <ac:spMkLst>
            <pc:docMk/>
            <pc:sldMk cId="4151109126" sldId="306"/>
            <ac:spMk id="22" creationId="{5365051C-E965-475F-9781-BB5B79F3BCF8}"/>
          </ac:spMkLst>
        </pc:spChg>
        <pc:spChg chg="add mod">
          <ac:chgData name="Andras Garzo" userId="6941d427-6f90-49b9-905d-70883a33c961" providerId="ADAL" clId="{85E3E36A-92D7-4D2E-814A-364BE6DE2E74}" dt="2020-10-20T00:12:40.911" v="20325" actId="164"/>
          <ac:spMkLst>
            <pc:docMk/>
            <pc:sldMk cId="4151109126" sldId="306"/>
            <ac:spMk id="24" creationId="{E78778AF-9CBB-4DAD-91AA-2AC843774190}"/>
          </ac:spMkLst>
        </pc:spChg>
        <pc:grpChg chg="add mod">
          <ac:chgData name="Andras Garzo" userId="6941d427-6f90-49b9-905d-70883a33c961" providerId="ADAL" clId="{85E3E36A-92D7-4D2E-814A-364BE6DE2E74}" dt="2020-10-20T00:12:32.032" v="20321" actId="164"/>
          <ac:grpSpMkLst>
            <pc:docMk/>
            <pc:sldMk cId="4151109126" sldId="306"/>
            <ac:grpSpMk id="25" creationId="{5E6A28E6-0818-487B-AAD8-BB002F7F0702}"/>
          </ac:grpSpMkLst>
        </pc:grpChg>
        <pc:grpChg chg="add mod">
          <ac:chgData name="Andras Garzo" userId="6941d427-6f90-49b9-905d-70883a33c961" providerId="ADAL" clId="{85E3E36A-92D7-4D2E-814A-364BE6DE2E74}" dt="2020-10-20T00:13:07.608" v="20326" actId="465"/>
          <ac:grpSpMkLst>
            <pc:docMk/>
            <pc:sldMk cId="4151109126" sldId="306"/>
            <ac:grpSpMk id="26" creationId="{E5D41AC3-4B55-449C-B5A2-BF82B13C78D6}"/>
          </ac:grpSpMkLst>
        </pc:grpChg>
        <pc:grpChg chg="add mod">
          <ac:chgData name="Andras Garzo" userId="6941d427-6f90-49b9-905d-70883a33c961" providerId="ADAL" clId="{85E3E36A-92D7-4D2E-814A-364BE6DE2E74}" dt="2020-10-20T00:13:07.608" v="20326" actId="465"/>
          <ac:grpSpMkLst>
            <pc:docMk/>
            <pc:sldMk cId="4151109126" sldId="306"/>
            <ac:grpSpMk id="27" creationId="{0CC35787-023F-480F-A10C-0FC4C2E35442}"/>
          </ac:grpSpMkLst>
        </pc:grpChg>
        <pc:grpChg chg="add mod">
          <ac:chgData name="Andras Garzo" userId="6941d427-6f90-49b9-905d-70883a33c961" providerId="ADAL" clId="{85E3E36A-92D7-4D2E-814A-364BE6DE2E74}" dt="2020-10-20T00:13:07.608" v="20326" actId="465"/>
          <ac:grpSpMkLst>
            <pc:docMk/>
            <pc:sldMk cId="4151109126" sldId="306"/>
            <ac:grpSpMk id="28" creationId="{D1F94547-20B7-4A15-94CE-B3105E04068C}"/>
          </ac:grpSpMkLst>
        </pc:grpChg>
        <pc:grpChg chg="add mod">
          <ac:chgData name="Andras Garzo" userId="6941d427-6f90-49b9-905d-70883a33c961" providerId="ADAL" clId="{85E3E36A-92D7-4D2E-814A-364BE6DE2E74}" dt="2020-10-20T00:12:40.911" v="20325" actId="164"/>
          <ac:grpSpMkLst>
            <pc:docMk/>
            <pc:sldMk cId="4151109126" sldId="306"/>
            <ac:grpSpMk id="29" creationId="{31A98E55-52DC-4970-8195-94792402574B}"/>
          </ac:grpSpMkLst>
        </pc:grpChg>
        <pc:inkChg chg="add del">
          <ac:chgData name="Andras Garzo" userId="6941d427-6f90-49b9-905d-70883a33c961" providerId="ADAL" clId="{85E3E36A-92D7-4D2E-814A-364BE6DE2E74}" dt="2020-10-17T16:36:28.783" v="14408" actId="478"/>
          <ac:inkMkLst>
            <pc:docMk/>
            <pc:sldMk cId="4151109126" sldId="306"/>
            <ac:inkMk id="5" creationId="{B53BDC26-1C22-47E3-B2C8-6DCB2CF014B2}"/>
          </ac:inkMkLst>
        </pc:inkChg>
      </pc:sldChg>
      <pc:sldChg chg="modSp add del mod">
        <pc:chgData name="Andras Garzo" userId="6941d427-6f90-49b9-905d-70883a33c961" providerId="ADAL" clId="{85E3E36A-92D7-4D2E-814A-364BE6DE2E74}" dt="2020-10-17T17:15:05.674" v="16136" actId="47"/>
        <pc:sldMkLst>
          <pc:docMk/>
          <pc:sldMk cId="1820452691" sldId="307"/>
        </pc:sldMkLst>
        <pc:spChg chg="mod">
          <ac:chgData name="Andras Garzo" userId="6941d427-6f90-49b9-905d-70883a33c961" providerId="ADAL" clId="{85E3E36A-92D7-4D2E-814A-364BE6DE2E74}" dt="2020-10-11T21:34:55.855" v="5477" actId="20577"/>
          <ac:spMkLst>
            <pc:docMk/>
            <pc:sldMk cId="1820452691" sldId="307"/>
            <ac:spMk id="2" creationId="{C52B9D2B-D318-40A0-AF5C-527EDB15E078}"/>
          </ac:spMkLst>
        </pc:spChg>
      </pc:sldChg>
      <pc:sldChg chg="new del">
        <pc:chgData name="Andras Garzo" userId="6941d427-6f90-49b9-905d-70883a33c961" providerId="ADAL" clId="{85E3E36A-92D7-4D2E-814A-364BE6DE2E74}" dt="2020-10-11T21:35:01.637" v="5479" actId="47"/>
        <pc:sldMkLst>
          <pc:docMk/>
          <pc:sldMk cId="1593042077" sldId="308"/>
        </pc:sldMkLst>
      </pc:sldChg>
      <pc:sldChg chg="modSp add mod">
        <pc:chgData name="Andras Garzo" userId="6941d427-6f90-49b9-905d-70883a33c961" providerId="ADAL" clId="{85E3E36A-92D7-4D2E-814A-364BE6DE2E74}" dt="2020-10-11T21:52:31.887" v="6226" actId="6549"/>
        <pc:sldMkLst>
          <pc:docMk/>
          <pc:sldMk cId="3613395112" sldId="308"/>
        </pc:sldMkLst>
        <pc:spChg chg="mod">
          <ac:chgData name="Andras Garzo" userId="6941d427-6f90-49b9-905d-70883a33c961" providerId="ADAL" clId="{85E3E36A-92D7-4D2E-814A-364BE6DE2E74}" dt="2020-10-11T21:52:31.887" v="6226" actId="6549"/>
          <ac:spMkLst>
            <pc:docMk/>
            <pc:sldMk cId="3613395112" sldId="308"/>
            <ac:spMk id="2" creationId="{6A9CEADA-A113-4AB0-84B3-A6379F8B7589}"/>
          </ac:spMkLst>
        </pc:spChg>
        <pc:spChg chg="mod">
          <ac:chgData name="Andras Garzo" userId="6941d427-6f90-49b9-905d-70883a33c961" providerId="ADAL" clId="{85E3E36A-92D7-4D2E-814A-364BE6DE2E74}" dt="2020-10-11T21:42:48.014" v="6225" actId="20577"/>
          <ac:spMkLst>
            <pc:docMk/>
            <pc:sldMk cId="3613395112" sldId="308"/>
            <ac:spMk id="3" creationId="{050C1B8D-595B-43B5-9842-741799C4782D}"/>
          </ac:spMkLst>
        </pc:spChg>
      </pc:sldChg>
      <pc:sldChg chg="new del">
        <pc:chgData name="Andras Garzo" userId="6941d427-6f90-49b9-905d-70883a33c961" providerId="ADAL" clId="{85E3E36A-92D7-4D2E-814A-364BE6DE2E74}" dt="2020-10-11T21:52:35.627" v="6228" actId="47"/>
        <pc:sldMkLst>
          <pc:docMk/>
          <pc:sldMk cId="1660131536" sldId="309"/>
        </pc:sldMkLst>
      </pc:sldChg>
      <pc:sldChg chg="modSp new mod">
        <pc:chgData name="Andras Garzo" userId="6941d427-6f90-49b9-905d-70883a33c961" providerId="ADAL" clId="{85E3E36A-92D7-4D2E-814A-364BE6DE2E74}" dt="2020-10-17T04:23:41.501" v="9543" actId="20577"/>
        <pc:sldMkLst>
          <pc:docMk/>
          <pc:sldMk cId="1702596655" sldId="309"/>
        </pc:sldMkLst>
        <pc:spChg chg="mod">
          <ac:chgData name="Andras Garzo" userId="6941d427-6f90-49b9-905d-70883a33c961" providerId="ADAL" clId="{85E3E36A-92D7-4D2E-814A-364BE6DE2E74}" dt="2020-10-11T21:52:42.251" v="6246" actId="20577"/>
          <ac:spMkLst>
            <pc:docMk/>
            <pc:sldMk cId="1702596655" sldId="309"/>
            <ac:spMk id="2" creationId="{E6DF837D-BC84-4970-B609-455E6BED256C}"/>
          </ac:spMkLst>
        </pc:spChg>
        <pc:spChg chg="mod">
          <ac:chgData name="Andras Garzo" userId="6941d427-6f90-49b9-905d-70883a33c961" providerId="ADAL" clId="{85E3E36A-92D7-4D2E-814A-364BE6DE2E74}" dt="2020-10-17T04:23:41.501" v="9543" actId="20577"/>
          <ac:spMkLst>
            <pc:docMk/>
            <pc:sldMk cId="1702596655" sldId="309"/>
            <ac:spMk id="3" creationId="{670C4728-B9A8-4FCE-8881-7781780F9034}"/>
          </ac:spMkLst>
        </pc:spChg>
      </pc:sldChg>
      <pc:sldChg chg="addSp delSp modSp new mod ord">
        <pc:chgData name="Andras Garzo" userId="6941d427-6f90-49b9-905d-70883a33c961" providerId="ADAL" clId="{85E3E36A-92D7-4D2E-814A-364BE6DE2E74}" dt="2020-10-17T17:31:31.822" v="17164" actId="1076"/>
        <pc:sldMkLst>
          <pc:docMk/>
          <pc:sldMk cId="3425064665" sldId="310"/>
        </pc:sldMkLst>
        <pc:spChg chg="mod">
          <ac:chgData name="Andras Garzo" userId="6941d427-6f90-49b9-905d-70883a33c961" providerId="ADAL" clId="{85E3E36A-92D7-4D2E-814A-364BE6DE2E74}" dt="2020-10-17T17:28:04.207" v="16605" actId="20577"/>
          <ac:spMkLst>
            <pc:docMk/>
            <pc:sldMk cId="3425064665" sldId="310"/>
            <ac:spMk id="2" creationId="{BA5A81CB-48E8-47DC-9F7D-54CEA8F431DD}"/>
          </ac:spMkLst>
        </pc:spChg>
        <pc:spChg chg="mod">
          <ac:chgData name="Andras Garzo" userId="6941d427-6f90-49b9-905d-70883a33c961" providerId="ADAL" clId="{85E3E36A-92D7-4D2E-814A-364BE6DE2E74}" dt="2020-10-17T17:29:39.662" v="16854" actId="5793"/>
          <ac:spMkLst>
            <pc:docMk/>
            <pc:sldMk cId="3425064665" sldId="310"/>
            <ac:spMk id="3" creationId="{6A66AC8A-86B1-48B8-B9FB-DAAD6E45B42A}"/>
          </ac:spMkLst>
        </pc:spChg>
        <pc:spChg chg="add del">
          <ac:chgData name="Andras Garzo" userId="6941d427-6f90-49b9-905d-70883a33c961" providerId="ADAL" clId="{85E3E36A-92D7-4D2E-814A-364BE6DE2E74}" dt="2020-10-15T13:40:29.099" v="6807"/>
          <ac:spMkLst>
            <pc:docMk/>
            <pc:sldMk cId="3425064665" sldId="310"/>
            <ac:spMk id="4" creationId="{9DC03758-2A6F-4B3D-BC5C-6E3036C8F353}"/>
          </ac:spMkLst>
        </pc:spChg>
        <pc:spChg chg="add">
          <ac:chgData name="Andras Garzo" userId="6941d427-6f90-49b9-905d-70883a33c961" providerId="ADAL" clId="{85E3E36A-92D7-4D2E-814A-364BE6DE2E74}" dt="2020-10-17T17:30:02.647" v="16855" actId="11529"/>
          <ac:spMkLst>
            <pc:docMk/>
            <pc:sldMk cId="3425064665" sldId="310"/>
            <ac:spMk id="5" creationId="{281DB15A-4B8A-4245-AF9E-05A3519DCD17}"/>
          </ac:spMkLst>
        </pc:spChg>
        <pc:spChg chg="add mod">
          <ac:chgData name="Andras Garzo" userId="6941d427-6f90-49b9-905d-70883a33c961" providerId="ADAL" clId="{85E3E36A-92D7-4D2E-814A-364BE6DE2E74}" dt="2020-10-17T17:30:19.232" v="16917" actId="1076"/>
          <ac:spMkLst>
            <pc:docMk/>
            <pc:sldMk cId="3425064665" sldId="310"/>
            <ac:spMk id="6" creationId="{5E643339-A2FD-4BFD-B3C5-84AC3BAD0548}"/>
          </ac:spMkLst>
        </pc:spChg>
        <pc:spChg chg="add mod">
          <ac:chgData name="Andras Garzo" userId="6941d427-6f90-49b9-905d-70883a33c961" providerId="ADAL" clId="{85E3E36A-92D7-4D2E-814A-364BE6DE2E74}" dt="2020-10-17T17:30:28.430" v="16921" actId="14100"/>
          <ac:spMkLst>
            <pc:docMk/>
            <pc:sldMk cId="3425064665" sldId="310"/>
            <ac:spMk id="8" creationId="{861D4EE1-92EF-4879-9AEC-4B62CFE1D346}"/>
          </ac:spMkLst>
        </pc:spChg>
        <pc:spChg chg="add mod">
          <ac:chgData name="Andras Garzo" userId="6941d427-6f90-49b9-905d-70883a33c961" providerId="ADAL" clId="{85E3E36A-92D7-4D2E-814A-364BE6DE2E74}" dt="2020-10-17T17:30:49.942" v="16976" actId="20577"/>
          <ac:spMkLst>
            <pc:docMk/>
            <pc:sldMk cId="3425064665" sldId="310"/>
            <ac:spMk id="10" creationId="{689211BE-A4E0-4E59-AD23-78C309E86E38}"/>
          </ac:spMkLst>
        </pc:spChg>
        <pc:spChg chg="add mod">
          <ac:chgData name="Andras Garzo" userId="6941d427-6f90-49b9-905d-70883a33c961" providerId="ADAL" clId="{85E3E36A-92D7-4D2E-814A-364BE6DE2E74}" dt="2020-10-17T17:30:54.760" v="16978" actId="1076"/>
          <ac:spMkLst>
            <pc:docMk/>
            <pc:sldMk cId="3425064665" sldId="310"/>
            <ac:spMk id="12" creationId="{271FDAB7-D948-43CE-9D91-010F98D1F374}"/>
          </ac:spMkLst>
        </pc:spChg>
        <pc:spChg chg="add mod">
          <ac:chgData name="Andras Garzo" userId="6941d427-6f90-49b9-905d-70883a33c961" providerId="ADAL" clId="{85E3E36A-92D7-4D2E-814A-364BE6DE2E74}" dt="2020-10-17T17:31:31.822" v="17164" actId="1076"/>
          <ac:spMkLst>
            <pc:docMk/>
            <pc:sldMk cId="3425064665" sldId="310"/>
            <ac:spMk id="14" creationId="{47DA8194-CE22-4FA3-9FA5-F07538CCAF4B}"/>
          </ac:spMkLst>
        </pc:spChg>
      </pc:sldChg>
      <pc:sldChg chg="modSp add mod ord">
        <pc:chgData name="Andras Garzo" userId="6941d427-6f90-49b9-905d-70883a33c961" providerId="ADAL" clId="{85E3E36A-92D7-4D2E-814A-364BE6DE2E74}" dt="2020-10-17T17:15:03.988" v="16135"/>
        <pc:sldMkLst>
          <pc:docMk/>
          <pc:sldMk cId="3389251076" sldId="311"/>
        </pc:sldMkLst>
        <pc:spChg chg="mod">
          <ac:chgData name="Andras Garzo" userId="6941d427-6f90-49b9-905d-70883a33c961" providerId="ADAL" clId="{85E3E36A-92D7-4D2E-814A-364BE6DE2E74}" dt="2020-10-17T17:14:58.407" v="16133" actId="20577"/>
          <ac:spMkLst>
            <pc:docMk/>
            <pc:sldMk cId="3389251076" sldId="311"/>
            <ac:spMk id="2" creationId="{C52B9D2B-D318-40A0-AF5C-527EDB15E078}"/>
          </ac:spMkLst>
        </pc:spChg>
        <pc:spChg chg="mod">
          <ac:chgData name="Andras Garzo" userId="6941d427-6f90-49b9-905d-70883a33c961" providerId="ADAL" clId="{85E3E36A-92D7-4D2E-814A-364BE6DE2E74}" dt="2020-10-15T14:25:00.261" v="9310" actId="1076"/>
          <ac:spMkLst>
            <pc:docMk/>
            <pc:sldMk cId="3389251076" sldId="311"/>
            <ac:spMk id="3" creationId="{A70B60B4-C52F-44A1-9751-C686C5B87697}"/>
          </ac:spMkLst>
        </pc:spChg>
      </pc:sldChg>
      <pc:sldChg chg="modSp new mod ord">
        <pc:chgData name="Andras Garzo" userId="6941d427-6f90-49b9-905d-70883a33c961" providerId="ADAL" clId="{85E3E36A-92D7-4D2E-814A-364BE6DE2E74}" dt="2020-10-17T17:15:11.817" v="16138"/>
        <pc:sldMkLst>
          <pc:docMk/>
          <pc:sldMk cId="1224731036" sldId="312"/>
        </pc:sldMkLst>
        <pc:spChg chg="mod">
          <ac:chgData name="Andras Garzo" userId="6941d427-6f90-49b9-905d-70883a33c961" providerId="ADAL" clId="{85E3E36A-92D7-4D2E-814A-364BE6DE2E74}" dt="2020-10-15T13:41:59.766" v="7100" actId="20577"/>
          <ac:spMkLst>
            <pc:docMk/>
            <pc:sldMk cId="1224731036" sldId="312"/>
            <ac:spMk id="2" creationId="{9ECC3563-31E3-4E9E-BDF5-C782FFF4108C}"/>
          </ac:spMkLst>
        </pc:spChg>
        <pc:spChg chg="mod">
          <ac:chgData name="Andras Garzo" userId="6941d427-6f90-49b9-905d-70883a33c961" providerId="ADAL" clId="{85E3E36A-92D7-4D2E-814A-364BE6DE2E74}" dt="2020-10-15T13:51:33.094" v="8505" actId="20577"/>
          <ac:spMkLst>
            <pc:docMk/>
            <pc:sldMk cId="1224731036" sldId="312"/>
            <ac:spMk id="3" creationId="{E6A12299-448E-43A1-9D4C-06217854F8A7}"/>
          </ac:spMkLst>
        </pc:spChg>
      </pc:sldChg>
      <pc:sldChg chg="addSp delSp modSp new mod ord">
        <pc:chgData name="Andras Garzo" userId="6941d427-6f90-49b9-905d-70883a33c961" providerId="ADAL" clId="{85E3E36A-92D7-4D2E-814A-364BE6DE2E74}" dt="2020-10-17T17:15:11.817" v="16138"/>
        <pc:sldMkLst>
          <pc:docMk/>
          <pc:sldMk cId="108610386" sldId="313"/>
        </pc:sldMkLst>
        <pc:spChg chg="mod">
          <ac:chgData name="Andras Garzo" userId="6941d427-6f90-49b9-905d-70883a33c961" providerId="ADAL" clId="{85E3E36A-92D7-4D2E-814A-364BE6DE2E74}" dt="2020-10-15T13:49:08.350" v="8299" actId="20577"/>
          <ac:spMkLst>
            <pc:docMk/>
            <pc:sldMk cId="108610386" sldId="313"/>
            <ac:spMk id="2" creationId="{6754A017-E74C-4F3C-B126-3119A6669C74}"/>
          </ac:spMkLst>
        </pc:spChg>
        <pc:spChg chg="del">
          <ac:chgData name="Andras Garzo" userId="6941d427-6f90-49b9-905d-70883a33c961" providerId="ADAL" clId="{85E3E36A-92D7-4D2E-814A-364BE6DE2E74}" dt="2020-10-15T13:49:24.444" v="8300" actId="478"/>
          <ac:spMkLst>
            <pc:docMk/>
            <pc:sldMk cId="108610386" sldId="313"/>
            <ac:spMk id="3" creationId="{DA3A4F57-9006-4864-B6EB-9928CF0DA404}"/>
          </ac:spMkLst>
        </pc:spChg>
        <pc:spChg chg="add mod">
          <ac:chgData name="Andras Garzo" userId="6941d427-6f90-49b9-905d-70883a33c961" providerId="ADAL" clId="{85E3E36A-92D7-4D2E-814A-364BE6DE2E74}" dt="2020-10-15T13:50:13.255" v="8389" actId="1076"/>
          <ac:spMkLst>
            <pc:docMk/>
            <pc:sldMk cId="108610386" sldId="313"/>
            <ac:spMk id="4" creationId="{045280AB-F414-4093-A9F1-C3CAF27DBC46}"/>
          </ac:spMkLst>
        </pc:spChg>
        <pc:spChg chg="add mod">
          <ac:chgData name="Andras Garzo" userId="6941d427-6f90-49b9-905d-70883a33c961" providerId="ADAL" clId="{85E3E36A-92D7-4D2E-814A-364BE6DE2E74}" dt="2020-10-15T13:50:13.255" v="8389" actId="1076"/>
          <ac:spMkLst>
            <pc:docMk/>
            <pc:sldMk cId="108610386" sldId="313"/>
            <ac:spMk id="5" creationId="{02D53B5C-95B0-4463-BA6E-B8C9B25B4FD8}"/>
          </ac:spMkLst>
        </pc:spChg>
        <pc:spChg chg="add mod">
          <ac:chgData name="Andras Garzo" userId="6941d427-6f90-49b9-905d-70883a33c961" providerId="ADAL" clId="{85E3E36A-92D7-4D2E-814A-364BE6DE2E74}" dt="2020-10-15T15:26:30.538" v="9328" actId="1076"/>
          <ac:spMkLst>
            <pc:docMk/>
            <pc:sldMk cId="108610386" sldId="313"/>
            <ac:spMk id="6" creationId="{E73861AA-C3B7-45EC-B6C0-F53BA0D80D29}"/>
          </ac:spMkLst>
        </pc:spChg>
        <pc:spChg chg="add mod">
          <ac:chgData name="Andras Garzo" userId="6941d427-6f90-49b9-905d-70883a33c961" providerId="ADAL" clId="{85E3E36A-92D7-4D2E-814A-364BE6DE2E74}" dt="2020-10-15T13:51:54.923" v="8540" actId="1076"/>
          <ac:spMkLst>
            <pc:docMk/>
            <pc:sldMk cId="108610386" sldId="313"/>
            <ac:spMk id="7" creationId="{B2612F36-F22C-4996-979F-B9DFD1A0E547}"/>
          </ac:spMkLst>
        </pc:spChg>
        <pc:spChg chg="add mod">
          <ac:chgData name="Andras Garzo" userId="6941d427-6f90-49b9-905d-70883a33c961" providerId="ADAL" clId="{85E3E36A-92D7-4D2E-814A-364BE6DE2E74}" dt="2020-10-15T13:52:10.198" v="8562" actId="20577"/>
          <ac:spMkLst>
            <pc:docMk/>
            <pc:sldMk cId="108610386" sldId="313"/>
            <ac:spMk id="8" creationId="{CE75B074-8FB1-47D6-AE24-3C938BF817D4}"/>
          </ac:spMkLst>
        </pc:spChg>
        <pc:spChg chg="add mod">
          <ac:chgData name="Andras Garzo" userId="6941d427-6f90-49b9-905d-70883a33c961" providerId="ADAL" clId="{85E3E36A-92D7-4D2E-814A-364BE6DE2E74}" dt="2020-10-15T13:52:29.443" v="8583" actId="1076"/>
          <ac:spMkLst>
            <pc:docMk/>
            <pc:sldMk cId="108610386" sldId="313"/>
            <ac:spMk id="11" creationId="{97FA998C-1874-44FE-B5C0-1693CB43C831}"/>
          </ac:spMkLst>
        </pc:spChg>
        <pc:spChg chg="add mod">
          <ac:chgData name="Andras Garzo" userId="6941d427-6f90-49b9-905d-70883a33c961" providerId="ADAL" clId="{85E3E36A-92D7-4D2E-814A-364BE6DE2E74}" dt="2020-10-15T13:52:59.271" v="8594" actId="1076"/>
          <ac:spMkLst>
            <pc:docMk/>
            <pc:sldMk cId="108610386" sldId="313"/>
            <ac:spMk id="14" creationId="{3D1694B0-4F9E-4B79-B580-C31F8C954E91}"/>
          </ac:spMkLst>
        </pc:spChg>
        <pc:spChg chg="add mod">
          <ac:chgData name="Andras Garzo" userId="6941d427-6f90-49b9-905d-70883a33c961" providerId="ADAL" clId="{85E3E36A-92D7-4D2E-814A-364BE6DE2E74}" dt="2020-10-15T13:53:15.773" v="8618" actId="20577"/>
          <ac:spMkLst>
            <pc:docMk/>
            <pc:sldMk cId="108610386" sldId="313"/>
            <ac:spMk id="16" creationId="{E3D6E8E9-04D4-403F-B410-D559DE6EFED1}"/>
          </ac:spMkLst>
        </pc:spChg>
        <pc:spChg chg="add mod">
          <ac:chgData name="Andras Garzo" userId="6941d427-6f90-49b9-905d-70883a33c961" providerId="ADAL" clId="{85E3E36A-92D7-4D2E-814A-364BE6DE2E74}" dt="2020-10-15T13:53:43.789" v="8682" actId="20577"/>
          <ac:spMkLst>
            <pc:docMk/>
            <pc:sldMk cId="108610386" sldId="313"/>
            <ac:spMk id="20" creationId="{D3FD8BFF-8D7F-4FCB-9180-017D42A4C3F9}"/>
          </ac:spMkLst>
        </pc:spChg>
        <pc:spChg chg="add del">
          <ac:chgData name="Andras Garzo" userId="6941d427-6f90-49b9-905d-70883a33c961" providerId="ADAL" clId="{85E3E36A-92D7-4D2E-814A-364BE6DE2E74}" dt="2020-10-15T13:54:05.443" v="8686" actId="478"/>
          <ac:spMkLst>
            <pc:docMk/>
            <pc:sldMk cId="108610386" sldId="313"/>
            <ac:spMk id="24" creationId="{9E829D2F-9D38-4F14-AE3E-7582B422BC28}"/>
          </ac:spMkLst>
        </pc:spChg>
        <pc:spChg chg="add mod">
          <ac:chgData name="Andras Garzo" userId="6941d427-6f90-49b9-905d-70883a33c961" providerId="ADAL" clId="{85E3E36A-92D7-4D2E-814A-364BE6DE2E74}" dt="2020-10-15T13:54:11.611" v="8691" actId="20577"/>
          <ac:spMkLst>
            <pc:docMk/>
            <pc:sldMk cId="108610386" sldId="313"/>
            <ac:spMk id="26" creationId="{5C1629D6-C17A-4926-8A2D-6FCD71BC704B}"/>
          </ac:spMkLst>
        </pc:spChg>
        <pc:spChg chg="add mod">
          <ac:chgData name="Andras Garzo" userId="6941d427-6f90-49b9-905d-70883a33c961" providerId="ADAL" clId="{85E3E36A-92D7-4D2E-814A-364BE6DE2E74}" dt="2020-10-15T13:54:37.215" v="8722" actId="14100"/>
          <ac:spMkLst>
            <pc:docMk/>
            <pc:sldMk cId="108610386" sldId="313"/>
            <ac:spMk id="29" creationId="{A6FC7AFA-4C15-41EA-9B5A-8C37B122DF9C}"/>
          </ac:spMkLst>
        </pc:spChg>
        <pc:spChg chg="add mod">
          <ac:chgData name="Andras Garzo" userId="6941d427-6f90-49b9-905d-70883a33c961" providerId="ADAL" clId="{85E3E36A-92D7-4D2E-814A-364BE6DE2E74}" dt="2020-10-15T15:26:43.616" v="9340" actId="20577"/>
          <ac:spMkLst>
            <pc:docMk/>
            <pc:sldMk cId="108610386" sldId="313"/>
            <ac:spMk id="32" creationId="{EA9FAA8D-ED64-420B-A42C-E25DF84B475F}"/>
          </ac:spMkLst>
        </pc:spChg>
        <pc:spChg chg="add mod">
          <ac:chgData name="Andras Garzo" userId="6941d427-6f90-49b9-905d-70883a33c961" providerId="ADAL" clId="{85E3E36A-92D7-4D2E-814A-364BE6DE2E74}" dt="2020-10-15T15:26:37.296" v="9335" actId="20577"/>
          <ac:spMkLst>
            <pc:docMk/>
            <pc:sldMk cId="108610386" sldId="313"/>
            <ac:spMk id="34" creationId="{63F3317A-78EC-49B4-81C6-A23694A2B410}"/>
          </ac:spMkLst>
        </pc:spChg>
        <pc:spChg chg="add mod">
          <ac:chgData name="Andras Garzo" userId="6941d427-6f90-49b9-905d-70883a33c961" providerId="ADAL" clId="{85E3E36A-92D7-4D2E-814A-364BE6DE2E74}" dt="2020-10-15T15:26:41.085" v="9337" actId="1076"/>
          <ac:spMkLst>
            <pc:docMk/>
            <pc:sldMk cId="108610386" sldId="313"/>
            <ac:spMk id="36" creationId="{E997AB4F-DA3E-47AE-9445-522B1D584054}"/>
          </ac:spMkLst>
        </pc:spChg>
        <pc:cxnChg chg="add mod">
          <ac:chgData name="Andras Garzo" userId="6941d427-6f90-49b9-905d-70883a33c961" providerId="ADAL" clId="{85E3E36A-92D7-4D2E-814A-364BE6DE2E74}" dt="2020-10-15T13:52:18.899" v="8564" actId="13822"/>
          <ac:cxnSpMkLst>
            <pc:docMk/>
            <pc:sldMk cId="108610386" sldId="313"/>
            <ac:cxnSpMk id="10" creationId="{E3CD6468-4183-41AA-A578-A438CFADE55F}"/>
          </ac:cxnSpMkLst>
        </pc:cxnChg>
        <pc:cxnChg chg="add mod">
          <ac:chgData name="Andras Garzo" userId="6941d427-6f90-49b9-905d-70883a33c961" providerId="ADAL" clId="{85E3E36A-92D7-4D2E-814A-364BE6DE2E74}" dt="2020-10-15T13:52:46.056" v="8585" actId="13822"/>
          <ac:cxnSpMkLst>
            <pc:docMk/>
            <pc:sldMk cId="108610386" sldId="313"/>
            <ac:cxnSpMk id="13" creationId="{C24CF910-6424-4E38-BF04-597534D0EAC1}"/>
          </ac:cxnSpMkLst>
        </pc:cxnChg>
        <pc:cxnChg chg="add mod">
          <ac:chgData name="Andras Garzo" userId="6941d427-6f90-49b9-905d-70883a33c961" providerId="ADAL" clId="{85E3E36A-92D7-4D2E-814A-364BE6DE2E74}" dt="2020-10-15T13:53:23.069" v="8620" actId="13822"/>
          <ac:cxnSpMkLst>
            <pc:docMk/>
            <pc:sldMk cId="108610386" sldId="313"/>
            <ac:cxnSpMk id="18" creationId="{254F7298-BA10-4839-9E3B-6469A2AC68B0}"/>
          </ac:cxnSpMkLst>
        </pc:cxnChg>
        <pc:cxnChg chg="add mod">
          <ac:chgData name="Andras Garzo" userId="6941d427-6f90-49b9-905d-70883a33c961" providerId="ADAL" clId="{85E3E36A-92D7-4D2E-814A-364BE6DE2E74}" dt="2020-10-15T13:53:56.678" v="8684" actId="13822"/>
          <ac:cxnSpMkLst>
            <pc:docMk/>
            <pc:sldMk cId="108610386" sldId="313"/>
            <ac:cxnSpMk id="22" creationId="{1C852BC6-0492-4CA6-A2E0-061D46C97592}"/>
          </ac:cxnSpMkLst>
        </pc:cxnChg>
        <pc:cxnChg chg="add mod">
          <ac:chgData name="Andras Garzo" userId="6941d427-6f90-49b9-905d-70883a33c961" providerId="ADAL" clId="{85E3E36A-92D7-4D2E-814A-364BE6DE2E74}" dt="2020-10-15T13:54:23.800" v="8693" actId="13822"/>
          <ac:cxnSpMkLst>
            <pc:docMk/>
            <pc:sldMk cId="108610386" sldId="313"/>
            <ac:cxnSpMk id="28" creationId="{0B29A5E7-2387-48B2-8ED3-E5C6CC55DE52}"/>
          </ac:cxnSpMkLst>
        </pc:cxnChg>
        <pc:cxnChg chg="add mod">
          <ac:chgData name="Andras Garzo" userId="6941d427-6f90-49b9-905d-70883a33c961" providerId="ADAL" clId="{85E3E36A-92D7-4D2E-814A-364BE6DE2E74}" dt="2020-10-15T13:54:43.739" v="8724" actId="13822"/>
          <ac:cxnSpMkLst>
            <pc:docMk/>
            <pc:sldMk cId="108610386" sldId="313"/>
            <ac:cxnSpMk id="31" creationId="{8C1C0514-FC20-4ACB-A220-09371C10C9ED}"/>
          </ac:cxnSpMkLst>
        </pc:cxnChg>
      </pc:sldChg>
      <pc:sldChg chg="new del">
        <pc:chgData name="Andras Garzo" userId="6941d427-6f90-49b9-905d-70883a33c961" providerId="ADAL" clId="{85E3E36A-92D7-4D2E-814A-364BE6DE2E74}" dt="2020-10-17T04:31:43.126" v="9982" actId="47"/>
        <pc:sldMkLst>
          <pc:docMk/>
          <pc:sldMk cId="1087060837" sldId="314"/>
        </pc:sldMkLst>
      </pc:sldChg>
      <pc:sldChg chg="addSp delSp modSp new mod">
        <pc:chgData name="Andras Garzo" userId="6941d427-6f90-49b9-905d-70883a33c961" providerId="ADAL" clId="{85E3E36A-92D7-4D2E-814A-364BE6DE2E74}" dt="2020-10-17T16:11:23.081" v="11102" actId="1076"/>
        <pc:sldMkLst>
          <pc:docMk/>
          <pc:sldMk cId="1933043215" sldId="314"/>
        </pc:sldMkLst>
        <pc:spChg chg="mod">
          <ac:chgData name="Andras Garzo" userId="6941d427-6f90-49b9-905d-70883a33c961" providerId="ADAL" clId="{85E3E36A-92D7-4D2E-814A-364BE6DE2E74}" dt="2020-10-17T04:32:51.977" v="10003" actId="20577"/>
          <ac:spMkLst>
            <pc:docMk/>
            <pc:sldMk cId="1933043215" sldId="314"/>
            <ac:spMk id="2" creationId="{2BCDD5FC-CC2E-44CB-8ED3-3FEC283F4613}"/>
          </ac:spMkLst>
        </pc:spChg>
        <pc:spChg chg="del">
          <ac:chgData name="Andras Garzo" userId="6941d427-6f90-49b9-905d-70883a33c961" providerId="ADAL" clId="{85E3E36A-92D7-4D2E-814A-364BE6DE2E74}" dt="2020-10-17T04:32:55.529" v="10004" actId="478"/>
          <ac:spMkLst>
            <pc:docMk/>
            <pc:sldMk cId="1933043215" sldId="314"/>
            <ac:spMk id="3" creationId="{8283EB96-6613-4B38-83CB-423235DCA8F3}"/>
          </ac:spMkLst>
        </pc:spChg>
        <pc:spChg chg="add mod">
          <ac:chgData name="Andras Garzo" userId="6941d427-6f90-49b9-905d-70883a33c961" providerId="ADAL" clId="{85E3E36A-92D7-4D2E-814A-364BE6DE2E74}" dt="2020-10-17T04:33:30.475" v="10016" actId="121"/>
          <ac:spMkLst>
            <pc:docMk/>
            <pc:sldMk cId="1933043215" sldId="314"/>
            <ac:spMk id="4" creationId="{C8664112-71DF-4D0C-9B5E-F277280A5F93}"/>
          </ac:spMkLst>
        </pc:spChg>
        <pc:spChg chg="add del mod">
          <ac:chgData name="Andras Garzo" userId="6941d427-6f90-49b9-905d-70883a33c961" providerId="ADAL" clId="{85E3E36A-92D7-4D2E-814A-364BE6DE2E74}" dt="2020-10-17T04:33:36.583" v="10019" actId="478"/>
          <ac:spMkLst>
            <pc:docMk/>
            <pc:sldMk cId="1933043215" sldId="314"/>
            <ac:spMk id="6" creationId="{820BD351-EB38-4F53-8E7F-2C95B8FF0674}"/>
          </ac:spMkLst>
        </pc:spChg>
        <pc:spChg chg="add mod">
          <ac:chgData name="Andras Garzo" userId="6941d427-6f90-49b9-905d-70883a33c961" providerId="ADAL" clId="{85E3E36A-92D7-4D2E-814A-364BE6DE2E74}" dt="2020-10-17T04:33:51.560" v="10037" actId="20577"/>
          <ac:spMkLst>
            <pc:docMk/>
            <pc:sldMk cId="1933043215" sldId="314"/>
            <ac:spMk id="7" creationId="{12295D3C-7937-4658-B269-ED066006931F}"/>
          </ac:spMkLst>
        </pc:spChg>
        <pc:spChg chg="add mod">
          <ac:chgData name="Andras Garzo" userId="6941d427-6f90-49b9-905d-70883a33c961" providerId="ADAL" clId="{85E3E36A-92D7-4D2E-814A-364BE6DE2E74}" dt="2020-10-17T04:38:08.997" v="10151" actId="20577"/>
          <ac:spMkLst>
            <pc:docMk/>
            <pc:sldMk cId="1933043215" sldId="314"/>
            <ac:spMk id="9" creationId="{54A66936-187F-4570-A490-4E7C2C47A07E}"/>
          </ac:spMkLst>
        </pc:spChg>
        <pc:spChg chg="add mod">
          <ac:chgData name="Andras Garzo" userId="6941d427-6f90-49b9-905d-70883a33c961" providerId="ADAL" clId="{85E3E36A-92D7-4D2E-814A-364BE6DE2E74}" dt="2020-10-17T04:34:09.425" v="10043" actId="20577"/>
          <ac:spMkLst>
            <pc:docMk/>
            <pc:sldMk cId="1933043215" sldId="314"/>
            <ac:spMk id="11" creationId="{F1D9B108-66ED-4593-8D86-44B445B83A10}"/>
          </ac:spMkLst>
        </pc:spChg>
        <pc:spChg chg="add mod">
          <ac:chgData name="Andras Garzo" userId="6941d427-6f90-49b9-905d-70883a33c961" providerId="ADAL" clId="{85E3E36A-92D7-4D2E-814A-364BE6DE2E74}" dt="2020-10-17T04:38:12.280" v="10155" actId="20577"/>
          <ac:spMkLst>
            <pc:docMk/>
            <pc:sldMk cId="1933043215" sldId="314"/>
            <ac:spMk id="13" creationId="{3F22E722-75E0-4220-940A-7F7ACC855BAA}"/>
          </ac:spMkLst>
        </pc:spChg>
        <pc:spChg chg="add mod">
          <ac:chgData name="Andras Garzo" userId="6941d427-6f90-49b9-905d-70883a33c961" providerId="ADAL" clId="{85E3E36A-92D7-4D2E-814A-364BE6DE2E74}" dt="2020-10-17T04:34:18.064" v="10046" actId="20577"/>
          <ac:spMkLst>
            <pc:docMk/>
            <pc:sldMk cId="1933043215" sldId="314"/>
            <ac:spMk id="15" creationId="{F846E476-4EEF-4F13-8086-AFBBDE301C68}"/>
          </ac:spMkLst>
        </pc:spChg>
        <pc:spChg chg="add mod">
          <ac:chgData name="Andras Garzo" userId="6941d427-6f90-49b9-905d-70883a33c961" providerId="ADAL" clId="{85E3E36A-92D7-4D2E-814A-364BE6DE2E74}" dt="2020-10-17T04:34:25.093" v="10048" actId="1076"/>
          <ac:spMkLst>
            <pc:docMk/>
            <pc:sldMk cId="1933043215" sldId="314"/>
            <ac:spMk id="17" creationId="{F09822D1-D71B-4AF9-94A1-A42FA046AA45}"/>
          </ac:spMkLst>
        </pc:spChg>
        <pc:spChg chg="add mod">
          <ac:chgData name="Andras Garzo" userId="6941d427-6f90-49b9-905d-70883a33c961" providerId="ADAL" clId="{85E3E36A-92D7-4D2E-814A-364BE6DE2E74}" dt="2020-10-17T04:34:40.350" v="10055" actId="13822"/>
          <ac:spMkLst>
            <pc:docMk/>
            <pc:sldMk cId="1933043215" sldId="314"/>
            <ac:spMk id="19" creationId="{93D00ECE-F219-412F-BB7B-3F964746A2E2}"/>
          </ac:spMkLst>
        </pc:spChg>
        <pc:spChg chg="add mod">
          <ac:chgData name="Andras Garzo" userId="6941d427-6f90-49b9-905d-70883a33c961" providerId="ADAL" clId="{85E3E36A-92D7-4D2E-814A-364BE6DE2E74}" dt="2020-10-17T04:34:44.268" v="10058" actId="13822"/>
          <ac:spMkLst>
            <pc:docMk/>
            <pc:sldMk cId="1933043215" sldId="314"/>
            <ac:spMk id="21" creationId="{D21A02EE-6AD2-45A1-A4FE-857A2D650A75}"/>
          </ac:spMkLst>
        </pc:spChg>
        <pc:spChg chg="add mod">
          <ac:chgData name="Andras Garzo" userId="6941d427-6f90-49b9-905d-70883a33c961" providerId="ADAL" clId="{85E3E36A-92D7-4D2E-814A-364BE6DE2E74}" dt="2020-10-17T04:34:49.560" v="10061" actId="13822"/>
          <ac:spMkLst>
            <pc:docMk/>
            <pc:sldMk cId="1933043215" sldId="314"/>
            <ac:spMk id="23" creationId="{AE84F4B9-6BA9-41E7-9FEF-3BE9BA672F3D}"/>
          </ac:spMkLst>
        </pc:spChg>
        <pc:spChg chg="add mod">
          <ac:chgData name="Andras Garzo" userId="6941d427-6f90-49b9-905d-70883a33c961" providerId="ADAL" clId="{85E3E36A-92D7-4D2E-814A-364BE6DE2E74}" dt="2020-10-17T04:35:05.728" v="10067" actId="20577"/>
          <ac:spMkLst>
            <pc:docMk/>
            <pc:sldMk cId="1933043215" sldId="314"/>
            <ac:spMk id="25" creationId="{AD8C75EC-4777-4713-B668-996E5DA152A4}"/>
          </ac:spMkLst>
        </pc:spChg>
        <pc:spChg chg="add mod">
          <ac:chgData name="Andras Garzo" userId="6941d427-6f90-49b9-905d-70883a33c961" providerId="ADAL" clId="{85E3E36A-92D7-4D2E-814A-364BE6DE2E74}" dt="2020-10-17T04:34:59.103" v="10063" actId="1076"/>
          <ac:spMkLst>
            <pc:docMk/>
            <pc:sldMk cId="1933043215" sldId="314"/>
            <ac:spMk id="27" creationId="{36771A91-3985-4BEC-8911-2745D349BE27}"/>
          </ac:spMkLst>
        </pc:spChg>
        <pc:spChg chg="add mod">
          <ac:chgData name="Andras Garzo" userId="6941d427-6f90-49b9-905d-70883a33c961" providerId="ADAL" clId="{85E3E36A-92D7-4D2E-814A-364BE6DE2E74}" dt="2020-10-17T04:34:59.103" v="10063" actId="1076"/>
          <ac:spMkLst>
            <pc:docMk/>
            <pc:sldMk cId="1933043215" sldId="314"/>
            <ac:spMk id="29" creationId="{7F0BEC7C-2142-4AE8-9800-C1632B6C5FFD}"/>
          </ac:spMkLst>
        </pc:spChg>
        <pc:spChg chg="add mod">
          <ac:chgData name="Andras Garzo" userId="6941d427-6f90-49b9-905d-70883a33c961" providerId="ADAL" clId="{85E3E36A-92D7-4D2E-814A-364BE6DE2E74}" dt="2020-10-17T04:34:59.103" v="10063" actId="1076"/>
          <ac:spMkLst>
            <pc:docMk/>
            <pc:sldMk cId="1933043215" sldId="314"/>
            <ac:spMk id="31" creationId="{F085A351-7456-41DB-9FB4-EE19F84B22CB}"/>
          </ac:spMkLst>
        </pc:spChg>
        <pc:spChg chg="add mod">
          <ac:chgData name="Andras Garzo" userId="6941d427-6f90-49b9-905d-70883a33c961" providerId="ADAL" clId="{85E3E36A-92D7-4D2E-814A-364BE6DE2E74}" dt="2020-10-17T04:35:07.864" v="10069" actId="20577"/>
          <ac:spMkLst>
            <pc:docMk/>
            <pc:sldMk cId="1933043215" sldId="314"/>
            <ac:spMk id="33" creationId="{BE1A5BC2-7E25-4E0E-9D89-9EDB6B44D89C}"/>
          </ac:spMkLst>
        </pc:spChg>
        <pc:spChg chg="add mod">
          <ac:chgData name="Andras Garzo" userId="6941d427-6f90-49b9-905d-70883a33c961" providerId="ADAL" clId="{85E3E36A-92D7-4D2E-814A-364BE6DE2E74}" dt="2020-10-17T04:35:03.270" v="10065" actId="1076"/>
          <ac:spMkLst>
            <pc:docMk/>
            <pc:sldMk cId="1933043215" sldId="314"/>
            <ac:spMk id="35" creationId="{3D5A8CB5-B20F-44DB-B1A9-220AE37B5AE3}"/>
          </ac:spMkLst>
        </pc:spChg>
        <pc:spChg chg="add mod">
          <ac:chgData name="Andras Garzo" userId="6941d427-6f90-49b9-905d-70883a33c961" providerId="ADAL" clId="{85E3E36A-92D7-4D2E-814A-364BE6DE2E74}" dt="2020-10-17T04:35:03.270" v="10065" actId="1076"/>
          <ac:spMkLst>
            <pc:docMk/>
            <pc:sldMk cId="1933043215" sldId="314"/>
            <ac:spMk id="37" creationId="{BBBFD6FD-C420-4E7D-8874-E0B43844B84F}"/>
          </ac:spMkLst>
        </pc:spChg>
        <pc:spChg chg="add mod">
          <ac:chgData name="Andras Garzo" userId="6941d427-6f90-49b9-905d-70883a33c961" providerId="ADAL" clId="{85E3E36A-92D7-4D2E-814A-364BE6DE2E74}" dt="2020-10-17T04:35:03.270" v="10065" actId="1076"/>
          <ac:spMkLst>
            <pc:docMk/>
            <pc:sldMk cId="1933043215" sldId="314"/>
            <ac:spMk id="39" creationId="{BDBE387C-AD70-41BE-BE01-E2096E0730BA}"/>
          </ac:spMkLst>
        </pc:spChg>
        <pc:spChg chg="add mod">
          <ac:chgData name="Andras Garzo" userId="6941d427-6f90-49b9-905d-70883a33c961" providerId="ADAL" clId="{85E3E36A-92D7-4D2E-814A-364BE6DE2E74}" dt="2020-10-17T04:35:18.143" v="10071" actId="1076"/>
          <ac:spMkLst>
            <pc:docMk/>
            <pc:sldMk cId="1933043215" sldId="314"/>
            <ac:spMk id="41" creationId="{8CFAEAB1-A33A-4814-86D4-0928B4E7F48F}"/>
          </ac:spMkLst>
        </pc:spChg>
        <pc:spChg chg="add del mod">
          <ac:chgData name="Andras Garzo" userId="6941d427-6f90-49b9-905d-70883a33c961" providerId="ADAL" clId="{85E3E36A-92D7-4D2E-814A-364BE6DE2E74}" dt="2020-10-17T04:35:25.689" v="10075" actId="22"/>
          <ac:spMkLst>
            <pc:docMk/>
            <pc:sldMk cId="1933043215" sldId="314"/>
            <ac:spMk id="43" creationId="{0709372D-276A-45E4-B4FE-FC46AD4D9519}"/>
          </ac:spMkLst>
        </pc:spChg>
        <pc:spChg chg="add mod">
          <ac:chgData name="Andras Garzo" userId="6941d427-6f90-49b9-905d-70883a33c961" providerId="ADAL" clId="{85E3E36A-92D7-4D2E-814A-364BE6DE2E74}" dt="2020-10-17T04:35:31.596" v="10077" actId="1076"/>
          <ac:spMkLst>
            <pc:docMk/>
            <pc:sldMk cId="1933043215" sldId="314"/>
            <ac:spMk id="45" creationId="{E9536F8F-C516-46B7-9EE7-67FAB016CCCF}"/>
          </ac:spMkLst>
        </pc:spChg>
        <pc:spChg chg="add del mod">
          <ac:chgData name="Andras Garzo" userId="6941d427-6f90-49b9-905d-70883a33c961" providerId="ADAL" clId="{85E3E36A-92D7-4D2E-814A-364BE6DE2E74}" dt="2020-10-17T04:35:47.998" v="10078" actId="478"/>
          <ac:spMkLst>
            <pc:docMk/>
            <pc:sldMk cId="1933043215" sldId="314"/>
            <ac:spMk id="47" creationId="{40DEFD09-BD48-439A-9BC9-720A942D83AA}"/>
          </ac:spMkLst>
        </pc:spChg>
        <pc:spChg chg="add del mod">
          <ac:chgData name="Andras Garzo" userId="6941d427-6f90-49b9-905d-70883a33c961" providerId="ADAL" clId="{85E3E36A-92D7-4D2E-814A-364BE6DE2E74}" dt="2020-10-17T04:35:49.720" v="10079" actId="478"/>
          <ac:spMkLst>
            <pc:docMk/>
            <pc:sldMk cId="1933043215" sldId="314"/>
            <ac:spMk id="49" creationId="{4EA9F099-4392-4323-98F1-E2B12E6CC820}"/>
          </ac:spMkLst>
        </pc:spChg>
        <pc:spChg chg="add mod">
          <ac:chgData name="Andras Garzo" userId="6941d427-6f90-49b9-905d-70883a33c961" providerId="ADAL" clId="{85E3E36A-92D7-4D2E-814A-364BE6DE2E74}" dt="2020-10-17T04:35:54.895" v="10081" actId="1076"/>
          <ac:spMkLst>
            <pc:docMk/>
            <pc:sldMk cId="1933043215" sldId="314"/>
            <ac:spMk id="51" creationId="{87BCCFBF-6D44-40B7-91EB-9050D3CF66EF}"/>
          </ac:spMkLst>
        </pc:spChg>
        <pc:spChg chg="add mod">
          <ac:chgData name="Andras Garzo" userId="6941d427-6f90-49b9-905d-70883a33c961" providerId="ADAL" clId="{85E3E36A-92D7-4D2E-814A-364BE6DE2E74}" dt="2020-10-17T04:35:57.845" v="10083" actId="1076"/>
          <ac:spMkLst>
            <pc:docMk/>
            <pc:sldMk cId="1933043215" sldId="314"/>
            <ac:spMk id="53" creationId="{7E4FB621-09D7-42C5-B15B-6783F2EF05F3}"/>
          </ac:spMkLst>
        </pc:spChg>
        <pc:spChg chg="add mod">
          <ac:chgData name="Andras Garzo" userId="6941d427-6f90-49b9-905d-70883a33c961" providerId="ADAL" clId="{85E3E36A-92D7-4D2E-814A-364BE6DE2E74}" dt="2020-10-17T04:36:58.400" v="10102" actId="20577"/>
          <ac:spMkLst>
            <pc:docMk/>
            <pc:sldMk cId="1933043215" sldId="314"/>
            <ac:spMk id="55" creationId="{7A3D9DCC-0B48-4212-A71B-721387717866}"/>
          </ac:spMkLst>
        </pc:spChg>
        <pc:spChg chg="add mod">
          <ac:chgData name="Andras Garzo" userId="6941d427-6f90-49b9-905d-70883a33c961" providerId="ADAL" clId="{85E3E36A-92D7-4D2E-814A-364BE6DE2E74}" dt="2020-10-17T04:36:13.729" v="10089" actId="13822"/>
          <ac:spMkLst>
            <pc:docMk/>
            <pc:sldMk cId="1933043215" sldId="314"/>
            <ac:spMk id="57" creationId="{047DED99-6E74-497F-82B0-1EBA7E5C5DBB}"/>
          </ac:spMkLst>
        </pc:spChg>
        <pc:spChg chg="add mod">
          <ac:chgData name="Andras Garzo" userId="6941d427-6f90-49b9-905d-70883a33c961" providerId="ADAL" clId="{85E3E36A-92D7-4D2E-814A-364BE6DE2E74}" dt="2020-10-17T04:36:15.482" v="10090" actId="13822"/>
          <ac:spMkLst>
            <pc:docMk/>
            <pc:sldMk cId="1933043215" sldId="314"/>
            <ac:spMk id="59" creationId="{37980A5D-F4E8-4AF6-8BA3-C26CD5A617E9}"/>
          </ac:spMkLst>
        </pc:spChg>
        <pc:spChg chg="add mod">
          <ac:chgData name="Andras Garzo" userId="6941d427-6f90-49b9-905d-70883a33c961" providerId="ADAL" clId="{85E3E36A-92D7-4D2E-814A-364BE6DE2E74}" dt="2020-10-17T04:36:18.347" v="10091" actId="13822"/>
          <ac:spMkLst>
            <pc:docMk/>
            <pc:sldMk cId="1933043215" sldId="314"/>
            <ac:spMk id="61" creationId="{4E6D4106-3C18-46B7-9350-1CB4AB6FCC0C}"/>
          </ac:spMkLst>
        </pc:spChg>
        <pc:spChg chg="add mod">
          <ac:chgData name="Andras Garzo" userId="6941d427-6f90-49b9-905d-70883a33c961" providerId="ADAL" clId="{85E3E36A-92D7-4D2E-814A-364BE6DE2E74}" dt="2020-10-17T04:36:10.880" v="10088" actId="20577"/>
          <ac:spMkLst>
            <pc:docMk/>
            <pc:sldMk cId="1933043215" sldId="314"/>
            <ac:spMk id="63" creationId="{72293963-B20B-4FF7-9A29-9286AE4285C7}"/>
          </ac:spMkLst>
        </pc:spChg>
        <pc:spChg chg="add mod">
          <ac:chgData name="Andras Garzo" userId="6941d427-6f90-49b9-905d-70883a33c961" providerId="ADAL" clId="{85E3E36A-92D7-4D2E-814A-364BE6DE2E74}" dt="2020-10-17T04:36:20.696" v="10092" actId="13822"/>
          <ac:spMkLst>
            <pc:docMk/>
            <pc:sldMk cId="1933043215" sldId="314"/>
            <ac:spMk id="65" creationId="{097C9CF3-31F3-4D6C-AD22-CB33D434E8AF}"/>
          </ac:spMkLst>
        </pc:spChg>
        <pc:spChg chg="add mod">
          <ac:chgData name="Andras Garzo" userId="6941d427-6f90-49b9-905d-70883a33c961" providerId="ADAL" clId="{85E3E36A-92D7-4D2E-814A-364BE6DE2E74}" dt="2020-10-17T04:36:22.974" v="10093" actId="13822"/>
          <ac:spMkLst>
            <pc:docMk/>
            <pc:sldMk cId="1933043215" sldId="314"/>
            <ac:spMk id="67" creationId="{D704494A-A264-4DB4-8D21-D1C2369DF74A}"/>
          </ac:spMkLst>
        </pc:spChg>
        <pc:spChg chg="add mod">
          <ac:chgData name="Andras Garzo" userId="6941d427-6f90-49b9-905d-70883a33c961" providerId="ADAL" clId="{85E3E36A-92D7-4D2E-814A-364BE6DE2E74}" dt="2020-10-17T04:36:22.974" v="10093" actId="13822"/>
          <ac:spMkLst>
            <pc:docMk/>
            <pc:sldMk cId="1933043215" sldId="314"/>
            <ac:spMk id="69" creationId="{FC0B501D-B256-4F3C-B2B0-2F4A599E0F98}"/>
          </ac:spMkLst>
        </pc:spChg>
        <pc:spChg chg="add mod">
          <ac:chgData name="Andras Garzo" userId="6941d427-6f90-49b9-905d-70883a33c961" providerId="ADAL" clId="{85E3E36A-92D7-4D2E-814A-364BE6DE2E74}" dt="2020-10-17T04:37:17.131" v="10126" actId="13822"/>
          <ac:spMkLst>
            <pc:docMk/>
            <pc:sldMk cId="1933043215" sldId="314"/>
            <ac:spMk id="77" creationId="{67C966EC-01AC-46C6-A4C7-138BFA7A803E}"/>
          </ac:spMkLst>
        </pc:spChg>
        <pc:spChg chg="add mod">
          <ac:chgData name="Andras Garzo" userId="6941d427-6f90-49b9-905d-70883a33c961" providerId="ADAL" clId="{85E3E36A-92D7-4D2E-814A-364BE6DE2E74}" dt="2020-10-17T04:40:52.369" v="10696" actId="1076"/>
          <ac:spMkLst>
            <pc:docMk/>
            <pc:sldMk cId="1933043215" sldId="314"/>
            <ac:spMk id="78" creationId="{15379EB9-E728-41B8-B5A2-207BFA7CB149}"/>
          </ac:spMkLst>
        </pc:spChg>
        <pc:spChg chg="add del mod">
          <ac:chgData name="Andras Garzo" userId="6941d427-6f90-49b9-905d-70883a33c961" providerId="ADAL" clId="{85E3E36A-92D7-4D2E-814A-364BE6DE2E74}" dt="2020-10-17T04:37:57.774" v="10146"/>
          <ac:spMkLst>
            <pc:docMk/>
            <pc:sldMk cId="1933043215" sldId="314"/>
            <ac:spMk id="81" creationId="{E4EB2896-9020-4969-8B73-6C4007282090}"/>
          </ac:spMkLst>
        </pc:spChg>
        <pc:spChg chg="add del mod">
          <ac:chgData name="Andras Garzo" userId="6941d427-6f90-49b9-905d-70883a33c961" providerId="ADAL" clId="{85E3E36A-92D7-4D2E-814A-364BE6DE2E74}" dt="2020-10-17T04:38:06.647" v="10149" actId="478"/>
          <ac:spMkLst>
            <pc:docMk/>
            <pc:sldMk cId="1933043215" sldId="314"/>
            <ac:spMk id="82" creationId="{6373DC74-BFD7-48CA-BD97-E9FDDCD457EE}"/>
          </ac:spMkLst>
        </pc:spChg>
        <pc:spChg chg="add mod">
          <ac:chgData name="Andras Garzo" userId="6941d427-6f90-49b9-905d-70883a33c961" providerId="ADAL" clId="{85E3E36A-92D7-4D2E-814A-364BE6DE2E74}" dt="2020-10-17T16:10:36.496" v="11088" actId="113"/>
          <ac:spMkLst>
            <pc:docMk/>
            <pc:sldMk cId="1933043215" sldId="314"/>
            <ac:spMk id="83" creationId="{01345D6E-0F51-4173-94F0-6FBC80990B55}"/>
          </ac:spMkLst>
        </pc:spChg>
        <pc:spChg chg="add mod">
          <ac:chgData name="Andras Garzo" userId="6941d427-6f90-49b9-905d-70883a33c961" providerId="ADAL" clId="{85E3E36A-92D7-4D2E-814A-364BE6DE2E74}" dt="2020-10-17T16:10:39.417" v="11089" actId="113"/>
          <ac:spMkLst>
            <pc:docMk/>
            <pc:sldMk cId="1933043215" sldId="314"/>
            <ac:spMk id="85" creationId="{C6902EA4-2ABB-42A5-B88C-0E73147D8C85}"/>
          </ac:spMkLst>
        </pc:spChg>
        <pc:spChg chg="add mod">
          <ac:chgData name="Andras Garzo" userId="6941d427-6f90-49b9-905d-70883a33c961" providerId="ADAL" clId="{85E3E36A-92D7-4D2E-814A-364BE6DE2E74}" dt="2020-10-17T16:10:42.631" v="11090" actId="113"/>
          <ac:spMkLst>
            <pc:docMk/>
            <pc:sldMk cId="1933043215" sldId="314"/>
            <ac:spMk id="87" creationId="{8F4C0BFA-B847-462B-90B3-762139479FB7}"/>
          </ac:spMkLst>
        </pc:spChg>
        <pc:spChg chg="add mod">
          <ac:chgData name="Andras Garzo" userId="6941d427-6f90-49b9-905d-70883a33c961" providerId="ADAL" clId="{85E3E36A-92D7-4D2E-814A-364BE6DE2E74}" dt="2020-10-17T16:10:23.570" v="11086" actId="1076"/>
          <ac:spMkLst>
            <pc:docMk/>
            <pc:sldMk cId="1933043215" sldId="314"/>
            <ac:spMk id="92" creationId="{DECF0F4C-9A76-4DB1-9E0A-63C56D6D1819}"/>
          </ac:spMkLst>
        </pc:spChg>
        <pc:spChg chg="add del">
          <ac:chgData name="Andras Garzo" userId="6941d427-6f90-49b9-905d-70883a33c961" providerId="ADAL" clId="{85E3E36A-92D7-4D2E-814A-364BE6DE2E74}" dt="2020-10-17T04:42:44.548" v="10845" actId="478"/>
          <ac:spMkLst>
            <pc:docMk/>
            <pc:sldMk cId="1933043215" sldId="314"/>
            <ac:spMk id="95" creationId="{756BE212-BE89-43A0-A3DF-5D5C84A43EE0}"/>
          </ac:spMkLst>
        </pc:spChg>
        <pc:spChg chg="add mod">
          <ac:chgData name="Andras Garzo" userId="6941d427-6f90-49b9-905d-70883a33c961" providerId="ADAL" clId="{85E3E36A-92D7-4D2E-814A-364BE6DE2E74}" dt="2020-10-17T04:43:10.315" v="10906" actId="207"/>
          <ac:spMkLst>
            <pc:docMk/>
            <pc:sldMk cId="1933043215" sldId="314"/>
            <ac:spMk id="96" creationId="{FDBBA67D-E307-4F5B-9082-91A7ECFA0D6E}"/>
          </ac:spMkLst>
        </pc:spChg>
        <pc:spChg chg="add mod">
          <ac:chgData name="Andras Garzo" userId="6941d427-6f90-49b9-905d-70883a33c961" providerId="ADAL" clId="{85E3E36A-92D7-4D2E-814A-364BE6DE2E74}" dt="2020-10-17T04:43:22.563" v="10932" actId="207"/>
          <ac:spMkLst>
            <pc:docMk/>
            <pc:sldMk cId="1933043215" sldId="314"/>
            <ac:spMk id="98" creationId="{7E4354D2-C2AE-4059-A791-C61987C9D50D}"/>
          </ac:spMkLst>
        </pc:spChg>
        <pc:spChg chg="add mod">
          <ac:chgData name="Andras Garzo" userId="6941d427-6f90-49b9-905d-70883a33c961" providerId="ADAL" clId="{85E3E36A-92D7-4D2E-814A-364BE6DE2E74}" dt="2020-10-17T04:43:37.161" v="10968" actId="207"/>
          <ac:spMkLst>
            <pc:docMk/>
            <pc:sldMk cId="1933043215" sldId="314"/>
            <ac:spMk id="100" creationId="{828B1CBA-7170-4D6E-ADF6-AA458EA492BF}"/>
          </ac:spMkLst>
        </pc:spChg>
        <pc:cxnChg chg="add mod">
          <ac:chgData name="Andras Garzo" userId="6941d427-6f90-49b9-905d-70883a33c961" providerId="ADAL" clId="{85E3E36A-92D7-4D2E-814A-364BE6DE2E74}" dt="2020-10-17T04:36:36.156" v="10096" actId="14100"/>
          <ac:cxnSpMkLst>
            <pc:docMk/>
            <pc:sldMk cId="1933043215" sldId="314"/>
            <ac:cxnSpMk id="71" creationId="{B190C136-CD56-4B7C-92CE-86D0B36AD298}"/>
          </ac:cxnSpMkLst>
        </pc:cxnChg>
        <pc:cxnChg chg="add mod">
          <ac:chgData name="Andras Garzo" userId="6941d427-6f90-49b9-905d-70883a33c961" providerId="ADAL" clId="{85E3E36A-92D7-4D2E-814A-364BE6DE2E74}" dt="2020-10-17T04:36:45.586" v="10098" actId="13822"/>
          <ac:cxnSpMkLst>
            <pc:docMk/>
            <pc:sldMk cId="1933043215" sldId="314"/>
            <ac:cxnSpMk id="74" creationId="{38A14F40-40BC-4C03-8BCE-466C83882329}"/>
          </ac:cxnSpMkLst>
        </pc:cxnChg>
        <pc:cxnChg chg="add mod">
          <ac:chgData name="Andras Garzo" userId="6941d427-6f90-49b9-905d-70883a33c961" providerId="ADAL" clId="{85E3E36A-92D7-4D2E-814A-364BE6DE2E74}" dt="2020-10-17T04:36:53.784" v="10100" actId="13822"/>
          <ac:cxnSpMkLst>
            <pc:docMk/>
            <pc:sldMk cId="1933043215" sldId="314"/>
            <ac:cxnSpMk id="76" creationId="{8BB1E645-DE31-4B1C-A6B9-9A7723EED1E3}"/>
          </ac:cxnSpMkLst>
        </pc:cxnChg>
        <pc:cxnChg chg="add del mod">
          <ac:chgData name="Andras Garzo" userId="6941d427-6f90-49b9-905d-70883a33c961" providerId="ADAL" clId="{85E3E36A-92D7-4D2E-814A-364BE6DE2E74}" dt="2020-10-17T04:37:59.573" v="10147" actId="478"/>
          <ac:cxnSpMkLst>
            <pc:docMk/>
            <pc:sldMk cId="1933043215" sldId="314"/>
            <ac:cxnSpMk id="80" creationId="{FB6E1F0A-8EA4-43BF-BA4E-32411A761F35}"/>
          </ac:cxnSpMkLst>
        </pc:cxnChg>
        <pc:cxnChg chg="add mod">
          <ac:chgData name="Andras Garzo" userId="6941d427-6f90-49b9-905d-70883a33c961" providerId="ADAL" clId="{85E3E36A-92D7-4D2E-814A-364BE6DE2E74}" dt="2020-10-17T04:42:10.956" v="10746" actId="13822"/>
          <ac:cxnSpMkLst>
            <pc:docMk/>
            <pc:sldMk cId="1933043215" sldId="314"/>
            <ac:cxnSpMk id="89" creationId="{5C75CAB3-0D4E-48D2-AF8B-1B753898F404}"/>
          </ac:cxnSpMkLst>
        </pc:cxnChg>
        <pc:cxnChg chg="add del">
          <ac:chgData name="Andras Garzo" userId="6941d427-6f90-49b9-905d-70883a33c961" providerId="ADAL" clId="{85E3E36A-92D7-4D2E-814A-364BE6DE2E74}" dt="2020-10-17T04:42:09.123" v="10745" actId="11529"/>
          <ac:cxnSpMkLst>
            <pc:docMk/>
            <pc:sldMk cId="1933043215" sldId="314"/>
            <ac:cxnSpMk id="94" creationId="{B617C3B3-D9B3-4F60-BC0E-D135BE068D19}"/>
          </ac:cxnSpMkLst>
        </pc:cxnChg>
        <pc:cxnChg chg="add mod">
          <ac:chgData name="Andras Garzo" userId="6941d427-6f90-49b9-905d-70883a33c961" providerId="ADAL" clId="{85E3E36A-92D7-4D2E-814A-364BE6DE2E74}" dt="2020-10-17T16:11:12.190" v="11098" actId="1036"/>
          <ac:cxnSpMkLst>
            <pc:docMk/>
            <pc:sldMk cId="1933043215" sldId="314"/>
            <ac:cxnSpMk id="102" creationId="{4B5BC26B-A3EC-47E6-9B00-BF58541BFEE9}"/>
          </ac:cxnSpMkLst>
        </pc:cxnChg>
        <pc:cxnChg chg="add mod">
          <ac:chgData name="Andras Garzo" userId="6941d427-6f90-49b9-905d-70883a33c961" providerId="ADAL" clId="{85E3E36A-92D7-4D2E-814A-364BE6DE2E74}" dt="2020-10-17T16:11:18.367" v="11100" actId="1076"/>
          <ac:cxnSpMkLst>
            <pc:docMk/>
            <pc:sldMk cId="1933043215" sldId="314"/>
            <ac:cxnSpMk id="104" creationId="{E7582C2B-CA44-4453-969C-B64D5991C10E}"/>
          </ac:cxnSpMkLst>
        </pc:cxnChg>
        <pc:cxnChg chg="add mod">
          <ac:chgData name="Andras Garzo" userId="6941d427-6f90-49b9-905d-70883a33c961" providerId="ADAL" clId="{85E3E36A-92D7-4D2E-814A-364BE6DE2E74}" dt="2020-10-17T16:11:23.081" v="11102" actId="1076"/>
          <ac:cxnSpMkLst>
            <pc:docMk/>
            <pc:sldMk cId="1933043215" sldId="314"/>
            <ac:cxnSpMk id="105" creationId="{6F049023-7CD4-42BE-8998-421FD9B5B7CD}"/>
          </ac:cxnSpMkLst>
        </pc:cxnChg>
      </pc:sldChg>
      <pc:sldChg chg="addSp delSp modSp new mod">
        <pc:chgData name="Andras Garzo" userId="6941d427-6f90-49b9-905d-70883a33c961" providerId="ADAL" clId="{85E3E36A-92D7-4D2E-814A-364BE6DE2E74}" dt="2020-10-17T17:09:43.010" v="16101" actId="20577"/>
        <pc:sldMkLst>
          <pc:docMk/>
          <pc:sldMk cId="2155788337" sldId="315"/>
        </pc:sldMkLst>
        <pc:spChg chg="mod">
          <ac:chgData name="Andras Garzo" userId="6941d427-6f90-49b9-905d-70883a33c961" providerId="ADAL" clId="{85E3E36A-92D7-4D2E-814A-364BE6DE2E74}" dt="2020-10-17T16:11:56.480" v="11132" actId="20577"/>
          <ac:spMkLst>
            <pc:docMk/>
            <pc:sldMk cId="2155788337" sldId="315"/>
            <ac:spMk id="2" creationId="{6730D9EA-9A93-4349-B9C5-9578ADDA841C}"/>
          </ac:spMkLst>
        </pc:spChg>
        <pc:spChg chg="del">
          <ac:chgData name="Andras Garzo" userId="6941d427-6f90-49b9-905d-70883a33c961" providerId="ADAL" clId="{85E3E36A-92D7-4D2E-814A-364BE6DE2E74}" dt="2020-10-17T16:12:03.613" v="11133" actId="478"/>
          <ac:spMkLst>
            <pc:docMk/>
            <pc:sldMk cId="2155788337" sldId="315"/>
            <ac:spMk id="3" creationId="{C85FF418-5247-4233-8ABE-16AF102629CE}"/>
          </ac:spMkLst>
        </pc:spChg>
        <pc:spChg chg="add mod">
          <ac:chgData name="Andras Garzo" userId="6941d427-6f90-49b9-905d-70883a33c961" providerId="ADAL" clId="{85E3E36A-92D7-4D2E-814A-364BE6DE2E74}" dt="2020-10-17T16:58:27.690" v="15029" actId="14100"/>
          <ac:spMkLst>
            <pc:docMk/>
            <pc:sldMk cId="2155788337" sldId="315"/>
            <ac:spMk id="4" creationId="{30E50192-0799-4D78-B125-580B9ECA8C95}"/>
          </ac:spMkLst>
        </pc:spChg>
        <pc:spChg chg="add mod">
          <ac:chgData name="Andras Garzo" userId="6941d427-6f90-49b9-905d-70883a33c961" providerId="ADAL" clId="{85E3E36A-92D7-4D2E-814A-364BE6DE2E74}" dt="2020-10-17T16:59:39.275" v="15052" actId="1076"/>
          <ac:spMkLst>
            <pc:docMk/>
            <pc:sldMk cId="2155788337" sldId="315"/>
            <ac:spMk id="5" creationId="{9540BF34-F810-4018-917B-0780D84440C4}"/>
          </ac:spMkLst>
        </pc:spChg>
        <pc:spChg chg="add mod">
          <ac:chgData name="Andras Garzo" userId="6941d427-6f90-49b9-905d-70883a33c961" providerId="ADAL" clId="{85E3E36A-92D7-4D2E-814A-364BE6DE2E74}" dt="2020-10-17T16:58:24.167" v="15028" actId="1036"/>
          <ac:spMkLst>
            <pc:docMk/>
            <pc:sldMk cId="2155788337" sldId="315"/>
            <ac:spMk id="6" creationId="{3FD5D8B0-EA85-4872-8F70-43872393DC2F}"/>
          </ac:spMkLst>
        </pc:spChg>
        <pc:spChg chg="add mod">
          <ac:chgData name="Andras Garzo" userId="6941d427-6f90-49b9-905d-70883a33c961" providerId="ADAL" clId="{85E3E36A-92D7-4D2E-814A-364BE6DE2E74}" dt="2020-10-17T16:58:24.167" v="15028" actId="1036"/>
          <ac:spMkLst>
            <pc:docMk/>
            <pc:sldMk cId="2155788337" sldId="315"/>
            <ac:spMk id="8" creationId="{A3AC8C9A-C945-47F5-A064-1751E7AD3A77}"/>
          </ac:spMkLst>
        </pc:spChg>
        <pc:spChg chg="add mod">
          <ac:chgData name="Andras Garzo" userId="6941d427-6f90-49b9-905d-70883a33c961" providerId="ADAL" clId="{85E3E36A-92D7-4D2E-814A-364BE6DE2E74}" dt="2020-10-17T16:58:24.167" v="15028" actId="1036"/>
          <ac:spMkLst>
            <pc:docMk/>
            <pc:sldMk cId="2155788337" sldId="315"/>
            <ac:spMk id="10" creationId="{7173A955-6D4A-41F0-90DC-4E9EEE69A358}"/>
          </ac:spMkLst>
        </pc:spChg>
        <pc:spChg chg="add mod">
          <ac:chgData name="Andras Garzo" userId="6941d427-6f90-49b9-905d-70883a33c961" providerId="ADAL" clId="{85E3E36A-92D7-4D2E-814A-364BE6DE2E74}" dt="2020-10-17T16:59:13.316" v="15045" actId="1076"/>
          <ac:spMkLst>
            <pc:docMk/>
            <pc:sldMk cId="2155788337" sldId="315"/>
            <ac:spMk id="12" creationId="{C6EE60F0-2B08-4CBE-9AA3-48C0B0692047}"/>
          </ac:spMkLst>
        </pc:spChg>
        <pc:spChg chg="add mod">
          <ac:chgData name="Andras Garzo" userId="6941d427-6f90-49b9-905d-70883a33c961" providerId="ADAL" clId="{85E3E36A-92D7-4D2E-814A-364BE6DE2E74}" dt="2020-10-17T16:58:59.419" v="15040" actId="1076"/>
          <ac:spMkLst>
            <pc:docMk/>
            <pc:sldMk cId="2155788337" sldId="315"/>
            <ac:spMk id="13" creationId="{884C8AC4-3EBA-4CD8-975D-A821486D111A}"/>
          </ac:spMkLst>
        </pc:spChg>
        <pc:spChg chg="add mod">
          <ac:chgData name="Andras Garzo" userId="6941d427-6f90-49b9-905d-70883a33c961" providerId="ADAL" clId="{85E3E36A-92D7-4D2E-814A-364BE6DE2E74}" dt="2020-10-17T16:59:42.428" v="15053" actId="14100"/>
          <ac:spMkLst>
            <pc:docMk/>
            <pc:sldMk cId="2155788337" sldId="315"/>
            <ac:spMk id="15" creationId="{A9E93828-9198-4C5B-96A8-08F01E63BC59}"/>
          </ac:spMkLst>
        </pc:spChg>
        <pc:spChg chg="add mod">
          <ac:chgData name="Andras Garzo" userId="6941d427-6f90-49b9-905d-70883a33c961" providerId="ADAL" clId="{85E3E36A-92D7-4D2E-814A-364BE6DE2E74}" dt="2020-10-17T17:01:52.758" v="15136" actId="1038"/>
          <ac:spMkLst>
            <pc:docMk/>
            <pc:sldMk cId="2155788337" sldId="315"/>
            <ac:spMk id="17" creationId="{53B42E60-C6A9-4FAC-823B-CE4200A56122}"/>
          </ac:spMkLst>
        </pc:spChg>
        <pc:spChg chg="add mod">
          <ac:chgData name="Andras Garzo" userId="6941d427-6f90-49b9-905d-70883a33c961" providerId="ADAL" clId="{85E3E36A-92D7-4D2E-814A-364BE6DE2E74}" dt="2020-10-17T17:00:10.091" v="15067" actId="13822"/>
          <ac:spMkLst>
            <pc:docMk/>
            <pc:sldMk cId="2155788337" sldId="315"/>
            <ac:spMk id="18" creationId="{183C796E-102D-4F9D-8372-B7ADDF272736}"/>
          </ac:spMkLst>
        </pc:spChg>
        <pc:spChg chg="add mod">
          <ac:chgData name="Andras Garzo" userId="6941d427-6f90-49b9-905d-70883a33c961" providerId="ADAL" clId="{85E3E36A-92D7-4D2E-814A-364BE6DE2E74}" dt="2020-10-17T17:00:15.624" v="15069" actId="1076"/>
          <ac:spMkLst>
            <pc:docMk/>
            <pc:sldMk cId="2155788337" sldId="315"/>
            <ac:spMk id="20" creationId="{91C8338D-6A81-414C-AF4E-66F09A9971E0}"/>
          </ac:spMkLst>
        </pc:spChg>
        <pc:spChg chg="add mod">
          <ac:chgData name="Andras Garzo" userId="6941d427-6f90-49b9-905d-70883a33c961" providerId="ADAL" clId="{85E3E36A-92D7-4D2E-814A-364BE6DE2E74}" dt="2020-10-17T17:01:29.597" v="15121" actId="1036"/>
          <ac:spMkLst>
            <pc:docMk/>
            <pc:sldMk cId="2155788337" sldId="315"/>
            <ac:spMk id="22" creationId="{BBF7D080-7E7A-48CE-99DA-4C0236E0279B}"/>
          </ac:spMkLst>
        </pc:spChg>
        <pc:spChg chg="add mod">
          <ac:chgData name="Andras Garzo" userId="6941d427-6f90-49b9-905d-70883a33c961" providerId="ADAL" clId="{85E3E36A-92D7-4D2E-814A-364BE6DE2E74}" dt="2020-10-17T17:01:47.475" v="15134" actId="1035"/>
          <ac:spMkLst>
            <pc:docMk/>
            <pc:sldMk cId="2155788337" sldId="315"/>
            <ac:spMk id="24" creationId="{C984139D-A599-4581-9BC7-4A886D433B80}"/>
          </ac:spMkLst>
        </pc:spChg>
        <pc:spChg chg="add mod">
          <ac:chgData name="Andras Garzo" userId="6941d427-6f90-49b9-905d-70883a33c961" providerId="ADAL" clId="{85E3E36A-92D7-4D2E-814A-364BE6DE2E74}" dt="2020-10-17T17:01:44.794" v="15131" actId="1036"/>
          <ac:spMkLst>
            <pc:docMk/>
            <pc:sldMk cId="2155788337" sldId="315"/>
            <ac:spMk id="26" creationId="{92FE5610-3FBB-4183-B6C7-EC29BAE0A2A9}"/>
          </ac:spMkLst>
        </pc:spChg>
        <pc:spChg chg="add del">
          <ac:chgData name="Andras Garzo" userId="6941d427-6f90-49b9-905d-70883a33c961" providerId="ADAL" clId="{85E3E36A-92D7-4D2E-814A-364BE6DE2E74}" dt="2020-10-17T17:00:46.821" v="15077" actId="478"/>
          <ac:spMkLst>
            <pc:docMk/>
            <pc:sldMk cId="2155788337" sldId="315"/>
            <ac:spMk id="28" creationId="{67990C65-8845-4842-B9D8-ED741A4FAD64}"/>
          </ac:spMkLst>
        </pc:spChg>
        <pc:spChg chg="add mod">
          <ac:chgData name="Andras Garzo" userId="6941d427-6f90-49b9-905d-70883a33c961" providerId="ADAL" clId="{85E3E36A-92D7-4D2E-814A-364BE6DE2E74}" dt="2020-10-17T17:01:01.006" v="15114" actId="20577"/>
          <ac:spMkLst>
            <pc:docMk/>
            <pc:sldMk cId="2155788337" sldId="315"/>
            <ac:spMk id="30" creationId="{68AD1E0C-44DB-42FB-B30F-3852F597562E}"/>
          </ac:spMkLst>
        </pc:spChg>
        <pc:spChg chg="add mod">
          <ac:chgData name="Andras Garzo" userId="6941d427-6f90-49b9-905d-70883a33c961" providerId="ADAL" clId="{85E3E36A-92D7-4D2E-814A-364BE6DE2E74}" dt="2020-10-17T17:02:21.093" v="15156" actId="1036"/>
          <ac:spMkLst>
            <pc:docMk/>
            <pc:sldMk cId="2155788337" sldId="315"/>
            <ac:spMk id="42" creationId="{EC41B8D2-80CD-4E73-98B6-758ADDCD42CD}"/>
          </ac:spMkLst>
        </pc:spChg>
        <pc:spChg chg="add mod">
          <ac:chgData name="Andras Garzo" userId="6941d427-6f90-49b9-905d-70883a33c961" providerId="ADAL" clId="{85E3E36A-92D7-4D2E-814A-364BE6DE2E74}" dt="2020-10-17T17:02:35.568" v="15158" actId="1076"/>
          <ac:spMkLst>
            <pc:docMk/>
            <pc:sldMk cId="2155788337" sldId="315"/>
            <ac:spMk id="43" creationId="{FEDD8F33-FD96-411F-A3DA-109791FCC8FF}"/>
          </ac:spMkLst>
        </pc:spChg>
        <pc:spChg chg="add mod">
          <ac:chgData name="Andras Garzo" userId="6941d427-6f90-49b9-905d-70883a33c961" providerId="ADAL" clId="{85E3E36A-92D7-4D2E-814A-364BE6DE2E74}" dt="2020-10-17T17:03:59.811" v="15180" actId="13822"/>
          <ac:spMkLst>
            <pc:docMk/>
            <pc:sldMk cId="2155788337" sldId="315"/>
            <ac:spMk id="54" creationId="{8A984D1E-B50B-40C3-AE60-526F7D19C5E4}"/>
          </ac:spMkLst>
        </pc:spChg>
        <pc:spChg chg="add mod">
          <ac:chgData name="Andras Garzo" userId="6941d427-6f90-49b9-905d-70883a33c961" providerId="ADAL" clId="{85E3E36A-92D7-4D2E-814A-364BE6DE2E74}" dt="2020-10-17T17:04:12.293" v="15220" actId="1076"/>
          <ac:spMkLst>
            <pc:docMk/>
            <pc:sldMk cId="2155788337" sldId="315"/>
            <ac:spMk id="55" creationId="{C58800FF-75CF-4A35-BB5E-327481E6D489}"/>
          </ac:spMkLst>
        </pc:spChg>
        <pc:spChg chg="add mod">
          <ac:chgData name="Andras Garzo" userId="6941d427-6f90-49b9-905d-70883a33c961" providerId="ADAL" clId="{85E3E36A-92D7-4D2E-814A-364BE6DE2E74}" dt="2020-10-17T17:07:10.549" v="15880" actId="6549"/>
          <ac:spMkLst>
            <pc:docMk/>
            <pc:sldMk cId="2155788337" sldId="315"/>
            <ac:spMk id="56" creationId="{19AFCE28-7C51-4B99-8F21-1DA437B96F8F}"/>
          </ac:spMkLst>
        </pc:spChg>
        <pc:spChg chg="add mod">
          <ac:chgData name="Andras Garzo" userId="6941d427-6f90-49b9-905d-70883a33c961" providerId="ADAL" clId="{85E3E36A-92D7-4D2E-814A-364BE6DE2E74}" dt="2020-10-17T17:09:43.010" v="16101" actId="20577"/>
          <ac:spMkLst>
            <pc:docMk/>
            <pc:sldMk cId="2155788337" sldId="315"/>
            <ac:spMk id="58" creationId="{61277238-086A-430A-B695-8097C414AC9C}"/>
          </ac:spMkLst>
        </pc:spChg>
        <pc:spChg chg="add mod">
          <ac:chgData name="Andras Garzo" userId="6941d427-6f90-49b9-905d-70883a33c961" providerId="ADAL" clId="{85E3E36A-92D7-4D2E-814A-364BE6DE2E74}" dt="2020-10-17T17:09:03.320" v="16085" actId="1076"/>
          <ac:spMkLst>
            <pc:docMk/>
            <pc:sldMk cId="2155788337" sldId="315"/>
            <ac:spMk id="59" creationId="{B7F8428D-FBCE-45FA-8D55-0449321286B0}"/>
          </ac:spMkLst>
        </pc:spChg>
        <pc:spChg chg="add mod">
          <ac:chgData name="Andras Garzo" userId="6941d427-6f90-49b9-905d-70883a33c961" providerId="ADAL" clId="{85E3E36A-92D7-4D2E-814A-364BE6DE2E74}" dt="2020-10-17T17:09:03.320" v="16085" actId="1076"/>
          <ac:spMkLst>
            <pc:docMk/>
            <pc:sldMk cId="2155788337" sldId="315"/>
            <ac:spMk id="64" creationId="{44BAB9EF-D84F-4C15-AEA9-00F090B83D17}"/>
          </ac:spMkLst>
        </pc:spChg>
        <pc:spChg chg="add mod">
          <ac:chgData name="Andras Garzo" userId="6941d427-6f90-49b9-905d-70883a33c961" providerId="ADAL" clId="{85E3E36A-92D7-4D2E-814A-364BE6DE2E74}" dt="2020-10-17T17:09:03.320" v="16085" actId="1076"/>
          <ac:spMkLst>
            <pc:docMk/>
            <pc:sldMk cId="2155788337" sldId="315"/>
            <ac:spMk id="65" creationId="{C810FC99-F7D9-4330-BE6E-59581ABDC6B2}"/>
          </ac:spMkLst>
        </pc:spChg>
        <pc:picChg chg="add mod">
          <ac:chgData name="Andras Garzo" userId="6941d427-6f90-49b9-905d-70883a33c961" providerId="ADAL" clId="{85E3E36A-92D7-4D2E-814A-364BE6DE2E74}" dt="2020-10-17T17:03:23.202" v="15167" actId="1076"/>
          <ac:picMkLst>
            <pc:docMk/>
            <pc:sldMk cId="2155788337" sldId="315"/>
            <ac:picMk id="45" creationId="{9F5DC542-3B92-4968-BB71-8B2AC40963BB}"/>
          </ac:picMkLst>
        </pc:picChg>
        <pc:picChg chg="add mod">
          <ac:chgData name="Andras Garzo" userId="6941d427-6f90-49b9-905d-70883a33c961" providerId="ADAL" clId="{85E3E36A-92D7-4D2E-814A-364BE6DE2E74}" dt="2020-10-17T17:03:33.911" v="15172" actId="1076"/>
          <ac:picMkLst>
            <pc:docMk/>
            <pc:sldMk cId="2155788337" sldId="315"/>
            <ac:picMk id="47" creationId="{843A7970-74F5-4B92-ACDB-E6E412AB819E}"/>
          </ac:picMkLst>
        </pc:picChg>
        <pc:picChg chg="add mod">
          <ac:chgData name="Andras Garzo" userId="6941d427-6f90-49b9-905d-70883a33c961" providerId="ADAL" clId="{85E3E36A-92D7-4D2E-814A-364BE6DE2E74}" dt="2020-10-17T17:03:31.415" v="15171" actId="1076"/>
          <ac:picMkLst>
            <pc:docMk/>
            <pc:sldMk cId="2155788337" sldId="315"/>
            <ac:picMk id="49" creationId="{B3369D64-6499-4CF3-A86A-C1E2DE253D41}"/>
          </ac:picMkLst>
        </pc:picChg>
        <pc:picChg chg="add mod">
          <ac:chgData name="Andras Garzo" userId="6941d427-6f90-49b9-905d-70883a33c961" providerId="ADAL" clId="{85E3E36A-92D7-4D2E-814A-364BE6DE2E74}" dt="2020-10-17T17:09:03.320" v="16085" actId="1076"/>
          <ac:picMkLst>
            <pc:docMk/>
            <pc:sldMk cId="2155788337" sldId="315"/>
            <ac:picMk id="61" creationId="{CAABC785-930A-485F-AB41-6F0F51DC95DF}"/>
          </ac:picMkLst>
        </pc:picChg>
        <pc:cxnChg chg="add">
          <ac:chgData name="Andras Garzo" userId="6941d427-6f90-49b9-905d-70883a33c961" providerId="ADAL" clId="{85E3E36A-92D7-4D2E-814A-364BE6DE2E74}" dt="2020-10-17T17:01:11.041" v="15115" actId="11529"/>
          <ac:cxnSpMkLst>
            <pc:docMk/>
            <pc:sldMk cId="2155788337" sldId="315"/>
            <ac:cxnSpMk id="32" creationId="{272CECA2-BD49-452E-B1AD-DCAA93B6F510}"/>
          </ac:cxnSpMkLst>
        </pc:cxnChg>
        <pc:cxnChg chg="add mod">
          <ac:chgData name="Andras Garzo" userId="6941d427-6f90-49b9-905d-70883a33c961" providerId="ADAL" clId="{85E3E36A-92D7-4D2E-814A-364BE6DE2E74}" dt="2020-10-17T17:01:52.758" v="15136" actId="1038"/>
          <ac:cxnSpMkLst>
            <pc:docMk/>
            <pc:sldMk cId="2155788337" sldId="315"/>
            <ac:cxnSpMk id="34" creationId="{84680C4A-757B-4335-AAE2-869B7E993D4A}"/>
          </ac:cxnSpMkLst>
        </pc:cxnChg>
        <pc:cxnChg chg="add mod">
          <ac:chgData name="Andras Garzo" userId="6941d427-6f90-49b9-905d-70883a33c961" providerId="ADAL" clId="{85E3E36A-92D7-4D2E-814A-364BE6DE2E74}" dt="2020-10-17T17:01:29.597" v="15121" actId="1036"/>
          <ac:cxnSpMkLst>
            <pc:docMk/>
            <pc:sldMk cId="2155788337" sldId="315"/>
            <ac:cxnSpMk id="36" creationId="{F8ADDA8C-37BA-44FB-80BA-EAF16DE35C18}"/>
          </ac:cxnSpMkLst>
        </pc:cxnChg>
        <pc:cxnChg chg="add mod">
          <ac:chgData name="Andras Garzo" userId="6941d427-6f90-49b9-905d-70883a33c961" providerId="ADAL" clId="{85E3E36A-92D7-4D2E-814A-364BE6DE2E74}" dt="2020-10-17T17:01:47.475" v="15134" actId="1035"/>
          <ac:cxnSpMkLst>
            <pc:docMk/>
            <pc:sldMk cId="2155788337" sldId="315"/>
            <ac:cxnSpMk id="39" creationId="{23D25623-86EB-40DB-BD71-FA8AA3822B08}"/>
          </ac:cxnSpMkLst>
        </pc:cxnChg>
        <pc:cxnChg chg="add mod">
          <ac:chgData name="Andras Garzo" userId="6941d427-6f90-49b9-905d-70883a33c961" providerId="ADAL" clId="{85E3E36A-92D7-4D2E-814A-364BE6DE2E74}" dt="2020-10-17T17:01:40.651" v="15124" actId="1035"/>
          <ac:cxnSpMkLst>
            <pc:docMk/>
            <pc:sldMk cId="2155788337" sldId="315"/>
            <ac:cxnSpMk id="41" creationId="{8F1797AE-BD24-4E97-8CB9-B07EDD40A189}"/>
          </ac:cxnSpMkLst>
        </pc:cxnChg>
        <pc:cxnChg chg="add">
          <ac:chgData name="Andras Garzo" userId="6941d427-6f90-49b9-905d-70883a33c961" providerId="ADAL" clId="{85E3E36A-92D7-4D2E-814A-364BE6DE2E74}" dt="2020-10-17T17:03:38.478" v="15173" actId="11529"/>
          <ac:cxnSpMkLst>
            <pc:docMk/>
            <pc:sldMk cId="2155788337" sldId="315"/>
            <ac:cxnSpMk id="51" creationId="{2C13A213-6D3C-43FE-A5C1-72A7D0FC97EF}"/>
          </ac:cxnSpMkLst>
        </pc:cxnChg>
        <pc:cxnChg chg="add mod">
          <ac:chgData name="Andras Garzo" userId="6941d427-6f90-49b9-905d-70883a33c961" providerId="ADAL" clId="{85E3E36A-92D7-4D2E-814A-364BE6DE2E74}" dt="2020-10-17T17:03:43.958" v="15175" actId="1076"/>
          <ac:cxnSpMkLst>
            <pc:docMk/>
            <pc:sldMk cId="2155788337" sldId="315"/>
            <ac:cxnSpMk id="52" creationId="{D5FF86AB-F572-4AC1-AA9F-C09FBF402A8B}"/>
          </ac:cxnSpMkLst>
        </pc:cxnChg>
        <pc:cxnChg chg="add mod">
          <ac:chgData name="Andras Garzo" userId="6941d427-6f90-49b9-905d-70883a33c961" providerId="ADAL" clId="{85E3E36A-92D7-4D2E-814A-364BE6DE2E74}" dt="2020-10-17T17:03:47.549" v="15177" actId="1076"/>
          <ac:cxnSpMkLst>
            <pc:docMk/>
            <pc:sldMk cId="2155788337" sldId="315"/>
            <ac:cxnSpMk id="53" creationId="{CED1AAD8-7284-4D9B-854C-789C78D03E4D}"/>
          </ac:cxnSpMkLst>
        </pc:cxnChg>
        <pc:cxnChg chg="add mod">
          <ac:chgData name="Andras Garzo" userId="6941d427-6f90-49b9-905d-70883a33c961" providerId="ADAL" clId="{85E3E36A-92D7-4D2E-814A-364BE6DE2E74}" dt="2020-10-17T17:09:03.320" v="16085" actId="1076"/>
          <ac:cxnSpMkLst>
            <pc:docMk/>
            <pc:sldMk cId="2155788337" sldId="315"/>
            <ac:cxnSpMk id="63" creationId="{23D8E994-FA92-4CA8-A353-1A161365D97A}"/>
          </ac:cxnSpMkLst>
        </pc:cxnChg>
      </pc:sldChg>
      <pc:sldChg chg="new del">
        <pc:chgData name="Andras Garzo" userId="6941d427-6f90-49b9-905d-70883a33c961" providerId="ADAL" clId="{85E3E36A-92D7-4D2E-814A-364BE6DE2E74}" dt="2020-10-17T16:11:45.556" v="11104" actId="47"/>
        <pc:sldMkLst>
          <pc:docMk/>
          <pc:sldMk cId="3633386048" sldId="315"/>
        </pc:sldMkLst>
      </pc:sldChg>
      <pc:sldChg chg="modSp new mod">
        <pc:chgData name="Andras Garzo" userId="6941d427-6f90-49b9-905d-70883a33c961" providerId="ADAL" clId="{85E3E36A-92D7-4D2E-814A-364BE6DE2E74}" dt="2020-10-17T16:31:29.995" v="13438" actId="113"/>
        <pc:sldMkLst>
          <pc:docMk/>
          <pc:sldMk cId="4094748014" sldId="316"/>
        </pc:sldMkLst>
        <pc:spChg chg="mod">
          <ac:chgData name="Andras Garzo" userId="6941d427-6f90-49b9-905d-70883a33c961" providerId="ADAL" clId="{85E3E36A-92D7-4D2E-814A-364BE6DE2E74}" dt="2020-10-17T16:25:00.310" v="11934" actId="313"/>
          <ac:spMkLst>
            <pc:docMk/>
            <pc:sldMk cId="4094748014" sldId="316"/>
            <ac:spMk id="2" creationId="{9D376CF1-CC02-4F09-8A06-2E85988FD27C}"/>
          </ac:spMkLst>
        </pc:spChg>
        <pc:spChg chg="mod">
          <ac:chgData name="Andras Garzo" userId="6941d427-6f90-49b9-905d-70883a33c961" providerId="ADAL" clId="{85E3E36A-92D7-4D2E-814A-364BE6DE2E74}" dt="2020-10-17T16:31:29.995" v="13438" actId="113"/>
          <ac:spMkLst>
            <pc:docMk/>
            <pc:sldMk cId="4094748014" sldId="316"/>
            <ac:spMk id="3" creationId="{E590ADFD-7BD4-4A32-A8AB-0975752E252D}"/>
          </ac:spMkLst>
        </pc:spChg>
      </pc:sldChg>
      <pc:sldChg chg="modSp new mod">
        <pc:chgData name="Andras Garzo" userId="6941d427-6f90-49b9-905d-70883a33c961" providerId="ADAL" clId="{85E3E36A-92D7-4D2E-814A-364BE6DE2E74}" dt="2020-10-17T16:37:07.105" v="14410" actId="113"/>
        <pc:sldMkLst>
          <pc:docMk/>
          <pc:sldMk cId="3029506156" sldId="317"/>
        </pc:sldMkLst>
        <pc:spChg chg="mod">
          <ac:chgData name="Andras Garzo" userId="6941d427-6f90-49b9-905d-70883a33c961" providerId="ADAL" clId="{85E3E36A-92D7-4D2E-814A-364BE6DE2E74}" dt="2020-10-17T16:31:43.111" v="13484" actId="20577"/>
          <ac:spMkLst>
            <pc:docMk/>
            <pc:sldMk cId="3029506156" sldId="317"/>
            <ac:spMk id="2" creationId="{33026EFD-7FDF-41D9-B191-40C8AA2842D3}"/>
          </ac:spMkLst>
        </pc:spChg>
        <pc:spChg chg="mod">
          <ac:chgData name="Andras Garzo" userId="6941d427-6f90-49b9-905d-70883a33c961" providerId="ADAL" clId="{85E3E36A-92D7-4D2E-814A-364BE6DE2E74}" dt="2020-10-17T16:37:07.105" v="14410" actId="113"/>
          <ac:spMkLst>
            <pc:docMk/>
            <pc:sldMk cId="3029506156" sldId="317"/>
            <ac:spMk id="3" creationId="{59504D56-0CCD-4238-A465-0A22DBDB8D7C}"/>
          </ac:spMkLst>
        </pc:spChg>
      </pc:sldChg>
      <pc:sldChg chg="addSp delSp modSp new mod">
        <pc:chgData name="Andras Garzo" userId="6941d427-6f90-49b9-905d-70883a33c961" providerId="ADAL" clId="{85E3E36A-92D7-4D2E-814A-364BE6DE2E74}" dt="2020-10-17T16:44:47.667" v="14752" actId="1076"/>
        <pc:sldMkLst>
          <pc:docMk/>
          <pc:sldMk cId="4171352904" sldId="318"/>
        </pc:sldMkLst>
        <pc:spChg chg="mod">
          <ac:chgData name="Andras Garzo" userId="6941d427-6f90-49b9-905d-70883a33c961" providerId="ADAL" clId="{85E3E36A-92D7-4D2E-814A-364BE6DE2E74}" dt="2020-10-17T16:37:34.316" v="14425" actId="20577"/>
          <ac:spMkLst>
            <pc:docMk/>
            <pc:sldMk cId="4171352904" sldId="318"/>
            <ac:spMk id="2" creationId="{A6BB19E4-FAA0-438B-9561-6E78D3A7874C}"/>
          </ac:spMkLst>
        </pc:spChg>
        <pc:spChg chg="del">
          <ac:chgData name="Andras Garzo" userId="6941d427-6f90-49b9-905d-70883a33c961" providerId="ADAL" clId="{85E3E36A-92D7-4D2E-814A-364BE6DE2E74}" dt="2020-10-17T16:37:39.698" v="14426" actId="478"/>
          <ac:spMkLst>
            <pc:docMk/>
            <pc:sldMk cId="4171352904" sldId="318"/>
            <ac:spMk id="3" creationId="{B489428C-2A4D-49FE-B8A4-AE7F23B287C7}"/>
          </ac:spMkLst>
        </pc:spChg>
        <pc:spChg chg="add mod">
          <ac:chgData name="Andras Garzo" userId="6941d427-6f90-49b9-905d-70883a33c961" providerId="ADAL" clId="{85E3E36A-92D7-4D2E-814A-364BE6DE2E74}" dt="2020-10-17T16:41:22.945" v="14568" actId="14100"/>
          <ac:spMkLst>
            <pc:docMk/>
            <pc:sldMk cId="4171352904" sldId="318"/>
            <ac:spMk id="4" creationId="{DE8CF9DD-0116-4C49-A1CB-C577DA291E43}"/>
          </ac:spMkLst>
        </pc:spChg>
        <pc:spChg chg="add mod">
          <ac:chgData name="Andras Garzo" userId="6941d427-6f90-49b9-905d-70883a33c961" providerId="ADAL" clId="{85E3E36A-92D7-4D2E-814A-364BE6DE2E74}" dt="2020-10-17T16:38:18.676" v="14480" actId="1076"/>
          <ac:spMkLst>
            <pc:docMk/>
            <pc:sldMk cId="4171352904" sldId="318"/>
            <ac:spMk id="5" creationId="{409B6D5D-374E-4B29-B01A-C7BB3BA039EF}"/>
          </ac:spMkLst>
        </pc:spChg>
        <pc:spChg chg="add mod">
          <ac:chgData name="Andras Garzo" userId="6941d427-6f90-49b9-905d-70883a33c961" providerId="ADAL" clId="{85E3E36A-92D7-4D2E-814A-364BE6DE2E74}" dt="2020-10-17T16:40:54.327" v="14554" actId="1076"/>
          <ac:spMkLst>
            <pc:docMk/>
            <pc:sldMk cId="4171352904" sldId="318"/>
            <ac:spMk id="6" creationId="{FF5F475D-1E2C-4ACD-89F9-74D1BC8BCB17}"/>
          </ac:spMkLst>
        </pc:spChg>
        <pc:spChg chg="add mod">
          <ac:chgData name="Andras Garzo" userId="6941d427-6f90-49b9-905d-70883a33c961" providerId="ADAL" clId="{85E3E36A-92D7-4D2E-814A-364BE6DE2E74}" dt="2020-10-17T16:40:57.828" v="14555" actId="1076"/>
          <ac:spMkLst>
            <pc:docMk/>
            <pc:sldMk cId="4171352904" sldId="318"/>
            <ac:spMk id="8" creationId="{78718BA8-1ABB-40AD-9F90-1D460FEB152F}"/>
          </ac:spMkLst>
        </pc:spChg>
        <pc:spChg chg="add mod">
          <ac:chgData name="Andras Garzo" userId="6941d427-6f90-49b9-905d-70883a33c961" providerId="ADAL" clId="{85E3E36A-92D7-4D2E-814A-364BE6DE2E74}" dt="2020-10-17T16:38:41.820" v="14497" actId="1076"/>
          <ac:spMkLst>
            <pc:docMk/>
            <pc:sldMk cId="4171352904" sldId="318"/>
            <ac:spMk id="10" creationId="{7C534235-6283-49A3-8E99-9FFF0F196D62}"/>
          </ac:spMkLst>
        </pc:spChg>
        <pc:spChg chg="add mod">
          <ac:chgData name="Andras Garzo" userId="6941d427-6f90-49b9-905d-70883a33c961" providerId="ADAL" clId="{85E3E36A-92D7-4D2E-814A-364BE6DE2E74}" dt="2020-10-17T16:39:02.668" v="14502" actId="1076"/>
          <ac:spMkLst>
            <pc:docMk/>
            <pc:sldMk cId="4171352904" sldId="318"/>
            <ac:spMk id="12" creationId="{EF6A4855-C4D2-4E49-9BFD-413DFB8F1082}"/>
          </ac:spMkLst>
        </pc:spChg>
        <pc:spChg chg="add mod">
          <ac:chgData name="Andras Garzo" userId="6941d427-6f90-49b9-905d-70883a33c961" providerId="ADAL" clId="{85E3E36A-92D7-4D2E-814A-364BE6DE2E74}" dt="2020-10-17T16:38:50.356" v="14501" actId="1076"/>
          <ac:spMkLst>
            <pc:docMk/>
            <pc:sldMk cId="4171352904" sldId="318"/>
            <ac:spMk id="14" creationId="{66353821-2568-4D7F-88EF-FFCC32DF1EBB}"/>
          </ac:spMkLst>
        </pc:spChg>
        <pc:spChg chg="add mod">
          <ac:chgData name="Andras Garzo" userId="6941d427-6f90-49b9-905d-70883a33c961" providerId="ADAL" clId="{85E3E36A-92D7-4D2E-814A-364BE6DE2E74}" dt="2020-10-17T16:42:19.293" v="14583" actId="1076"/>
          <ac:spMkLst>
            <pc:docMk/>
            <pc:sldMk cId="4171352904" sldId="318"/>
            <ac:spMk id="15" creationId="{37E31F1F-7BDE-45AD-B9A3-DE39157CBB00}"/>
          </ac:spMkLst>
        </pc:spChg>
        <pc:spChg chg="add mod">
          <ac:chgData name="Andras Garzo" userId="6941d427-6f90-49b9-905d-70883a33c961" providerId="ADAL" clId="{85E3E36A-92D7-4D2E-814A-364BE6DE2E74}" dt="2020-10-17T16:42:29.533" v="14587" actId="1076"/>
          <ac:spMkLst>
            <pc:docMk/>
            <pc:sldMk cId="4171352904" sldId="318"/>
            <ac:spMk id="17" creationId="{9163062D-8CA1-47C0-86E7-4616317FE338}"/>
          </ac:spMkLst>
        </pc:spChg>
        <pc:spChg chg="add mod">
          <ac:chgData name="Andras Garzo" userId="6941d427-6f90-49b9-905d-70883a33c961" providerId="ADAL" clId="{85E3E36A-92D7-4D2E-814A-364BE6DE2E74}" dt="2020-10-17T16:41:51.343" v="14578" actId="1076"/>
          <ac:spMkLst>
            <pc:docMk/>
            <pc:sldMk cId="4171352904" sldId="318"/>
            <ac:spMk id="19" creationId="{CDC13D4D-6700-4564-B7CE-D40CB0A5A630}"/>
          </ac:spMkLst>
        </pc:spChg>
        <pc:spChg chg="add mod">
          <ac:chgData name="Andras Garzo" userId="6941d427-6f90-49b9-905d-70883a33c961" providerId="ADAL" clId="{85E3E36A-92D7-4D2E-814A-364BE6DE2E74}" dt="2020-10-17T16:42:00.931" v="14581" actId="1076"/>
          <ac:spMkLst>
            <pc:docMk/>
            <pc:sldMk cId="4171352904" sldId="318"/>
            <ac:spMk id="21" creationId="{1CBC80FB-9EFD-4009-8DB1-11168261D5BE}"/>
          </ac:spMkLst>
        </pc:spChg>
        <pc:spChg chg="add mod">
          <ac:chgData name="Andras Garzo" userId="6941d427-6f90-49b9-905d-70883a33c961" providerId="ADAL" clId="{85E3E36A-92D7-4D2E-814A-364BE6DE2E74}" dt="2020-10-17T16:41:56.762" v="14580" actId="1076"/>
          <ac:spMkLst>
            <pc:docMk/>
            <pc:sldMk cId="4171352904" sldId="318"/>
            <ac:spMk id="23" creationId="{BA81C8ED-CC48-4FFA-8EDF-A6BCF58C08E0}"/>
          </ac:spMkLst>
        </pc:spChg>
        <pc:spChg chg="add mod">
          <ac:chgData name="Andras Garzo" userId="6941d427-6f90-49b9-905d-70883a33c961" providerId="ADAL" clId="{85E3E36A-92D7-4D2E-814A-364BE6DE2E74}" dt="2020-10-17T16:40:12.408" v="14539" actId="14100"/>
          <ac:spMkLst>
            <pc:docMk/>
            <pc:sldMk cId="4171352904" sldId="318"/>
            <ac:spMk id="24" creationId="{185BF892-30AA-46C5-B5C0-419BB01AB284}"/>
          </ac:spMkLst>
        </pc:spChg>
        <pc:spChg chg="add mod">
          <ac:chgData name="Andras Garzo" userId="6941d427-6f90-49b9-905d-70883a33c961" providerId="ADAL" clId="{85E3E36A-92D7-4D2E-814A-364BE6DE2E74}" dt="2020-10-17T16:40:23.052" v="14549" actId="122"/>
          <ac:spMkLst>
            <pc:docMk/>
            <pc:sldMk cId="4171352904" sldId="318"/>
            <ac:spMk id="26" creationId="{DB8759AE-6215-433D-8D49-E5DCC3530F80}"/>
          </ac:spMkLst>
        </pc:spChg>
        <pc:spChg chg="add mod ord">
          <ac:chgData name="Andras Garzo" userId="6941d427-6f90-49b9-905d-70883a33c961" providerId="ADAL" clId="{85E3E36A-92D7-4D2E-814A-364BE6DE2E74}" dt="2020-10-17T16:41:35.564" v="14575" actId="167"/>
          <ac:spMkLst>
            <pc:docMk/>
            <pc:sldMk cId="4171352904" sldId="318"/>
            <ac:spMk id="28" creationId="{D07266CC-9FA4-491D-A390-BBC20A630809}"/>
          </ac:spMkLst>
        </pc:spChg>
        <pc:spChg chg="add mod">
          <ac:chgData name="Andras Garzo" userId="6941d427-6f90-49b9-905d-70883a33c961" providerId="ADAL" clId="{85E3E36A-92D7-4D2E-814A-364BE6DE2E74}" dt="2020-10-17T16:43:11.283" v="14602" actId="1076"/>
          <ac:spMkLst>
            <pc:docMk/>
            <pc:sldMk cId="4171352904" sldId="318"/>
            <ac:spMk id="36" creationId="{983E580F-E7E8-49A5-89DD-E226F82CEE23}"/>
          </ac:spMkLst>
        </pc:spChg>
        <pc:spChg chg="add mod">
          <ac:chgData name="Andras Garzo" userId="6941d427-6f90-49b9-905d-70883a33c961" providerId="ADAL" clId="{85E3E36A-92D7-4D2E-814A-364BE6DE2E74}" dt="2020-10-17T16:43:15.399" v="14604" actId="1076"/>
          <ac:spMkLst>
            <pc:docMk/>
            <pc:sldMk cId="4171352904" sldId="318"/>
            <ac:spMk id="38" creationId="{39958CC7-3A5A-47DD-B36D-35590EA2B597}"/>
          </ac:spMkLst>
        </pc:spChg>
        <pc:spChg chg="add mod">
          <ac:chgData name="Andras Garzo" userId="6941d427-6f90-49b9-905d-70883a33c961" providerId="ADAL" clId="{85E3E36A-92D7-4D2E-814A-364BE6DE2E74}" dt="2020-10-17T16:43:33.842" v="14612" actId="1076"/>
          <ac:spMkLst>
            <pc:docMk/>
            <pc:sldMk cId="4171352904" sldId="318"/>
            <ac:spMk id="40" creationId="{332D4298-E5C2-4B84-B99D-5623F669C7B7}"/>
          </ac:spMkLst>
        </pc:spChg>
        <pc:spChg chg="add mod">
          <ac:chgData name="Andras Garzo" userId="6941d427-6f90-49b9-905d-70883a33c961" providerId="ADAL" clId="{85E3E36A-92D7-4D2E-814A-364BE6DE2E74}" dt="2020-10-17T16:43:35.388" v="14613" actId="1076"/>
          <ac:spMkLst>
            <pc:docMk/>
            <pc:sldMk cId="4171352904" sldId="318"/>
            <ac:spMk id="42" creationId="{7351CAD1-91C7-4811-BC91-3C72016F87A9}"/>
          </ac:spMkLst>
        </pc:spChg>
        <pc:spChg chg="add mod">
          <ac:chgData name="Andras Garzo" userId="6941d427-6f90-49b9-905d-70883a33c961" providerId="ADAL" clId="{85E3E36A-92D7-4D2E-814A-364BE6DE2E74}" dt="2020-10-17T16:43:38.903" v="14614" actId="1076"/>
          <ac:spMkLst>
            <pc:docMk/>
            <pc:sldMk cId="4171352904" sldId="318"/>
            <ac:spMk id="44" creationId="{3D15D197-5A08-4733-BD71-7F10E2E300B2}"/>
          </ac:spMkLst>
        </pc:spChg>
        <pc:spChg chg="add mod">
          <ac:chgData name="Andras Garzo" userId="6941d427-6f90-49b9-905d-70883a33c961" providerId="ADAL" clId="{85E3E36A-92D7-4D2E-814A-364BE6DE2E74}" dt="2020-10-17T16:44:47.667" v="14752" actId="1076"/>
          <ac:spMkLst>
            <pc:docMk/>
            <pc:sldMk cId="4171352904" sldId="318"/>
            <ac:spMk id="55" creationId="{3EE16DB0-D6BB-4E0A-8C6C-C77EF207012C}"/>
          </ac:spMkLst>
        </pc:spChg>
        <pc:cxnChg chg="add mod">
          <ac:chgData name="Andras Garzo" userId="6941d427-6f90-49b9-905d-70883a33c961" providerId="ADAL" clId="{85E3E36A-92D7-4D2E-814A-364BE6DE2E74}" dt="2020-10-17T16:42:48.523" v="14594" actId="13822"/>
          <ac:cxnSpMkLst>
            <pc:docMk/>
            <pc:sldMk cId="4171352904" sldId="318"/>
            <ac:cxnSpMk id="30" creationId="{5A856440-26BB-44B5-8AE6-393D3E90A53F}"/>
          </ac:cxnSpMkLst>
        </pc:cxnChg>
        <pc:cxnChg chg="add mod">
          <ac:chgData name="Andras Garzo" userId="6941d427-6f90-49b9-905d-70883a33c961" providerId="ADAL" clId="{85E3E36A-92D7-4D2E-814A-364BE6DE2E74}" dt="2020-10-17T16:42:48.523" v="14594" actId="13822"/>
          <ac:cxnSpMkLst>
            <pc:docMk/>
            <pc:sldMk cId="4171352904" sldId="318"/>
            <ac:cxnSpMk id="32" creationId="{9355371D-E9E0-44A9-92AE-786A3A99352E}"/>
          </ac:cxnSpMkLst>
        </pc:cxnChg>
        <pc:cxnChg chg="add mod">
          <ac:chgData name="Andras Garzo" userId="6941d427-6f90-49b9-905d-70883a33c961" providerId="ADAL" clId="{85E3E36A-92D7-4D2E-814A-364BE6DE2E74}" dt="2020-10-17T16:42:48.523" v="14594" actId="13822"/>
          <ac:cxnSpMkLst>
            <pc:docMk/>
            <pc:sldMk cId="4171352904" sldId="318"/>
            <ac:cxnSpMk id="33" creationId="{A17944EB-8079-49D9-827A-CA528B98817A}"/>
          </ac:cxnSpMkLst>
        </pc:cxnChg>
        <pc:cxnChg chg="add mod">
          <ac:chgData name="Andras Garzo" userId="6941d427-6f90-49b9-905d-70883a33c961" providerId="ADAL" clId="{85E3E36A-92D7-4D2E-814A-364BE6DE2E74}" dt="2020-10-17T16:42:48.523" v="14594" actId="13822"/>
          <ac:cxnSpMkLst>
            <pc:docMk/>
            <pc:sldMk cId="4171352904" sldId="318"/>
            <ac:cxnSpMk id="34" creationId="{B81C80D5-2379-47E8-BBCC-D1E5D7546683}"/>
          </ac:cxnSpMkLst>
        </pc:cxnChg>
        <pc:cxnChg chg="add mod">
          <ac:chgData name="Andras Garzo" userId="6941d427-6f90-49b9-905d-70883a33c961" providerId="ADAL" clId="{85E3E36A-92D7-4D2E-814A-364BE6DE2E74}" dt="2020-10-17T16:42:48.523" v="14594" actId="13822"/>
          <ac:cxnSpMkLst>
            <pc:docMk/>
            <pc:sldMk cId="4171352904" sldId="318"/>
            <ac:cxnSpMk id="35" creationId="{0DFEDFCE-4B77-4734-87D2-82DBB490ED3C}"/>
          </ac:cxnSpMkLst>
        </pc:cxnChg>
        <pc:cxnChg chg="add mod">
          <ac:chgData name="Andras Garzo" userId="6941d427-6f90-49b9-905d-70883a33c961" providerId="ADAL" clId="{85E3E36A-92D7-4D2E-814A-364BE6DE2E74}" dt="2020-10-17T16:43:49.947" v="14617" actId="14100"/>
          <ac:cxnSpMkLst>
            <pc:docMk/>
            <pc:sldMk cId="4171352904" sldId="318"/>
            <ac:cxnSpMk id="45" creationId="{D706803D-9839-44BC-89A5-8BFE3EB29CBF}"/>
          </ac:cxnSpMkLst>
        </pc:cxnChg>
        <pc:cxnChg chg="add mod">
          <ac:chgData name="Andras Garzo" userId="6941d427-6f90-49b9-905d-70883a33c961" providerId="ADAL" clId="{85E3E36A-92D7-4D2E-814A-364BE6DE2E74}" dt="2020-10-17T16:43:55.989" v="14620" actId="14100"/>
          <ac:cxnSpMkLst>
            <pc:docMk/>
            <pc:sldMk cId="4171352904" sldId="318"/>
            <ac:cxnSpMk id="47" creationId="{8871D1DA-5388-45F5-8E0A-9513BF4E079A}"/>
          </ac:cxnSpMkLst>
        </pc:cxnChg>
        <pc:cxnChg chg="add mod">
          <ac:chgData name="Andras Garzo" userId="6941d427-6f90-49b9-905d-70883a33c961" providerId="ADAL" clId="{85E3E36A-92D7-4D2E-814A-364BE6DE2E74}" dt="2020-10-17T16:44:01.363" v="14623" actId="14100"/>
          <ac:cxnSpMkLst>
            <pc:docMk/>
            <pc:sldMk cId="4171352904" sldId="318"/>
            <ac:cxnSpMk id="49" creationId="{65E52541-F84E-4A5B-BDFD-BF00D8FCB8E9}"/>
          </ac:cxnSpMkLst>
        </pc:cxnChg>
        <pc:cxnChg chg="add mod">
          <ac:chgData name="Andras Garzo" userId="6941d427-6f90-49b9-905d-70883a33c961" providerId="ADAL" clId="{85E3E36A-92D7-4D2E-814A-364BE6DE2E74}" dt="2020-10-17T16:44:07.757" v="14626" actId="14100"/>
          <ac:cxnSpMkLst>
            <pc:docMk/>
            <pc:sldMk cId="4171352904" sldId="318"/>
            <ac:cxnSpMk id="51" creationId="{A0A11983-5D16-4A91-AD16-CBE735A274C4}"/>
          </ac:cxnSpMkLst>
        </pc:cxnChg>
        <pc:cxnChg chg="add mod">
          <ac:chgData name="Andras Garzo" userId="6941d427-6f90-49b9-905d-70883a33c961" providerId="ADAL" clId="{85E3E36A-92D7-4D2E-814A-364BE6DE2E74}" dt="2020-10-17T16:44:13.849" v="14629" actId="14100"/>
          <ac:cxnSpMkLst>
            <pc:docMk/>
            <pc:sldMk cId="4171352904" sldId="318"/>
            <ac:cxnSpMk id="53" creationId="{DDC924BC-6F90-4385-9186-D0F9DF06F0DE}"/>
          </ac:cxnSpMkLst>
        </pc:cxnChg>
      </pc:sldChg>
      <pc:sldChg chg="addSp delSp modSp add mod modAnim">
        <pc:chgData name="Andras Garzo" userId="6941d427-6f90-49b9-905d-70883a33c961" providerId="ADAL" clId="{85E3E36A-92D7-4D2E-814A-364BE6DE2E74}" dt="2020-10-17T16:50:24.551" v="14917"/>
        <pc:sldMkLst>
          <pc:docMk/>
          <pc:sldMk cId="3762540522" sldId="319"/>
        </pc:sldMkLst>
        <pc:spChg chg="mod">
          <ac:chgData name="Andras Garzo" userId="6941d427-6f90-49b9-905d-70883a33c961" providerId="ADAL" clId="{85E3E36A-92D7-4D2E-814A-364BE6DE2E74}" dt="2020-10-17T16:45:10.730" v="14806" actId="20577"/>
          <ac:spMkLst>
            <pc:docMk/>
            <pc:sldMk cId="3762540522" sldId="319"/>
            <ac:spMk id="2" creationId="{A6BB19E4-FAA0-438B-9561-6E78D3A7874C}"/>
          </ac:spMkLst>
        </pc:spChg>
        <pc:spChg chg="mod">
          <ac:chgData name="Andras Garzo" userId="6941d427-6f90-49b9-905d-70883a33c961" providerId="ADAL" clId="{85E3E36A-92D7-4D2E-814A-364BE6DE2E74}" dt="2020-10-17T16:48:57.783" v="14888" actId="1076"/>
          <ac:spMkLst>
            <pc:docMk/>
            <pc:sldMk cId="3762540522" sldId="319"/>
            <ac:spMk id="4" creationId="{DE8CF9DD-0116-4C49-A1CB-C577DA291E43}"/>
          </ac:spMkLst>
        </pc:spChg>
        <pc:spChg chg="mod">
          <ac:chgData name="Andras Garzo" userId="6941d427-6f90-49b9-905d-70883a33c961" providerId="ADAL" clId="{85E3E36A-92D7-4D2E-814A-364BE6DE2E74}" dt="2020-10-17T16:46:59.953" v="14859" actId="1076"/>
          <ac:spMkLst>
            <pc:docMk/>
            <pc:sldMk cId="3762540522" sldId="319"/>
            <ac:spMk id="5" creationId="{409B6D5D-374E-4B29-B01A-C7BB3BA039EF}"/>
          </ac:spMkLst>
        </pc:spChg>
        <pc:spChg chg="del mod">
          <ac:chgData name="Andras Garzo" userId="6941d427-6f90-49b9-905d-70883a33c961" providerId="ADAL" clId="{85E3E36A-92D7-4D2E-814A-364BE6DE2E74}" dt="2020-10-17T16:46:10.477" v="14821" actId="478"/>
          <ac:spMkLst>
            <pc:docMk/>
            <pc:sldMk cId="3762540522" sldId="319"/>
            <ac:spMk id="6" creationId="{FF5F475D-1E2C-4ACD-89F9-74D1BC8BCB17}"/>
          </ac:spMkLst>
        </pc:spChg>
        <pc:spChg chg="del">
          <ac:chgData name="Andras Garzo" userId="6941d427-6f90-49b9-905d-70883a33c961" providerId="ADAL" clId="{85E3E36A-92D7-4D2E-814A-364BE6DE2E74}" dt="2020-10-17T16:46:17.518" v="14822" actId="478"/>
          <ac:spMkLst>
            <pc:docMk/>
            <pc:sldMk cId="3762540522" sldId="319"/>
            <ac:spMk id="10" creationId="{7C534235-6283-49A3-8E99-9FFF0F196D62}"/>
          </ac:spMkLst>
        </pc:spChg>
        <pc:spChg chg="add mod">
          <ac:chgData name="Andras Garzo" userId="6941d427-6f90-49b9-905d-70883a33c961" providerId="ADAL" clId="{85E3E36A-92D7-4D2E-814A-364BE6DE2E74}" dt="2020-10-17T16:46:48.963" v="14825" actId="1076"/>
          <ac:spMkLst>
            <pc:docMk/>
            <pc:sldMk cId="3762540522" sldId="319"/>
            <ac:spMk id="11" creationId="{EB86D52A-E814-4776-B6F3-F18D15D21BEF}"/>
          </ac:spMkLst>
        </pc:spChg>
        <pc:spChg chg="del">
          <ac:chgData name="Andras Garzo" userId="6941d427-6f90-49b9-905d-70883a33c961" providerId="ADAL" clId="{85E3E36A-92D7-4D2E-814A-364BE6DE2E74}" dt="2020-10-17T16:46:17.518" v="14822" actId="478"/>
          <ac:spMkLst>
            <pc:docMk/>
            <pc:sldMk cId="3762540522" sldId="319"/>
            <ac:spMk id="12" creationId="{EF6A4855-C4D2-4E49-9BFD-413DFB8F1082}"/>
          </ac:spMkLst>
        </pc:spChg>
        <pc:spChg chg="add mod">
          <ac:chgData name="Andras Garzo" userId="6941d427-6f90-49b9-905d-70883a33c961" providerId="ADAL" clId="{85E3E36A-92D7-4D2E-814A-364BE6DE2E74}" dt="2020-10-17T16:46:48.963" v="14825" actId="1076"/>
          <ac:spMkLst>
            <pc:docMk/>
            <pc:sldMk cId="3762540522" sldId="319"/>
            <ac:spMk id="13" creationId="{CCED9831-376D-4981-BF01-E1F98EEE6020}"/>
          </ac:spMkLst>
        </pc:spChg>
        <pc:spChg chg="mod">
          <ac:chgData name="Andras Garzo" userId="6941d427-6f90-49b9-905d-70883a33c961" providerId="ADAL" clId="{85E3E36A-92D7-4D2E-814A-364BE6DE2E74}" dt="2020-10-17T16:46:20.640" v="14823" actId="14100"/>
          <ac:spMkLst>
            <pc:docMk/>
            <pc:sldMk cId="3762540522" sldId="319"/>
            <ac:spMk id="14" creationId="{66353821-2568-4D7F-88EF-FFCC32DF1EBB}"/>
          </ac:spMkLst>
        </pc:spChg>
        <pc:spChg chg="mod">
          <ac:chgData name="Andras Garzo" userId="6941d427-6f90-49b9-905d-70883a33c961" providerId="ADAL" clId="{85E3E36A-92D7-4D2E-814A-364BE6DE2E74}" dt="2020-10-17T16:48:18.409" v="14877" actId="1076"/>
          <ac:spMkLst>
            <pc:docMk/>
            <pc:sldMk cId="3762540522" sldId="319"/>
            <ac:spMk id="15" creationId="{37E31F1F-7BDE-45AD-B9A3-DE39157CBB00}"/>
          </ac:spMkLst>
        </pc:spChg>
        <pc:spChg chg="add mod">
          <ac:chgData name="Andras Garzo" userId="6941d427-6f90-49b9-905d-70883a33c961" providerId="ADAL" clId="{85E3E36A-92D7-4D2E-814A-364BE6DE2E74}" dt="2020-10-17T16:46:48.963" v="14825" actId="1076"/>
          <ac:spMkLst>
            <pc:docMk/>
            <pc:sldMk cId="3762540522" sldId="319"/>
            <ac:spMk id="16" creationId="{37E955A8-8C96-4CC0-B06C-FC400A73C8FD}"/>
          </ac:spMkLst>
        </pc:spChg>
        <pc:spChg chg="mod">
          <ac:chgData name="Andras Garzo" userId="6941d427-6f90-49b9-905d-70883a33c961" providerId="ADAL" clId="{85E3E36A-92D7-4D2E-814A-364BE6DE2E74}" dt="2020-10-17T16:48:29.807" v="14881" actId="1076"/>
          <ac:spMkLst>
            <pc:docMk/>
            <pc:sldMk cId="3762540522" sldId="319"/>
            <ac:spMk id="17" creationId="{9163062D-8CA1-47C0-86E7-4616317FE338}"/>
          </ac:spMkLst>
        </pc:spChg>
        <pc:spChg chg="add mod">
          <ac:chgData name="Andras Garzo" userId="6941d427-6f90-49b9-905d-70883a33c961" providerId="ADAL" clId="{85E3E36A-92D7-4D2E-814A-364BE6DE2E74}" dt="2020-10-17T16:46:48.963" v="14825" actId="1076"/>
          <ac:spMkLst>
            <pc:docMk/>
            <pc:sldMk cId="3762540522" sldId="319"/>
            <ac:spMk id="18" creationId="{6C0C142E-8952-4D02-AA44-C48ED6B1D4DF}"/>
          </ac:spMkLst>
        </pc:spChg>
        <pc:spChg chg="mod">
          <ac:chgData name="Andras Garzo" userId="6941d427-6f90-49b9-905d-70883a33c961" providerId="ADAL" clId="{85E3E36A-92D7-4D2E-814A-364BE6DE2E74}" dt="2020-10-17T16:48:02.950" v="14874" actId="1076"/>
          <ac:spMkLst>
            <pc:docMk/>
            <pc:sldMk cId="3762540522" sldId="319"/>
            <ac:spMk id="19" creationId="{CDC13D4D-6700-4564-B7CE-D40CB0A5A630}"/>
          </ac:spMkLst>
        </pc:spChg>
        <pc:spChg chg="add del mod">
          <ac:chgData name="Andras Garzo" userId="6941d427-6f90-49b9-905d-70883a33c961" providerId="ADAL" clId="{85E3E36A-92D7-4D2E-814A-364BE6DE2E74}" dt="2020-10-17T16:47:02.857" v="14860" actId="478"/>
          <ac:spMkLst>
            <pc:docMk/>
            <pc:sldMk cId="3762540522" sldId="319"/>
            <ac:spMk id="20" creationId="{3A7697BF-6ACC-476E-B700-28A6927E38A9}"/>
          </ac:spMkLst>
        </pc:spChg>
        <pc:spChg chg="mod">
          <ac:chgData name="Andras Garzo" userId="6941d427-6f90-49b9-905d-70883a33c961" providerId="ADAL" clId="{85E3E36A-92D7-4D2E-814A-364BE6DE2E74}" dt="2020-10-17T16:48:00.289" v="14873" actId="1076"/>
          <ac:spMkLst>
            <pc:docMk/>
            <pc:sldMk cId="3762540522" sldId="319"/>
            <ac:spMk id="21" creationId="{1CBC80FB-9EFD-4009-8DB1-11168261D5BE}"/>
          </ac:spMkLst>
        </pc:spChg>
        <pc:spChg chg="add mod">
          <ac:chgData name="Andras Garzo" userId="6941d427-6f90-49b9-905d-70883a33c961" providerId="ADAL" clId="{85E3E36A-92D7-4D2E-814A-364BE6DE2E74}" dt="2020-10-17T16:46:48.963" v="14825" actId="1076"/>
          <ac:spMkLst>
            <pc:docMk/>
            <pc:sldMk cId="3762540522" sldId="319"/>
            <ac:spMk id="22" creationId="{3CC3194B-CE42-4D26-A802-4C7EAC213043}"/>
          </ac:spMkLst>
        </pc:spChg>
        <pc:spChg chg="del">
          <ac:chgData name="Andras Garzo" userId="6941d427-6f90-49b9-905d-70883a33c961" providerId="ADAL" clId="{85E3E36A-92D7-4D2E-814A-364BE6DE2E74}" dt="2020-10-17T16:45:57.923" v="14819" actId="478"/>
          <ac:spMkLst>
            <pc:docMk/>
            <pc:sldMk cId="3762540522" sldId="319"/>
            <ac:spMk id="23" creationId="{BA81C8ED-CC48-4FFA-8EDF-A6BCF58C08E0}"/>
          </ac:spMkLst>
        </pc:spChg>
        <pc:spChg chg="add mod">
          <ac:chgData name="Andras Garzo" userId="6941d427-6f90-49b9-905d-70883a33c961" providerId="ADAL" clId="{85E3E36A-92D7-4D2E-814A-364BE6DE2E74}" dt="2020-10-17T16:46:48.963" v="14825" actId="1076"/>
          <ac:spMkLst>
            <pc:docMk/>
            <pc:sldMk cId="3762540522" sldId="319"/>
            <ac:spMk id="25" creationId="{1600FCBE-8F22-4FB5-8CFD-9677A15CC7A0}"/>
          </ac:spMkLst>
        </pc:spChg>
        <pc:spChg chg="del mod">
          <ac:chgData name="Andras Garzo" userId="6941d427-6f90-49b9-905d-70883a33c961" providerId="ADAL" clId="{85E3E36A-92D7-4D2E-814A-364BE6DE2E74}" dt="2020-10-17T16:47:52.467" v="14871" actId="478"/>
          <ac:spMkLst>
            <pc:docMk/>
            <pc:sldMk cId="3762540522" sldId="319"/>
            <ac:spMk id="40" creationId="{332D4298-E5C2-4B84-B99D-5623F669C7B7}"/>
          </ac:spMkLst>
        </pc:spChg>
        <pc:spChg chg="del">
          <ac:chgData name="Andras Garzo" userId="6941d427-6f90-49b9-905d-70883a33c961" providerId="ADAL" clId="{85E3E36A-92D7-4D2E-814A-364BE6DE2E74}" dt="2020-10-17T16:47:56.702" v="14872" actId="478"/>
          <ac:spMkLst>
            <pc:docMk/>
            <pc:sldMk cId="3762540522" sldId="319"/>
            <ac:spMk id="55" creationId="{3EE16DB0-D6BB-4E0A-8C6C-C77EF207012C}"/>
          </ac:spMkLst>
        </pc:spChg>
        <pc:spChg chg="add mod">
          <ac:chgData name="Andras Garzo" userId="6941d427-6f90-49b9-905d-70883a33c961" providerId="ADAL" clId="{85E3E36A-92D7-4D2E-814A-364BE6DE2E74}" dt="2020-10-17T16:50:00.893" v="14914" actId="313"/>
          <ac:spMkLst>
            <pc:docMk/>
            <pc:sldMk cId="3762540522" sldId="319"/>
            <ac:spMk id="86" creationId="{7B2BE8DF-ADC9-4E8B-9F06-B233E0B37458}"/>
          </ac:spMkLst>
        </pc:spChg>
        <pc:cxnChg chg="add">
          <ac:chgData name="Andras Garzo" userId="6941d427-6f90-49b9-905d-70883a33c961" providerId="ADAL" clId="{85E3E36A-92D7-4D2E-814A-364BE6DE2E74}" dt="2020-10-17T16:47:08.582" v="14861" actId="11529"/>
          <ac:cxnSpMkLst>
            <pc:docMk/>
            <pc:sldMk cId="3762540522" sldId="319"/>
            <ac:cxnSpMk id="29" creationId="{D7E3B894-E521-4257-8AF0-3C9CC2F99667}"/>
          </ac:cxnSpMkLst>
        </pc:cxnChg>
        <pc:cxnChg chg="del mod">
          <ac:chgData name="Andras Garzo" userId="6941d427-6f90-49b9-905d-70883a33c961" providerId="ADAL" clId="{85E3E36A-92D7-4D2E-814A-364BE6DE2E74}" dt="2020-10-17T16:45:19.462" v="14808" actId="478"/>
          <ac:cxnSpMkLst>
            <pc:docMk/>
            <pc:sldMk cId="3762540522" sldId="319"/>
            <ac:cxnSpMk id="30" creationId="{5A856440-26BB-44B5-8AE6-393D3E90A53F}"/>
          </ac:cxnSpMkLst>
        </pc:cxnChg>
        <pc:cxnChg chg="del">
          <ac:chgData name="Andras Garzo" userId="6941d427-6f90-49b9-905d-70883a33c961" providerId="ADAL" clId="{85E3E36A-92D7-4D2E-814A-364BE6DE2E74}" dt="2020-10-17T16:45:30.706" v="14811" actId="478"/>
          <ac:cxnSpMkLst>
            <pc:docMk/>
            <pc:sldMk cId="3762540522" sldId="319"/>
            <ac:cxnSpMk id="32" creationId="{9355371D-E9E0-44A9-92AE-786A3A99352E}"/>
          </ac:cxnSpMkLst>
        </pc:cxnChg>
        <pc:cxnChg chg="del">
          <ac:chgData name="Andras Garzo" userId="6941d427-6f90-49b9-905d-70883a33c961" providerId="ADAL" clId="{85E3E36A-92D7-4D2E-814A-364BE6DE2E74}" dt="2020-10-17T16:45:30.706" v="14811" actId="478"/>
          <ac:cxnSpMkLst>
            <pc:docMk/>
            <pc:sldMk cId="3762540522" sldId="319"/>
            <ac:cxnSpMk id="33" creationId="{A17944EB-8079-49D9-827A-CA528B98817A}"/>
          </ac:cxnSpMkLst>
        </pc:cxnChg>
        <pc:cxnChg chg="del">
          <ac:chgData name="Andras Garzo" userId="6941d427-6f90-49b9-905d-70883a33c961" providerId="ADAL" clId="{85E3E36A-92D7-4D2E-814A-364BE6DE2E74}" dt="2020-10-17T16:45:30.706" v="14811" actId="478"/>
          <ac:cxnSpMkLst>
            <pc:docMk/>
            <pc:sldMk cId="3762540522" sldId="319"/>
            <ac:cxnSpMk id="34" creationId="{B81C80D5-2379-47E8-BBCC-D1E5D7546683}"/>
          </ac:cxnSpMkLst>
        </pc:cxnChg>
        <pc:cxnChg chg="del">
          <ac:chgData name="Andras Garzo" userId="6941d427-6f90-49b9-905d-70883a33c961" providerId="ADAL" clId="{85E3E36A-92D7-4D2E-814A-364BE6DE2E74}" dt="2020-10-17T16:45:30.706" v="14811" actId="478"/>
          <ac:cxnSpMkLst>
            <pc:docMk/>
            <pc:sldMk cId="3762540522" sldId="319"/>
            <ac:cxnSpMk id="35" creationId="{0DFEDFCE-4B77-4734-87D2-82DBB490ED3C}"/>
          </ac:cxnSpMkLst>
        </pc:cxnChg>
        <pc:cxnChg chg="mod">
          <ac:chgData name="Andras Garzo" userId="6941d427-6f90-49b9-905d-70883a33c961" providerId="ADAL" clId="{85E3E36A-92D7-4D2E-814A-364BE6DE2E74}" dt="2020-10-17T16:48:18.409" v="14877" actId="1076"/>
          <ac:cxnSpMkLst>
            <pc:docMk/>
            <pc:sldMk cId="3762540522" sldId="319"/>
            <ac:cxnSpMk id="45" creationId="{D706803D-9839-44BC-89A5-8BFE3EB29CBF}"/>
          </ac:cxnSpMkLst>
        </pc:cxnChg>
        <pc:cxnChg chg="mod">
          <ac:chgData name="Andras Garzo" userId="6941d427-6f90-49b9-905d-70883a33c961" providerId="ADAL" clId="{85E3E36A-92D7-4D2E-814A-364BE6DE2E74}" dt="2020-10-17T16:48:34.116" v="14882" actId="14100"/>
          <ac:cxnSpMkLst>
            <pc:docMk/>
            <pc:sldMk cId="3762540522" sldId="319"/>
            <ac:cxnSpMk id="47" creationId="{8871D1DA-5388-45F5-8E0A-9513BF4E079A}"/>
          </ac:cxnSpMkLst>
        </pc:cxnChg>
        <pc:cxnChg chg="del mod">
          <ac:chgData name="Andras Garzo" userId="6941d427-6f90-49b9-905d-70883a33c961" providerId="ADAL" clId="{85E3E36A-92D7-4D2E-814A-364BE6DE2E74}" dt="2020-10-17T16:45:36.749" v="14814" actId="478"/>
          <ac:cxnSpMkLst>
            <pc:docMk/>
            <pc:sldMk cId="3762540522" sldId="319"/>
            <ac:cxnSpMk id="49" creationId="{65E52541-F84E-4A5B-BDFD-BF00D8FCB8E9}"/>
          </ac:cxnSpMkLst>
        </pc:cxnChg>
        <pc:cxnChg chg="del">
          <ac:chgData name="Andras Garzo" userId="6941d427-6f90-49b9-905d-70883a33c961" providerId="ADAL" clId="{85E3E36A-92D7-4D2E-814A-364BE6DE2E74}" dt="2020-10-17T16:45:38.176" v="14815" actId="478"/>
          <ac:cxnSpMkLst>
            <pc:docMk/>
            <pc:sldMk cId="3762540522" sldId="319"/>
            <ac:cxnSpMk id="51" creationId="{A0A11983-5D16-4A91-AD16-CBE735A274C4}"/>
          </ac:cxnSpMkLst>
        </pc:cxnChg>
        <pc:cxnChg chg="add">
          <ac:chgData name="Andras Garzo" userId="6941d427-6f90-49b9-905d-70883a33c961" providerId="ADAL" clId="{85E3E36A-92D7-4D2E-814A-364BE6DE2E74}" dt="2020-10-17T16:47:12.813" v="14862" actId="11529"/>
          <ac:cxnSpMkLst>
            <pc:docMk/>
            <pc:sldMk cId="3762540522" sldId="319"/>
            <ac:cxnSpMk id="52" creationId="{9FFF885D-C5A9-4DEE-9D5C-72147C4A777B}"/>
          </ac:cxnSpMkLst>
        </pc:cxnChg>
        <pc:cxnChg chg="del mod">
          <ac:chgData name="Andras Garzo" userId="6941d427-6f90-49b9-905d-70883a33c961" providerId="ADAL" clId="{85E3E36A-92D7-4D2E-814A-364BE6DE2E74}" dt="2020-10-17T16:45:39.733" v="14816" actId="478"/>
          <ac:cxnSpMkLst>
            <pc:docMk/>
            <pc:sldMk cId="3762540522" sldId="319"/>
            <ac:cxnSpMk id="53" creationId="{DDC924BC-6F90-4385-9186-D0F9DF06F0DE}"/>
          </ac:cxnSpMkLst>
        </pc:cxnChg>
        <pc:cxnChg chg="add">
          <ac:chgData name="Andras Garzo" userId="6941d427-6f90-49b9-905d-70883a33c961" providerId="ADAL" clId="{85E3E36A-92D7-4D2E-814A-364BE6DE2E74}" dt="2020-10-17T16:47:19.651" v="14863" actId="11529"/>
          <ac:cxnSpMkLst>
            <pc:docMk/>
            <pc:sldMk cId="3762540522" sldId="319"/>
            <ac:cxnSpMk id="56" creationId="{03A76E85-8513-4804-91AF-A50C15CBDA3F}"/>
          </ac:cxnSpMkLst>
        </pc:cxnChg>
        <pc:cxnChg chg="add">
          <ac:chgData name="Andras Garzo" userId="6941d427-6f90-49b9-905d-70883a33c961" providerId="ADAL" clId="{85E3E36A-92D7-4D2E-814A-364BE6DE2E74}" dt="2020-10-17T16:47:26.227" v="14864" actId="11529"/>
          <ac:cxnSpMkLst>
            <pc:docMk/>
            <pc:sldMk cId="3762540522" sldId="319"/>
            <ac:cxnSpMk id="58" creationId="{80C0ECCA-6390-4E20-ADF8-DFDC41639B46}"/>
          </ac:cxnSpMkLst>
        </pc:cxnChg>
        <pc:cxnChg chg="add">
          <ac:chgData name="Andras Garzo" userId="6941d427-6f90-49b9-905d-70883a33c961" providerId="ADAL" clId="{85E3E36A-92D7-4D2E-814A-364BE6DE2E74}" dt="2020-10-17T16:47:31.217" v="14865" actId="11529"/>
          <ac:cxnSpMkLst>
            <pc:docMk/>
            <pc:sldMk cId="3762540522" sldId="319"/>
            <ac:cxnSpMk id="60" creationId="{CF0FEE18-1263-4272-ADE0-82E943995A1B}"/>
          </ac:cxnSpMkLst>
        </pc:cxnChg>
        <pc:cxnChg chg="add">
          <ac:chgData name="Andras Garzo" userId="6941d427-6f90-49b9-905d-70883a33c961" providerId="ADAL" clId="{85E3E36A-92D7-4D2E-814A-364BE6DE2E74}" dt="2020-10-17T16:47:35.037" v="14866" actId="11529"/>
          <ac:cxnSpMkLst>
            <pc:docMk/>
            <pc:sldMk cId="3762540522" sldId="319"/>
            <ac:cxnSpMk id="62" creationId="{5EF12A39-DF78-410B-BE83-DA8B452AC7FB}"/>
          </ac:cxnSpMkLst>
        </pc:cxnChg>
        <pc:cxnChg chg="add mod">
          <ac:chgData name="Andras Garzo" userId="6941d427-6f90-49b9-905d-70883a33c961" providerId="ADAL" clId="{85E3E36A-92D7-4D2E-814A-364BE6DE2E74}" dt="2020-10-17T16:47:45.162" v="14869" actId="14100"/>
          <ac:cxnSpMkLst>
            <pc:docMk/>
            <pc:sldMk cId="3762540522" sldId="319"/>
            <ac:cxnSpMk id="64" creationId="{8E87D8D0-B385-46AE-B82D-1113854AD091}"/>
          </ac:cxnSpMkLst>
        </pc:cxnChg>
        <pc:cxnChg chg="add">
          <ac:chgData name="Andras Garzo" userId="6941d427-6f90-49b9-905d-70883a33c961" providerId="ADAL" clId="{85E3E36A-92D7-4D2E-814A-364BE6DE2E74}" dt="2020-10-17T16:47:43.131" v="14868" actId="11529"/>
          <ac:cxnSpMkLst>
            <pc:docMk/>
            <pc:sldMk cId="3762540522" sldId="319"/>
            <ac:cxnSpMk id="66" creationId="{97DAE0EA-69CC-4A86-B7FA-8D5EB08A4F2A}"/>
          </ac:cxnSpMkLst>
        </pc:cxnChg>
        <pc:cxnChg chg="add mod">
          <ac:chgData name="Andras Garzo" userId="6941d427-6f90-49b9-905d-70883a33c961" providerId="ADAL" clId="{85E3E36A-92D7-4D2E-814A-364BE6DE2E74}" dt="2020-10-17T16:49:07.766" v="14889" actId="13822"/>
          <ac:cxnSpMkLst>
            <pc:docMk/>
            <pc:sldMk cId="3762540522" sldId="319"/>
            <ac:cxnSpMk id="69" creationId="{A3BCFF84-C0BF-46C2-82BD-C120DC86CFA6}"/>
          </ac:cxnSpMkLst>
        </pc:cxnChg>
        <pc:cxnChg chg="add del mod">
          <ac:chgData name="Andras Garzo" userId="6941d427-6f90-49b9-905d-70883a33c961" providerId="ADAL" clId="{85E3E36A-92D7-4D2E-814A-364BE6DE2E74}" dt="2020-10-17T16:48:21.592" v="14879" actId="478"/>
          <ac:cxnSpMkLst>
            <pc:docMk/>
            <pc:sldMk cId="3762540522" sldId="319"/>
            <ac:cxnSpMk id="71" creationId="{B8F4592C-2FF3-4FDD-A0FB-C489594CA5CA}"/>
          </ac:cxnSpMkLst>
        </pc:cxnChg>
        <pc:cxnChg chg="add mod">
          <ac:chgData name="Andras Garzo" userId="6941d427-6f90-49b9-905d-70883a33c961" providerId="ADAL" clId="{85E3E36A-92D7-4D2E-814A-364BE6DE2E74}" dt="2020-10-17T16:49:07.766" v="14889" actId="13822"/>
          <ac:cxnSpMkLst>
            <pc:docMk/>
            <pc:sldMk cId="3762540522" sldId="319"/>
            <ac:cxnSpMk id="75" creationId="{8B315730-0C5B-41E4-94B9-AAF65A1B7D4B}"/>
          </ac:cxnSpMkLst>
        </pc:cxnChg>
        <pc:cxnChg chg="add mod">
          <ac:chgData name="Andras Garzo" userId="6941d427-6f90-49b9-905d-70883a33c961" providerId="ADAL" clId="{85E3E36A-92D7-4D2E-814A-364BE6DE2E74}" dt="2020-10-17T16:49:07.766" v="14889" actId="13822"/>
          <ac:cxnSpMkLst>
            <pc:docMk/>
            <pc:sldMk cId="3762540522" sldId="319"/>
            <ac:cxnSpMk id="78" creationId="{BF790326-0840-494D-A656-7F79B2C01B4F}"/>
          </ac:cxnSpMkLst>
        </pc:cxnChg>
        <pc:cxnChg chg="add mod">
          <ac:chgData name="Andras Garzo" userId="6941d427-6f90-49b9-905d-70883a33c961" providerId="ADAL" clId="{85E3E36A-92D7-4D2E-814A-364BE6DE2E74}" dt="2020-10-17T16:49:07.766" v="14889" actId="13822"/>
          <ac:cxnSpMkLst>
            <pc:docMk/>
            <pc:sldMk cId="3762540522" sldId="319"/>
            <ac:cxnSpMk id="80" creationId="{8049527E-97AE-4BCE-8388-2C25E7D869C8}"/>
          </ac:cxnSpMkLst>
        </pc:cxnChg>
        <pc:cxnChg chg="add mod">
          <ac:chgData name="Andras Garzo" userId="6941d427-6f90-49b9-905d-70883a33c961" providerId="ADAL" clId="{85E3E36A-92D7-4D2E-814A-364BE6DE2E74}" dt="2020-10-17T16:49:07.766" v="14889" actId="13822"/>
          <ac:cxnSpMkLst>
            <pc:docMk/>
            <pc:sldMk cId="3762540522" sldId="319"/>
            <ac:cxnSpMk id="82" creationId="{322D9F12-673A-44BE-ABD1-07EF1DB45CA9}"/>
          </ac:cxnSpMkLst>
        </pc:cxnChg>
        <pc:cxnChg chg="add mod">
          <ac:chgData name="Andras Garzo" userId="6941d427-6f90-49b9-905d-70883a33c961" providerId="ADAL" clId="{85E3E36A-92D7-4D2E-814A-364BE6DE2E74}" dt="2020-10-17T16:49:07.766" v="14889" actId="13822"/>
          <ac:cxnSpMkLst>
            <pc:docMk/>
            <pc:sldMk cId="3762540522" sldId="319"/>
            <ac:cxnSpMk id="84" creationId="{E8285D5D-09DF-4F88-81FD-6B07BB5251CB}"/>
          </ac:cxnSpMkLst>
        </pc:cxnChg>
      </pc:sldChg>
      <pc:sldChg chg="addSp delSp modSp add mod addAnim delAnim modAnim">
        <pc:chgData name="Andras Garzo" userId="6941d427-6f90-49b9-905d-70883a33c961" providerId="ADAL" clId="{85E3E36A-92D7-4D2E-814A-364BE6DE2E74}" dt="2020-10-17T16:55:32.080" v="14989"/>
        <pc:sldMkLst>
          <pc:docMk/>
          <pc:sldMk cId="4292677365" sldId="320"/>
        </pc:sldMkLst>
        <pc:spChg chg="mod">
          <ac:chgData name="Andras Garzo" userId="6941d427-6f90-49b9-905d-70883a33c961" providerId="ADAL" clId="{85E3E36A-92D7-4D2E-814A-364BE6DE2E74}" dt="2020-10-17T16:50:53.648" v="14928" actId="20577"/>
          <ac:spMkLst>
            <pc:docMk/>
            <pc:sldMk cId="4292677365" sldId="320"/>
            <ac:spMk id="2" creationId="{A6BB19E4-FAA0-438B-9561-6E78D3A7874C}"/>
          </ac:spMkLst>
        </pc:spChg>
        <pc:spChg chg="add mod">
          <ac:chgData name="Andras Garzo" userId="6941d427-6f90-49b9-905d-70883a33c961" providerId="ADAL" clId="{85E3E36A-92D7-4D2E-814A-364BE6DE2E74}" dt="2020-10-17T16:51:52.136" v="14957" actId="1076"/>
          <ac:spMkLst>
            <pc:docMk/>
            <pc:sldMk cId="4292677365" sldId="320"/>
            <ac:spMk id="3" creationId="{B6BD4C2E-F4C8-445B-9885-731538D99FB6}"/>
          </ac:spMkLst>
        </pc:spChg>
        <pc:spChg chg="mod">
          <ac:chgData name="Andras Garzo" userId="6941d427-6f90-49b9-905d-70883a33c961" providerId="ADAL" clId="{85E3E36A-92D7-4D2E-814A-364BE6DE2E74}" dt="2020-10-17T16:52:07.121" v="14963" actId="1076"/>
          <ac:spMkLst>
            <pc:docMk/>
            <pc:sldMk cId="4292677365" sldId="320"/>
            <ac:spMk id="4" creationId="{DE8CF9DD-0116-4C49-A1CB-C577DA291E43}"/>
          </ac:spMkLst>
        </pc:spChg>
        <pc:spChg chg="add mod">
          <ac:chgData name="Andras Garzo" userId="6941d427-6f90-49b9-905d-70883a33c961" providerId="ADAL" clId="{85E3E36A-92D7-4D2E-814A-364BE6DE2E74}" dt="2020-10-17T16:51:55.432" v="14959" actId="1076"/>
          <ac:spMkLst>
            <pc:docMk/>
            <pc:sldMk cId="4292677365" sldId="320"/>
            <ac:spMk id="6" creationId="{6F180D84-112C-47DD-B775-2BC4C5ADE366}"/>
          </ac:spMkLst>
        </pc:spChg>
        <pc:spChg chg="add mod">
          <ac:chgData name="Andras Garzo" userId="6941d427-6f90-49b9-905d-70883a33c961" providerId="ADAL" clId="{85E3E36A-92D7-4D2E-814A-364BE6DE2E74}" dt="2020-10-17T16:52:15.191" v="14965" actId="1076"/>
          <ac:spMkLst>
            <pc:docMk/>
            <pc:sldMk cId="4292677365" sldId="320"/>
            <ac:spMk id="7" creationId="{42A24664-E3B0-4360-8EEE-92A3DB903872}"/>
          </ac:spMkLst>
        </pc:spChg>
        <pc:spChg chg="mod">
          <ac:chgData name="Andras Garzo" userId="6941d427-6f90-49b9-905d-70883a33c961" providerId="ADAL" clId="{85E3E36A-92D7-4D2E-814A-364BE6DE2E74}" dt="2020-10-17T16:52:02.170" v="14961" actId="1076"/>
          <ac:spMkLst>
            <pc:docMk/>
            <pc:sldMk cId="4292677365" sldId="320"/>
            <ac:spMk id="8" creationId="{78718BA8-1ABB-40AD-9F90-1D460FEB152F}"/>
          </ac:spMkLst>
        </pc:spChg>
        <pc:spChg chg="add mod">
          <ac:chgData name="Andras Garzo" userId="6941d427-6f90-49b9-905d-70883a33c961" providerId="ADAL" clId="{85E3E36A-92D7-4D2E-814A-364BE6DE2E74}" dt="2020-10-17T16:52:15.191" v="14965" actId="1076"/>
          <ac:spMkLst>
            <pc:docMk/>
            <pc:sldMk cId="4292677365" sldId="320"/>
            <ac:spMk id="9" creationId="{90B37C6E-9B15-47B6-84CA-D328DB42BC67}"/>
          </ac:spMkLst>
        </pc:spChg>
        <pc:spChg chg="add mod">
          <ac:chgData name="Andras Garzo" userId="6941d427-6f90-49b9-905d-70883a33c961" providerId="ADAL" clId="{85E3E36A-92D7-4D2E-814A-364BE6DE2E74}" dt="2020-10-17T16:52:15.191" v="14965" actId="1076"/>
          <ac:spMkLst>
            <pc:docMk/>
            <pc:sldMk cId="4292677365" sldId="320"/>
            <ac:spMk id="10" creationId="{894E9874-FC5D-4692-97AB-FED04B36B0E8}"/>
          </ac:spMkLst>
        </pc:spChg>
        <pc:spChg chg="mod">
          <ac:chgData name="Andras Garzo" userId="6941d427-6f90-49b9-905d-70883a33c961" providerId="ADAL" clId="{85E3E36A-92D7-4D2E-814A-364BE6DE2E74}" dt="2020-10-17T16:54:37.311" v="14982" actId="1076"/>
          <ac:spMkLst>
            <pc:docMk/>
            <pc:sldMk cId="4292677365" sldId="320"/>
            <ac:spMk id="11" creationId="{EB86D52A-E814-4776-B6F3-F18D15D21BEF}"/>
          </ac:spMkLst>
        </pc:spChg>
        <pc:spChg chg="add mod">
          <ac:chgData name="Andras Garzo" userId="6941d427-6f90-49b9-905d-70883a33c961" providerId="ADAL" clId="{85E3E36A-92D7-4D2E-814A-364BE6DE2E74}" dt="2020-10-17T16:52:20.143" v="14967" actId="1076"/>
          <ac:spMkLst>
            <pc:docMk/>
            <pc:sldMk cId="4292677365" sldId="320"/>
            <ac:spMk id="12" creationId="{B9752978-C7EF-4DD5-8CF8-97F919B801CD}"/>
          </ac:spMkLst>
        </pc:spChg>
        <pc:spChg chg="add del">
          <ac:chgData name="Andras Garzo" userId="6941d427-6f90-49b9-905d-70883a33c961" providerId="ADAL" clId="{85E3E36A-92D7-4D2E-814A-364BE6DE2E74}" dt="2020-10-17T16:51:10.526" v="14931" actId="478"/>
          <ac:spMkLst>
            <pc:docMk/>
            <pc:sldMk cId="4292677365" sldId="320"/>
            <ac:spMk id="13" creationId="{CCED9831-376D-4981-BF01-E1F98EEE6020}"/>
          </ac:spMkLst>
        </pc:spChg>
        <pc:spChg chg="del">
          <ac:chgData name="Andras Garzo" userId="6941d427-6f90-49b9-905d-70883a33c961" providerId="ADAL" clId="{85E3E36A-92D7-4D2E-814A-364BE6DE2E74}" dt="2020-10-17T16:51:59.644" v="14960" actId="478"/>
          <ac:spMkLst>
            <pc:docMk/>
            <pc:sldMk cId="4292677365" sldId="320"/>
            <ac:spMk id="14" creationId="{66353821-2568-4D7F-88EF-FFCC32DF1EBB}"/>
          </ac:spMkLst>
        </pc:spChg>
        <pc:spChg chg="del">
          <ac:chgData name="Andras Garzo" userId="6941d427-6f90-49b9-905d-70883a33c961" providerId="ADAL" clId="{85E3E36A-92D7-4D2E-814A-364BE6DE2E74}" dt="2020-10-17T16:51:31.827" v="14942" actId="478"/>
          <ac:spMkLst>
            <pc:docMk/>
            <pc:sldMk cId="4292677365" sldId="320"/>
            <ac:spMk id="15" creationId="{37E31F1F-7BDE-45AD-B9A3-DE39157CBB00}"/>
          </ac:spMkLst>
        </pc:spChg>
        <pc:spChg chg="del mod">
          <ac:chgData name="Andras Garzo" userId="6941d427-6f90-49b9-905d-70883a33c961" providerId="ADAL" clId="{85E3E36A-92D7-4D2E-814A-364BE6DE2E74}" dt="2020-10-17T16:51:26.873" v="14940" actId="478"/>
          <ac:spMkLst>
            <pc:docMk/>
            <pc:sldMk cId="4292677365" sldId="320"/>
            <ac:spMk id="16" creationId="{37E955A8-8C96-4CC0-B06C-FC400A73C8FD}"/>
          </ac:spMkLst>
        </pc:spChg>
        <pc:spChg chg="del">
          <ac:chgData name="Andras Garzo" userId="6941d427-6f90-49b9-905d-70883a33c961" providerId="ADAL" clId="{85E3E36A-92D7-4D2E-814A-364BE6DE2E74}" dt="2020-10-17T16:51:35.429" v="14943" actId="478"/>
          <ac:spMkLst>
            <pc:docMk/>
            <pc:sldMk cId="4292677365" sldId="320"/>
            <ac:spMk id="19" creationId="{CDC13D4D-6700-4564-B7CE-D40CB0A5A630}"/>
          </ac:spMkLst>
        </pc:spChg>
        <pc:spChg chg="del">
          <ac:chgData name="Andras Garzo" userId="6941d427-6f90-49b9-905d-70883a33c961" providerId="ADAL" clId="{85E3E36A-92D7-4D2E-814A-364BE6DE2E74}" dt="2020-10-17T16:51:28.543" v="14941" actId="478"/>
          <ac:spMkLst>
            <pc:docMk/>
            <pc:sldMk cId="4292677365" sldId="320"/>
            <ac:spMk id="22" creationId="{3CC3194B-CE42-4D26-A802-4C7EAC213043}"/>
          </ac:spMkLst>
        </pc:spChg>
        <pc:spChg chg="del">
          <ac:chgData name="Andras Garzo" userId="6941d427-6f90-49b9-905d-70883a33c961" providerId="ADAL" clId="{85E3E36A-92D7-4D2E-814A-364BE6DE2E74}" dt="2020-10-17T16:51:31.827" v="14942" actId="478"/>
          <ac:spMkLst>
            <pc:docMk/>
            <pc:sldMk cId="4292677365" sldId="320"/>
            <ac:spMk id="36" creationId="{983E580F-E7E8-49A5-89DD-E226F82CEE23}"/>
          </ac:spMkLst>
        </pc:spChg>
        <pc:spChg chg="del">
          <ac:chgData name="Andras Garzo" userId="6941d427-6f90-49b9-905d-70883a33c961" providerId="ADAL" clId="{85E3E36A-92D7-4D2E-814A-364BE6DE2E74}" dt="2020-10-17T16:51:35.429" v="14943" actId="478"/>
          <ac:spMkLst>
            <pc:docMk/>
            <pc:sldMk cId="4292677365" sldId="320"/>
            <ac:spMk id="42" creationId="{7351CAD1-91C7-4811-BC91-3C72016F87A9}"/>
          </ac:spMkLst>
        </pc:spChg>
        <pc:spChg chg="add mod">
          <ac:chgData name="Andras Garzo" userId="6941d427-6f90-49b9-905d-70883a33c961" providerId="ADAL" clId="{85E3E36A-92D7-4D2E-814A-364BE6DE2E74}" dt="2020-10-17T16:53:51.989" v="14978" actId="1076"/>
          <ac:spMkLst>
            <pc:docMk/>
            <pc:sldMk cId="4292677365" sldId="320"/>
            <ac:spMk id="54" creationId="{1E6B9525-99B2-4DC2-AAC1-BDF3930F88FB}"/>
          </ac:spMkLst>
        </pc:spChg>
        <pc:spChg chg="add mod">
          <ac:chgData name="Andras Garzo" userId="6941d427-6f90-49b9-905d-70883a33c961" providerId="ADAL" clId="{85E3E36A-92D7-4D2E-814A-364BE6DE2E74}" dt="2020-10-17T16:53:57.844" v="14980" actId="1076"/>
          <ac:spMkLst>
            <pc:docMk/>
            <pc:sldMk cId="4292677365" sldId="320"/>
            <ac:spMk id="55" creationId="{A7CAE75D-92C3-4465-8A2B-4237B5BFD6A3}"/>
          </ac:spMkLst>
        </pc:spChg>
        <pc:spChg chg="mod">
          <ac:chgData name="Andras Garzo" userId="6941d427-6f90-49b9-905d-70883a33c961" providerId="ADAL" clId="{85E3E36A-92D7-4D2E-814A-364BE6DE2E74}" dt="2020-10-17T16:51:39.076" v="14952" actId="20577"/>
          <ac:spMkLst>
            <pc:docMk/>
            <pc:sldMk cId="4292677365" sldId="320"/>
            <ac:spMk id="86" creationId="{7B2BE8DF-ADC9-4E8B-9F06-B233E0B37458}"/>
          </ac:spMkLst>
        </pc:spChg>
        <pc:cxnChg chg="add mod">
          <ac:chgData name="Andras Garzo" userId="6941d427-6f90-49b9-905d-70883a33c961" providerId="ADAL" clId="{85E3E36A-92D7-4D2E-814A-364BE6DE2E74}" dt="2020-10-17T16:53:30.094" v="14975" actId="13822"/>
          <ac:cxnSpMkLst>
            <pc:docMk/>
            <pc:sldMk cId="4292677365" sldId="320"/>
            <ac:cxnSpMk id="23" creationId="{9ECB8A2B-660E-43EB-A6C9-EB9BA16DBDB6}"/>
          </ac:cxnSpMkLst>
        </pc:cxnChg>
        <pc:cxnChg chg="del">
          <ac:chgData name="Andras Garzo" userId="6941d427-6f90-49b9-905d-70883a33c961" providerId="ADAL" clId="{85E3E36A-92D7-4D2E-814A-364BE6DE2E74}" dt="2020-10-17T16:51:12.004" v="14932" actId="478"/>
          <ac:cxnSpMkLst>
            <pc:docMk/>
            <pc:sldMk cId="4292677365" sldId="320"/>
            <ac:cxnSpMk id="29" creationId="{D7E3B894-E521-4257-8AF0-3C9CC2F99667}"/>
          </ac:cxnSpMkLst>
        </pc:cxnChg>
        <pc:cxnChg chg="add mod">
          <ac:chgData name="Andras Garzo" userId="6941d427-6f90-49b9-905d-70883a33c961" providerId="ADAL" clId="{85E3E36A-92D7-4D2E-814A-364BE6DE2E74}" dt="2020-10-17T16:53:30.094" v="14975" actId="13822"/>
          <ac:cxnSpMkLst>
            <pc:docMk/>
            <pc:sldMk cId="4292677365" sldId="320"/>
            <ac:cxnSpMk id="30" creationId="{3A1D3611-7814-43D4-B210-72B2191C631E}"/>
          </ac:cxnSpMkLst>
        </pc:cxnChg>
        <pc:cxnChg chg="add mod">
          <ac:chgData name="Andras Garzo" userId="6941d427-6f90-49b9-905d-70883a33c961" providerId="ADAL" clId="{85E3E36A-92D7-4D2E-814A-364BE6DE2E74}" dt="2020-10-17T16:53:30.094" v="14975" actId="13822"/>
          <ac:cxnSpMkLst>
            <pc:docMk/>
            <pc:sldMk cId="4292677365" sldId="320"/>
            <ac:cxnSpMk id="32" creationId="{96D3C2C5-D73C-4A0F-8846-8C161BBD0B1C}"/>
          </ac:cxnSpMkLst>
        </pc:cxnChg>
        <pc:cxnChg chg="add mod">
          <ac:chgData name="Andras Garzo" userId="6941d427-6f90-49b9-905d-70883a33c961" providerId="ADAL" clId="{85E3E36A-92D7-4D2E-814A-364BE6DE2E74}" dt="2020-10-17T16:53:30.094" v="14975" actId="13822"/>
          <ac:cxnSpMkLst>
            <pc:docMk/>
            <pc:sldMk cId="4292677365" sldId="320"/>
            <ac:cxnSpMk id="34" creationId="{DC4CA982-71BA-49CB-8CB3-E0A59D23995A}"/>
          </ac:cxnSpMkLst>
        </pc:cxnChg>
        <pc:cxnChg chg="add mod">
          <ac:chgData name="Andras Garzo" userId="6941d427-6f90-49b9-905d-70883a33c961" providerId="ADAL" clId="{85E3E36A-92D7-4D2E-814A-364BE6DE2E74}" dt="2020-10-17T16:53:30.094" v="14975" actId="13822"/>
          <ac:cxnSpMkLst>
            <pc:docMk/>
            <pc:sldMk cId="4292677365" sldId="320"/>
            <ac:cxnSpMk id="37" creationId="{6DFF6298-F30A-4CA6-BA3A-B720A9BA446F}"/>
          </ac:cxnSpMkLst>
        </pc:cxnChg>
        <pc:cxnChg chg="add mod">
          <ac:chgData name="Andras Garzo" userId="6941d427-6f90-49b9-905d-70883a33c961" providerId="ADAL" clId="{85E3E36A-92D7-4D2E-814A-364BE6DE2E74}" dt="2020-10-17T16:53:30.094" v="14975" actId="13822"/>
          <ac:cxnSpMkLst>
            <pc:docMk/>
            <pc:sldMk cId="4292677365" sldId="320"/>
            <ac:cxnSpMk id="40" creationId="{94E8CFA1-84FA-46BF-9919-51F2E52E2E06}"/>
          </ac:cxnSpMkLst>
        </pc:cxnChg>
        <pc:cxnChg chg="del mod">
          <ac:chgData name="Andras Garzo" userId="6941d427-6f90-49b9-905d-70883a33c961" providerId="ADAL" clId="{85E3E36A-92D7-4D2E-814A-364BE6DE2E74}" dt="2020-10-17T16:51:31.827" v="14942" actId="478"/>
          <ac:cxnSpMkLst>
            <pc:docMk/>
            <pc:sldMk cId="4292677365" sldId="320"/>
            <ac:cxnSpMk id="45" creationId="{D706803D-9839-44BC-89A5-8BFE3EB29CBF}"/>
          </ac:cxnSpMkLst>
        </pc:cxnChg>
        <pc:cxnChg chg="del">
          <ac:chgData name="Andras Garzo" userId="6941d427-6f90-49b9-905d-70883a33c961" providerId="ADAL" clId="{85E3E36A-92D7-4D2E-814A-364BE6DE2E74}" dt="2020-10-17T16:51:13.747" v="14933" actId="478"/>
          <ac:cxnSpMkLst>
            <pc:docMk/>
            <pc:sldMk cId="4292677365" sldId="320"/>
            <ac:cxnSpMk id="52" creationId="{9FFF885D-C5A9-4DEE-9D5C-72147C4A777B}"/>
          </ac:cxnSpMkLst>
        </pc:cxnChg>
        <pc:cxnChg chg="add mod">
          <ac:chgData name="Andras Garzo" userId="6941d427-6f90-49b9-905d-70883a33c961" providerId="ADAL" clId="{85E3E36A-92D7-4D2E-814A-364BE6DE2E74}" dt="2020-10-17T16:53:30.094" v="14975" actId="13822"/>
          <ac:cxnSpMkLst>
            <pc:docMk/>
            <pc:sldMk cId="4292677365" sldId="320"/>
            <ac:cxnSpMk id="53" creationId="{62BF3606-8896-48B9-92EF-B152C8997DA6}"/>
          </ac:cxnSpMkLst>
        </pc:cxnChg>
        <pc:cxnChg chg="del">
          <ac:chgData name="Andras Garzo" userId="6941d427-6f90-49b9-905d-70883a33c961" providerId="ADAL" clId="{85E3E36A-92D7-4D2E-814A-364BE6DE2E74}" dt="2020-10-17T16:51:15.947" v="14934" actId="478"/>
          <ac:cxnSpMkLst>
            <pc:docMk/>
            <pc:sldMk cId="4292677365" sldId="320"/>
            <ac:cxnSpMk id="56" creationId="{03A76E85-8513-4804-91AF-A50C15CBDA3F}"/>
          </ac:cxnSpMkLst>
        </pc:cxnChg>
        <pc:cxnChg chg="del">
          <ac:chgData name="Andras Garzo" userId="6941d427-6f90-49b9-905d-70883a33c961" providerId="ADAL" clId="{85E3E36A-92D7-4D2E-814A-364BE6DE2E74}" dt="2020-10-17T16:51:19.481" v="14936" actId="478"/>
          <ac:cxnSpMkLst>
            <pc:docMk/>
            <pc:sldMk cId="4292677365" sldId="320"/>
            <ac:cxnSpMk id="58" creationId="{80C0ECCA-6390-4E20-ADF8-DFDC41639B46}"/>
          </ac:cxnSpMkLst>
        </pc:cxnChg>
        <pc:cxnChg chg="del mod">
          <ac:chgData name="Andras Garzo" userId="6941d427-6f90-49b9-905d-70883a33c961" providerId="ADAL" clId="{85E3E36A-92D7-4D2E-814A-364BE6DE2E74}" dt="2020-10-17T16:51:05.008" v="14929" actId="478"/>
          <ac:cxnSpMkLst>
            <pc:docMk/>
            <pc:sldMk cId="4292677365" sldId="320"/>
            <ac:cxnSpMk id="60" creationId="{CF0FEE18-1263-4272-ADE0-82E943995A1B}"/>
          </ac:cxnSpMkLst>
        </pc:cxnChg>
        <pc:cxnChg chg="del mod">
          <ac:chgData name="Andras Garzo" userId="6941d427-6f90-49b9-905d-70883a33c961" providerId="ADAL" clId="{85E3E36A-92D7-4D2E-814A-364BE6DE2E74}" dt="2020-10-17T16:51:17.836" v="14935" actId="478"/>
          <ac:cxnSpMkLst>
            <pc:docMk/>
            <pc:sldMk cId="4292677365" sldId="320"/>
            <ac:cxnSpMk id="62" creationId="{5EF12A39-DF78-410B-BE83-DA8B452AC7FB}"/>
          </ac:cxnSpMkLst>
        </pc:cxnChg>
        <pc:cxnChg chg="del">
          <ac:chgData name="Andras Garzo" userId="6941d427-6f90-49b9-905d-70883a33c961" providerId="ADAL" clId="{85E3E36A-92D7-4D2E-814A-364BE6DE2E74}" dt="2020-10-17T16:51:21.354" v="14937" actId="478"/>
          <ac:cxnSpMkLst>
            <pc:docMk/>
            <pc:sldMk cId="4292677365" sldId="320"/>
            <ac:cxnSpMk id="64" creationId="{8E87D8D0-B385-46AE-B82D-1113854AD091}"/>
          </ac:cxnSpMkLst>
        </pc:cxnChg>
        <pc:cxnChg chg="del mod">
          <ac:chgData name="Andras Garzo" userId="6941d427-6f90-49b9-905d-70883a33c961" providerId="ADAL" clId="{85E3E36A-92D7-4D2E-814A-364BE6DE2E74}" dt="2020-10-17T16:51:22.858" v="14938" actId="478"/>
          <ac:cxnSpMkLst>
            <pc:docMk/>
            <pc:sldMk cId="4292677365" sldId="320"/>
            <ac:cxnSpMk id="66" creationId="{97DAE0EA-69CC-4A86-B7FA-8D5EB08A4F2A}"/>
          </ac:cxnSpMkLst>
        </pc:cxnChg>
        <pc:cxnChg chg="del mod">
          <ac:chgData name="Andras Garzo" userId="6941d427-6f90-49b9-905d-70883a33c961" providerId="ADAL" clId="{85E3E36A-92D7-4D2E-814A-364BE6DE2E74}" dt="2020-10-17T16:51:31.827" v="14942" actId="478"/>
          <ac:cxnSpMkLst>
            <pc:docMk/>
            <pc:sldMk cId="4292677365" sldId="320"/>
            <ac:cxnSpMk id="69" creationId="{A3BCFF84-C0BF-46C2-82BD-C120DC86CFA6}"/>
          </ac:cxnSpMkLst>
        </pc:cxnChg>
        <pc:cxnChg chg="del mod">
          <ac:chgData name="Andras Garzo" userId="6941d427-6f90-49b9-905d-70883a33c961" providerId="ADAL" clId="{85E3E36A-92D7-4D2E-814A-364BE6DE2E74}" dt="2020-10-17T16:51:35.429" v="14943" actId="478"/>
          <ac:cxnSpMkLst>
            <pc:docMk/>
            <pc:sldMk cId="4292677365" sldId="320"/>
            <ac:cxnSpMk id="78" creationId="{BF790326-0840-494D-A656-7F79B2C01B4F}"/>
          </ac:cxnSpMkLst>
        </pc:cxnChg>
        <pc:cxnChg chg="del mod">
          <ac:chgData name="Andras Garzo" userId="6941d427-6f90-49b9-905d-70883a33c961" providerId="ADAL" clId="{85E3E36A-92D7-4D2E-814A-364BE6DE2E74}" dt="2020-10-17T16:51:35.429" v="14943" actId="478"/>
          <ac:cxnSpMkLst>
            <pc:docMk/>
            <pc:sldMk cId="4292677365" sldId="320"/>
            <ac:cxnSpMk id="82" creationId="{322D9F12-673A-44BE-ABD1-07EF1DB45CA9}"/>
          </ac:cxnSpMkLst>
        </pc:cxnChg>
      </pc:sldChg>
      <pc:sldChg chg="addSp delSp modSp new mod">
        <pc:chgData name="Andras Garzo" userId="6941d427-6f90-49b9-905d-70883a33c961" providerId="ADAL" clId="{85E3E36A-92D7-4D2E-814A-364BE6DE2E74}" dt="2020-10-17T18:25:26.142" v="19919" actId="20577"/>
        <pc:sldMkLst>
          <pc:docMk/>
          <pc:sldMk cId="396042659" sldId="321"/>
        </pc:sldMkLst>
        <pc:spChg chg="mod">
          <ac:chgData name="Andras Garzo" userId="6941d427-6f90-49b9-905d-70883a33c961" providerId="ADAL" clId="{85E3E36A-92D7-4D2E-814A-364BE6DE2E74}" dt="2020-10-17T18:25:26.142" v="19919" actId="20577"/>
          <ac:spMkLst>
            <pc:docMk/>
            <pc:sldMk cId="396042659" sldId="321"/>
            <ac:spMk id="2" creationId="{483899B2-372F-4E6E-BA24-AC2A8786B002}"/>
          </ac:spMkLst>
        </pc:spChg>
        <pc:spChg chg="del">
          <ac:chgData name="Andras Garzo" userId="6941d427-6f90-49b9-905d-70883a33c961" providerId="ADAL" clId="{85E3E36A-92D7-4D2E-814A-364BE6DE2E74}" dt="2020-10-17T17:17:03.544" v="16160" actId="478"/>
          <ac:spMkLst>
            <pc:docMk/>
            <pc:sldMk cId="396042659" sldId="321"/>
            <ac:spMk id="3" creationId="{155672A4-3894-4924-8810-B054CA6D2ED7}"/>
          </ac:spMkLst>
        </pc:spChg>
        <pc:spChg chg="add mod">
          <ac:chgData name="Andras Garzo" userId="6941d427-6f90-49b9-905d-70883a33c961" providerId="ADAL" clId="{85E3E36A-92D7-4D2E-814A-364BE6DE2E74}" dt="2020-10-17T18:18:26.429" v="19566" actId="1076"/>
          <ac:spMkLst>
            <pc:docMk/>
            <pc:sldMk cId="396042659" sldId="321"/>
            <ac:spMk id="4" creationId="{5EF530B6-5F14-418B-A114-B9BE49C7BE67}"/>
          </ac:spMkLst>
        </pc:spChg>
        <pc:spChg chg="add mod">
          <ac:chgData name="Andras Garzo" userId="6941d427-6f90-49b9-905d-70883a33c961" providerId="ADAL" clId="{85E3E36A-92D7-4D2E-814A-364BE6DE2E74}" dt="2020-10-17T18:19:06.685" v="19613" actId="14100"/>
          <ac:spMkLst>
            <pc:docMk/>
            <pc:sldMk cId="396042659" sldId="321"/>
            <ac:spMk id="5" creationId="{C01DDB74-8CDF-417F-B531-D3DBE9C2935A}"/>
          </ac:spMkLst>
        </pc:spChg>
        <pc:spChg chg="add mod">
          <ac:chgData name="Andras Garzo" userId="6941d427-6f90-49b9-905d-70883a33c961" providerId="ADAL" clId="{85E3E36A-92D7-4D2E-814A-364BE6DE2E74}" dt="2020-10-17T18:18:44.638" v="19600" actId="1076"/>
          <ac:spMkLst>
            <pc:docMk/>
            <pc:sldMk cId="396042659" sldId="321"/>
            <ac:spMk id="7" creationId="{F8363321-8A7F-46AA-BF7A-F2AC427CD7B1}"/>
          </ac:spMkLst>
        </pc:spChg>
        <pc:spChg chg="add mod">
          <ac:chgData name="Andras Garzo" userId="6941d427-6f90-49b9-905d-70883a33c961" providerId="ADAL" clId="{85E3E36A-92D7-4D2E-814A-364BE6DE2E74}" dt="2020-10-17T18:18:47.377" v="19602" actId="1076"/>
          <ac:spMkLst>
            <pc:docMk/>
            <pc:sldMk cId="396042659" sldId="321"/>
            <ac:spMk id="9" creationId="{2C9E98D6-6338-4750-A537-200C07378A2D}"/>
          </ac:spMkLst>
        </pc:spChg>
        <pc:spChg chg="add mod">
          <ac:chgData name="Andras Garzo" userId="6941d427-6f90-49b9-905d-70883a33c961" providerId="ADAL" clId="{85E3E36A-92D7-4D2E-814A-364BE6DE2E74}" dt="2020-10-17T18:18:53.023" v="19610" actId="20577"/>
          <ac:spMkLst>
            <pc:docMk/>
            <pc:sldMk cId="396042659" sldId="321"/>
            <ac:spMk id="11" creationId="{64F25E6B-77DA-4B3B-9867-5B15EDC68EBA}"/>
          </ac:spMkLst>
        </pc:spChg>
        <pc:spChg chg="add mod">
          <ac:chgData name="Andras Garzo" userId="6941d427-6f90-49b9-905d-70883a33c961" providerId="ADAL" clId="{85E3E36A-92D7-4D2E-814A-364BE6DE2E74}" dt="2020-10-17T18:19:57.771" v="19641" actId="1076"/>
          <ac:spMkLst>
            <pc:docMk/>
            <pc:sldMk cId="396042659" sldId="321"/>
            <ac:spMk id="24" creationId="{FB2092C8-A0C5-451C-A436-AC01AEB8836D}"/>
          </ac:spMkLst>
        </pc:spChg>
        <pc:spChg chg="add mod">
          <ac:chgData name="Andras Garzo" userId="6941d427-6f90-49b9-905d-70883a33c961" providerId="ADAL" clId="{85E3E36A-92D7-4D2E-814A-364BE6DE2E74}" dt="2020-10-17T18:20:05.367" v="19644" actId="1076"/>
          <ac:spMkLst>
            <pc:docMk/>
            <pc:sldMk cId="396042659" sldId="321"/>
            <ac:spMk id="26" creationId="{8E8BD861-A064-4F6F-90BF-3EC7B6BAAA8D}"/>
          </ac:spMkLst>
        </pc:spChg>
        <pc:spChg chg="add mod">
          <ac:chgData name="Andras Garzo" userId="6941d427-6f90-49b9-905d-70883a33c961" providerId="ADAL" clId="{85E3E36A-92D7-4D2E-814A-364BE6DE2E74}" dt="2020-10-17T18:20:08.936" v="19646" actId="1076"/>
          <ac:spMkLst>
            <pc:docMk/>
            <pc:sldMk cId="396042659" sldId="321"/>
            <ac:spMk id="28" creationId="{AB56D189-DBD4-424E-9E10-42483B9F466B}"/>
          </ac:spMkLst>
        </pc:spChg>
        <pc:spChg chg="add mod">
          <ac:chgData name="Andras Garzo" userId="6941d427-6f90-49b9-905d-70883a33c961" providerId="ADAL" clId="{85E3E36A-92D7-4D2E-814A-364BE6DE2E74}" dt="2020-10-17T18:23:15.020" v="19809" actId="1076"/>
          <ac:spMkLst>
            <pc:docMk/>
            <pc:sldMk cId="396042659" sldId="321"/>
            <ac:spMk id="30" creationId="{4CDAA8E3-941E-49E9-8D47-BB248B988128}"/>
          </ac:spMkLst>
        </pc:spChg>
        <pc:spChg chg="add del mod">
          <ac:chgData name="Andras Garzo" userId="6941d427-6f90-49b9-905d-70883a33c961" providerId="ADAL" clId="{85E3E36A-92D7-4D2E-814A-364BE6DE2E74}" dt="2020-10-17T18:23:12.526" v="19808" actId="478"/>
          <ac:spMkLst>
            <pc:docMk/>
            <pc:sldMk cId="396042659" sldId="321"/>
            <ac:spMk id="32" creationId="{149AA4DB-2A6B-4106-90AB-6AEF522ED6F7}"/>
          </ac:spMkLst>
        </pc:spChg>
        <pc:spChg chg="add del mod">
          <ac:chgData name="Andras Garzo" userId="6941d427-6f90-49b9-905d-70883a33c961" providerId="ADAL" clId="{85E3E36A-92D7-4D2E-814A-364BE6DE2E74}" dt="2020-10-17T18:23:12.526" v="19808" actId="478"/>
          <ac:spMkLst>
            <pc:docMk/>
            <pc:sldMk cId="396042659" sldId="321"/>
            <ac:spMk id="34" creationId="{D0B1AC54-3EED-4C8C-B40B-58DCB25ED954}"/>
          </ac:spMkLst>
        </pc:spChg>
        <pc:spChg chg="add del mod">
          <ac:chgData name="Andras Garzo" userId="6941d427-6f90-49b9-905d-70883a33c961" providerId="ADAL" clId="{85E3E36A-92D7-4D2E-814A-364BE6DE2E74}" dt="2020-10-17T18:23:12.526" v="19808" actId="478"/>
          <ac:spMkLst>
            <pc:docMk/>
            <pc:sldMk cId="396042659" sldId="321"/>
            <ac:spMk id="36" creationId="{A8F17ACB-7AF6-463B-81B2-BF064D0CA0C6}"/>
          </ac:spMkLst>
        </pc:spChg>
        <pc:spChg chg="add mod">
          <ac:chgData name="Andras Garzo" userId="6941d427-6f90-49b9-905d-70883a33c961" providerId="ADAL" clId="{85E3E36A-92D7-4D2E-814A-364BE6DE2E74}" dt="2020-10-17T18:23:24.706" v="19812" actId="1076"/>
          <ac:spMkLst>
            <pc:docMk/>
            <pc:sldMk cId="396042659" sldId="321"/>
            <ac:spMk id="45" creationId="{8A0AB4E0-FA4C-4212-B5C0-CFF0FEE584DA}"/>
          </ac:spMkLst>
        </pc:spChg>
        <pc:spChg chg="add del">
          <ac:chgData name="Andras Garzo" userId="6941d427-6f90-49b9-905d-70883a33c961" providerId="ADAL" clId="{85E3E36A-92D7-4D2E-814A-364BE6DE2E74}" dt="2020-10-17T18:23:33.431" v="19814" actId="478"/>
          <ac:spMkLst>
            <pc:docMk/>
            <pc:sldMk cId="396042659" sldId="321"/>
            <ac:spMk id="46" creationId="{47D3C144-C2AA-40E6-8E93-1132F46B3BF2}"/>
          </ac:spMkLst>
        </pc:spChg>
        <pc:spChg chg="add mod">
          <ac:chgData name="Andras Garzo" userId="6941d427-6f90-49b9-905d-70883a33c961" providerId="ADAL" clId="{85E3E36A-92D7-4D2E-814A-364BE6DE2E74}" dt="2020-10-17T18:23:42.566" v="19819" actId="1076"/>
          <ac:spMkLst>
            <pc:docMk/>
            <pc:sldMk cId="396042659" sldId="321"/>
            <ac:spMk id="48" creationId="{BF7C915D-16AF-45F8-991F-172EF4BDB4E8}"/>
          </ac:spMkLst>
        </pc:spChg>
        <pc:spChg chg="add mod">
          <ac:chgData name="Andras Garzo" userId="6941d427-6f90-49b9-905d-70883a33c961" providerId="ADAL" clId="{85E3E36A-92D7-4D2E-814A-364BE6DE2E74}" dt="2020-10-17T18:23:55.638" v="19838" actId="1076"/>
          <ac:spMkLst>
            <pc:docMk/>
            <pc:sldMk cId="396042659" sldId="321"/>
            <ac:spMk id="49" creationId="{BB56A94F-A7FC-4E5A-8B56-49A72029A098}"/>
          </ac:spMkLst>
        </pc:spChg>
        <pc:cxnChg chg="add mod">
          <ac:chgData name="Andras Garzo" userId="6941d427-6f90-49b9-905d-70883a33c961" providerId="ADAL" clId="{85E3E36A-92D7-4D2E-814A-364BE6DE2E74}" dt="2020-10-17T18:19:27.959" v="19619" actId="13822"/>
          <ac:cxnSpMkLst>
            <pc:docMk/>
            <pc:sldMk cId="396042659" sldId="321"/>
            <ac:cxnSpMk id="13" creationId="{0071DDA8-3522-4194-9A05-DA83999D8FCA}"/>
          </ac:cxnSpMkLst>
        </pc:cxnChg>
        <pc:cxnChg chg="add mod">
          <ac:chgData name="Andras Garzo" userId="6941d427-6f90-49b9-905d-70883a33c961" providerId="ADAL" clId="{85E3E36A-92D7-4D2E-814A-364BE6DE2E74}" dt="2020-10-17T18:19:27.959" v="19619" actId="13822"/>
          <ac:cxnSpMkLst>
            <pc:docMk/>
            <pc:sldMk cId="396042659" sldId="321"/>
            <ac:cxnSpMk id="18" creationId="{90E592C0-9655-4AD4-B481-F96DC87DFC94}"/>
          </ac:cxnSpMkLst>
        </pc:cxnChg>
        <pc:cxnChg chg="add mod">
          <ac:chgData name="Andras Garzo" userId="6941d427-6f90-49b9-905d-70883a33c961" providerId="ADAL" clId="{85E3E36A-92D7-4D2E-814A-364BE6DE2E74}" dt="2020-10-17T18:19:27.959" v="19619" actId="13822"/>
          <ac:cxnSpMkLst>
            <pc:docMk/>
            <pc:sldMk cId="396042659" sldId="321"/>
            <ac:cxnSpMk id="19" creationId="{40F366EF-4109-4800-A57C-EC13EA0A754C}"/>
          </ac:cxnSpMkLst>
        </pc:cxnChg>
        <pc:cxnChg chg="add mod">
          <ac:chgData name="Andras Garzo" userId="6941d427-6f90-49b9-905d-70883a33c961" providerId="ADAL" clId="{85E3E36A-92D7-4D2E-814A-364BE6DE2E74}" dt="2020-10-17T18:19:27.959" v="19619" actId="13822"/>
          <ac:cxnSpMkLst>
            <pc:docMk/>
            <pc:sldMk cId="396042659" sldId="321"/>
            <ac:cxnSpMk id="20" creationId="{0F03A159-88E6-44A6-A83E-73E84F77070F}"/>
          </ac:cxnSpMkLst>
        </pc:cxnChg>
        <pc:cxnChg chg="add mod">
          <ac:chgData name="Andras Garzo" userId="6941d427-6f90-49b9-905d-70883a33c961" providerId="ADAL" clId="{85E3E36A-92D7-4D2E-814A-364BE6DE2E74}" dt="2020-10-17T18:20:00.114" v="19642" actId="13822"/>
          <ac:cxnSpMkLst>
            <pc:docMk/>
            <pc:sldMk cId="396042659" sldId="321"/>
            <ac:cxnSpMk id="22" creationId="{6138FB9C-A724-430C-85E2-9FAF8FC723AC}"/>
          </ac:cxnSpMkLst>
        </pc:cxnChg>
        <pc:cxnChg chg="add mod">
          <ac:chgData name="Andras Garzo" userId="6941d427-6f90-49b9-905d-70883a33c961" providerId="ADAL" clId="{85E3E36A-92D7-4D2E-814A-364BE6DE2E74}" dt="2020-10-17T18:20:05.367" v="19644" actId="1076"/>
          <ac:cxnSpMkLst>
            <pc:docMk/>
            <pc:sldMk cId="396042659" sldId="321"/>
            <ac:cxnSpMk id="25" creationId="{DDE7AF01-CE52-4E98-A206-21CDA988895C}"/>
          </ac:cxnSpMkLst>
        </pc:cxnChg>
        <pc:cxnChg chg="add mod">
          <ac:chgData name="Andras Garzo" userId="6941d427-6f90-49b9-905d-70883a33c961" providerId="ADAL" clId="{85E3E36A-92D7-4D2E-814A-364BE6DE2E74}" dt="2020-10-17T18:20:08.936" v="19646" actId="1076"/>
          <ac:cxnSpMkLst>
            <pc:docMk/>
            <pc:sldMk cId="396042659" sldId="321"/>
            <ac:cxnSpMk id="27" creationId="{FC28195E-EE2A-4C3E-896B-3FBF7799C4E1}"/>
          </ac:cxnSpMkLst>
        </pc:cxnChg>
        <pc:cxnChg chg="add del mod">
          <ac:chgData name="Andras Garzo" userId="6941d427-6f90-49b9-905d-70883a33c961" providerId="ADAL" clId="{85E3E36A-92D7-4D2E-814A-364BE6DE2E74}" dt="2020-10-17T18:23:16.391" v="19810" actId="478"/>
          <ac:cxnSpMkLst>
            <pc:docMk/>
            <pc:sldMk cId="396042659" sldId="321"/>
            <ac:cxnSpMk id="38" creationId="{CB52C8FE-94AC-4ED3-ADD2-CCFCA243CC5C}"/>
          </ac:cxnSpMkLst>
        </pc:cxnChg>
        <pc:cxnChg chg="add del mod">
          <ac:chgData name="Andras Garzo" userId="6941d427-6f90-49b9-905d-70883a33c961" providerId="ADAL" clId="{85E3E36A-92D7-4D2E-814A-364BE6DE2E74}" dt="2020-10-17T18:23:12.526" v="19808" actId="478"/>
          <ac:cxnSpMkLst>
            <pc:docMk/>
            <pc:sldMk cId="396042659" sldId="321"/>
            <ac:cxnSpMk id="40" creationId="{26D6135E-54E1-4240-9C22-18FC170E0651}"/>
          </ac:cxnSpMkLst>
        </pc:cxnChg>
        <pc:cxnChg chg="add del mod">
          <ac:chgData name="Andras Garzo" userId="6941d427-6f90-49b9-905d-70883a33c961" providerId="ADAL" clId="{85E3E36A-92D7-4D2E-814A-364BE6DE2E74}" dt="2020-10-17T18:23:12.526" v="19808" actId="478"/>
          <ac:cxnSpMkLst>
            <pc:docMk/>
            <pc:sldMk cId="396042659" sldId="321"/>
            <ac:cxnSpMk id="42" creationId="{0FCD0685-F5E8-4F03-AE97-8E080558DFB1}"/>
          </ac:cxnSpMkLst>
        </pc:cxnChg>
        <pc:cxnChg chg="add del mod">
          <ac:chgData name="Andras Garzo" userId="6941d427-6f90-49b9-905d-70883a33c961" providerId="ADAL" clId="{85E3E36A-92D7-4D2E-814A-364BE6DE2E74}" dt="2020-10-17T18:23:12.526" v="19808" actId="478"/>
          <ac:cxnSpMkLst>
            <pc:docMk/>
            <pc:sldMk cId="396042659" sldId="321"/>
            <ac:cxnSpMk id="44" creationId="{CCC19FD1-DDE1-44FE-ADA7-3355280D5BF3}"/>
          </ac:cxnSpMkLst>
        </pc:cxnChg>
      </pc:sldChg>
      <pc:sldChg chg="addSp delSp modSp new mod ord">
        <pc:chgData name="Andras Garzo" userId="6941d427-6f90-49b9-905d-70883a33c961" providerId="ADAL" clId="{85E3E36A-92D7-4D2E-814A-364BE6DE2E74}" dt="2020-10-17T18:20:42.348" v="19650"/>
        <pc:sldMkLst>
          <pc:docMk/>
          <pc:sldMk cId="2298876220" sldId="322"/>
        </pc:sldMkLst>
        <pc:spChg chg="mod">
          <ac:chgData name="Andras Garzo" userId="6941d427-6f90-49b9-905d-70883a33c961" providerId="ADAL" clId="{85E3E36A-92D7-4D2E-814A-364BE6DE2E74}" dt="2020-10-17T17:18:40.954" v="16254" actId="113"/>
          <ac:spMkLst>
            <pc:docMk/>
            <pc:sldMk cId="2298876220" sldId="322"/>
            <ac:spMk id="2" creationId="{882D7DF1-7C6B-48CB-A6A2-BCB1BDB1986F}"/>
          </ac:spMkLst>
        </pc:spChg>
        <pc:spChg chg="del">
          <ac:chgData name="Andras Garzo" userId="6941d427-6f90-49b9-905d-70883a33c961" providerId="ADAL" clId="{85E3E36A-92D7-4D2E-814A-364BE6DE2E74}" dt="2020-10-17T17:45:59.382" v="18035" actId="478"/>
          <ac:spMkLst>
            <pc:docMk/>
            <pc:sldMk cId="2298876220" sldId="322"/>
            <ac:spMk id="3" creationId="{659C550F-3660-4DD7-9188-A9D41FED357A}"/>
          </ac:spMkLst>
        </pc:spChg>
        <pc:spChg chg="add">
          <ac:chgData name="Andras Garzo" userId="6941d427-6f90-49b9-905d-70883a33c961" providerId="ADAL" clId="{85E3E36A-92D7-4D2E-814A-364BE6DE2E74}" dt="2020-10-17T17:49:37.084" v="18218" actId="22"/>
          <ac:spMkLst>
            <pc:docMk/>
            <pc:sldMk cId="2298876220" sldId="322"/>
            <ac:spMk id="5" creationId="{5365F8E8-61E7-41CF-8F4A-F868362E004A}"/>
          </ac:spMkLst>
        </pc:spChg>
        <pc:spChg chg="add">
          <ac:chgData name="Andras Garzo" userId="6941d427-6f90-49b9-905d-70883a33c961" providerId="ADAL" clId="{85E3E36A-92D7-4D2E-814A-364BE6DE2E74}" dt="2020-10-17T17:49:37.084" v="18218" actId="22"/>
          <ac:spMkLst>
            <pc:docMk/>
            <pc:sldMk cId="2298876220" sldId="322"/>
            <ac:spMk id="7" creationId="{FAE77768-9A13-4D83-86FB-628EEC792103}"/>
          </ac:spMkLst>
        </pc:spChg>
        <pc:spChg chg="add">
          <ac:chgData name="Andras Garzo" userId="6941d427-6f90-49b9-905d-70883a33c961" providerId="ADAL" clId="{85E3E36A-92D7-4D2E-814A-364BE6DE2E74}" dt="2020-10-17T17:49:37.084" v="18218" actId="22"/>
          <ac:spMkLst>
            <pc:docMk/>
            <pc:sldMk cId="2298876220" sldId="322"/>
            <ac:spMk id="9" creationId="{6A634DE0-D8B3-42C9-A267-34DF6CC8B6BE}"/>
          </ac:spMkLst>
        </pc:spChg>
        <pc:spChg chg="add">
          <ac:chgData name="Andras Garzo" userId="6941d427-6f90-49b9-905d-70883a33c961" providerId="ADAL" clId="{85E3E36A-92D7-4D2E-814A-364BE6DE2E74}" dt="2020-10-17T17:49:37.084" v="18218" actId="22"/>
          <ac:spMkLst>
            <pc:docMk/>
            <pc:sldMk cId="2298876220" sldId="322"/>
            <ac:spMk id="11" creationId="{4699AA0E-0478-4A1E-8042-84E7D52F6A78}"/>
          </ac:spMkLst>
        </pc:spChg>
        <pc:spChg chg="add">
          <ac:chgData name="Andras Garzo" userId="6941d427-6f90-49b9-905d-70883a33c961" providerId="ADAL" clId="{85E3E36A-92D7-4D2E-814A-364BE6DE2E74}" dt="2020-10-17T17:49:37.084" v="18218" actId="22"/>
          <ac:spMkLst>
            <pc:docMk/>
            <pc:sldMk cId="2298876220" sldId="322"/>
            <ac:spMk id="13" creationId="{0AE925F7-09CE-4E2D-BF76-B212B0B2B550}"/>
          </ac:spMkLst>
        </pc:spChg>
        <pc:spChg chg="add">
          <ac:chgData name="Andras Garzo" userId="6941d427-6f90-49b9-905d-70883a33c961" providerId="ADAL" clId="{85E3E36A-92D7-4D2E-814A-364BE6DE2E74}" dt="2020-10-17T17:49:37.084" v="18218" actId="22"/>
          <ac:spMkLst>
            <pc:docMk/>
            <pc:sldMk cId="2298876220" sldId="322"/>
            <ac:spMk id="15" creationId="{DDF10B11-FE1E-4A99-B372-8C3CC38E05F0}"/>
          </ac:spMkLst>
        </pc:spChg>
        <pc:spChg chg="add">
          <ac:chgData name="Andras Garzo" userId="6941d427-6f90-49b9-905d-70883a33c961" providerId="ADAL" clId="{85E3E36A-92D7-4D2E-814A-364BE6DE2E74}" dt="2020-10-17T17:49:37.084" v="18218" actId="22"/>
          <ac:spMkLst>
            <pc:docMk/>
            <pc:sldMk cId="2298876220" sldId="322"/>
            <ac:spMk id="17" creationId="{9CAA1987-F8AF-4CAC-8C2E-354F236C2DB6}"/>
          </ac:spMkLst>
        </pc:spChg>
        <pc:spChg chg="add">
          <ac:chgData name="Andras Garzo" userId="6941d427-6f90-49b9-905d-70883a33c961" providerId="ADAL" clId="{85E3E36A-92D7-4D2E-814A-364BE6DE2E74}" dt="2020-10-17T17:49:37.084" v="18218" actId="22"/>
          <ac:spMkLst>
            <pc:docMk/>
            <pc:sldMk cId="2298876220" sldId="322"/>
            <ac:spMk id="19" creationId="{64E4036C-C43B-432A-B336-414F334E25BB}"/>
          </ac:spMkLst>
        </pc:spChg>
        <pc:spChg chg="add">
          <ac:chgData name="Andras Garzo" userId="6941d427-6f90-49b9-905d-70883a33c961" providerId="ADAL" clId="{85E3E36A-92D7-4D2E-814A-364BE6DE2E74}" dt="2020-10-17T17:49:37.084" v="18218" actId="22"/>
          <ac:spMkLst>
            <pc:docMk/>
            <pc:sldMk cId="2298876220" sldId="322"/>
            <ac:spMk id="21" creationId="{C3555D14-2F1C-4E3F-A6FA-42B5D0CA1D08}"/>
          </ac:spMkLst>
        </pc:spChg>
        <pc:spChg chg="add">
          <ac:chgData name="Andras Garzo" userId="6941d427-6f90-49b9-905d-70883a33c961" providerId="ADAL" clId="{85E3E36A-92D7-4D2E-814A-364BE6DE2E74}" dt="2020-10-17T17:49:37.084" v="18218" actId="22"/>
          <ac:spMkLst>
            <pc:docMk/>
            <pc:sldMk cId="2298876220" sldId="322"/>
            <ac:spMk id="23" creationId="{7DE96A2A-C1D8-4E3F-B0F1-A0A6A60CB997}"/>
          </ac:spMkLst>
        </pc:spChg>
        <pc:spChg chg="add">
          <ac:chgData name="Andras Garzo" userId="6941d427-6f90-49b9-905d-70883a33c961" providerId="ADAL" clId="{85E3E36A-92D7-4D2E-814A-364BE6DE2E74}" dt="2020-10-17T17:49:37.084" v="18218" actId="22"/>
          <ac:spMkLst>
            <pc:docMk/>
            <pc:sldMk cId="2298876220" sldId="322"/>
            <ac:spMk id="25" creationId="{2BF5A244-D7B9-4EBB-ABBC-F227B3787986}"/>
          </ac:spMkLst>
        </pc:spChg>
        <pc:spChg chg="add">
          <ac:chgData name="Andras Garzo" userId="6941d427-6f90-49b9-905d-70883a33c961" providerId="ADAL" clId="{85E3E36A-92D7-4D2E-814A-364BE6DE2E74}" dt="2020-10-17T17:49:37.084" v="18218" actId="22"/>
          <ac:spMkLst>
            <pc:docMk/>
            <pc:sldMk cId="2298876220" sldId="322"/>
            <ac:spMk id="27" creationId="{E76AC3C6-3788-4961-A32F-F941FAC3D250}"/>
          </ac:spMkLst>
        </pc:spChg>
        <pc:spChg chg="add">
          <ac:chgData name="Andras Garzo" userId="6941d427-6f90-49b9-905d-70883a33c961" providerId="ADAL" clId="{85E3E36A-92D7-4D2E-814A-364BE6DE2E74}" dt="2020-10-17T17:49:37.084" v="18218" actId="22"/>
          <ac:spMkLst>
            <pc:docMk/>
            <pc:sldMk cId="2298876220" sldId="322"/>
            <ac:spMk id="29" creationId="{F5486105-A686-4803-BD41-FA9EC94DC612}"/>
          </ac:spMkLst>
        </pc:spChg>
        <pc:spChg chg="add">
          <ac:chgData name="Andras Garzo" userId="6941d427-6f90-49b9-905d-70883a33c961" providerId="ADAL" clId="{85E3E36A-92D7-4D2E-814A-364BE6DE2E74}" dt="2020-10-17T17:49:37.084" v="18218" actId="22"/>
          <ac:spMkLst>
            <pc:docMk/>
            <pc:sldMk cId="2298876220" sldId="322"/>
            <ac:spMk id="31" creationId="{8E7BC6DD-8B49-44AC-B767-333A7FC8BC93}"/>
          </ac:spMkLst>
        </pc:spChg>
        <pc:spChg chg="add">
          <ac:chgData name="Andras Garzo" userId="6941d427-6f90-49b9-905d-70883a33c961" providerId="ADAL" clId="{85E3E36A-92D7-4D2E-814A-364BE6DE2E74}" dt="2020-10-17T17:49:37.084" v="18218" actId="22"/>
          <ac:spMkLst>
            <pc:docMk/>
            <pc:sldMk cId="2298876220" sldId="322"/>
            <ac:spMk id="33" creationId="{D62FC0A3-4B3A-4B9A-B226-9480A36C7E37}"/>
          </ac:spMkLst>
        </pc:spChg>
        <pc:spChg chg="add">
          <ac:chgData name="Andras Garzo" userId="6941d427-6f90-49b9-905d-70883a33c961" providerId="ADAL" clId="{85E3E36A-92D7-4D2E-814A-364BE6DE2E74}" dt="2020-10-17T17:49:37.084" v="18218" actId="22"/>
          <ac:spMkLst>
            <pc:docMk/>
            <pc:sldMk cId="2298876220" sldId="322"/>
            <ac:spMk id="35" creationId="{B9AB737C-C51D-4B6C-824C-0DADB6933F98}"/>
          </ac:spMkLst>
        </pc:spChg>
        <pc:spChg chg="add">
          <ac:chgData name="Andras Garzo" userId="6941d427-6f90-49b9-905d-70883a33c961" providerId="ADAL" clId="{85E3E36A-92D7-4D2E-814A-364BE6DE2E74}" dt="2020-10-17T17:49:37.084" v="18218" actId="22"/>
          <ac:spMkLst>
            <pc:docMk/>
            <pc:sldMk cId="2298876220" sldId="322"/>
            <ac:spMk id="37" creationId="{4A709A62-152E-4656-9C9B-B0FA452847E5}"/>
          </ac:spMkLst>
        </pc:spChg>
        <pc:spChg chg="add">
          <ac:chgData name="Andras Garzo" userId="6941d427-6f90-49b9-905d-70883a33c961" providerId="ADAL" clId="{85E3E36A-92D7-4D2E-814A-364BE6DE2E74}" dt="2020-10-17T17:49:37.084" v="18218" actId="22"/>
          <ac:spMkLst>
            <pc:docMk/>
            <pc:sldMk cId="2298876220" sldId="322"/>
            <ac:spMk id="39" creationId="{7F8DBAD3-422E-451D-9967-BB5902D7FF5F}"/>
          </ac:spMkLst>
        </pc:spChg>
        <pc:spChg chg="add">
          <ac:chgData name="Andras Garzo" userId="6941d427-6f90-49b9-905d-70883a33c961" providerId="ADAL" clId="{85E3E36A-92D7-4D2E-814A-364BE6DE2E74}" dt="2020-10-17T17:49:37.084" v="18218" actId="22"/>
          <ac:spMkLst>
            <pc:docMk/>
            <pc:sldMk cId="2298876220" sldId="322"/>
            <ac:spMk id="41" creationId="{7B4B1CDF-136F-4A34-A10C-FFC7E4B9BACA}"/>
          </ac:spMkLst>
        </pc:spChg>
        <pc:spChg chg="add">
          <ac:chgData name="Andras Garzo" userId="6941d427-6f90-49b9-905d-70883a33c961" providerId="ADAL" clId="{85E3E36A-92D7-4D2E-814A-364BE6DE2E74}" dt="2020-10-17T17:49:37.084" v="18218" actId="22"/>
          <ac:spMkLst>
            <pc:docMk/>
            <pc:sldMk cId="2298876220" sldId="322"/>
            <ac:spMk id="43" creationId="{F61513A0-EA01-421A-ACCA-BC18DED8393E}"/>
          </ac:spMkLst>
        </pc:spChg>
        <pc:spChg chg="add">
          <ac:chgData name="Andras Garzo" userId="6941d427-6f90-49b9-905d-70883a33c961" providerId="ADAL" clId="{85E3E36A-92D7-4D2E-814A-364BE6DE2E74}" dt="2020-10-17T17:49:37.084" v="18218" actId="22"/>
          <ac:spMkLst>
            <pc:docMk/>
            <pc:sldMk cId="2298876220" sldId="322"/>
            <ac:spMk id="45" creationId="{C5974D29-6506-4968-8D6D-EBFB6ADC41CA}"/>
          </ac:spMkLst>
        </pc:spChg>
        <pc:spChg chg="add">
          <ac:chgData name="Andras Garzo" userId="6941d427-6f90-49b9-905d-70883a33c961" providerId="ADAL" clId="{85E3E36A-92D7-4D2E-814A-364BE6DE2E74}" dt="2020-10-17T17:49:37.084" v="18218" actId="22"/>
          <ac:spMkLst>
            <pc:docMk/>
            <pc:sldMk cId="2298876220" sldId="322"/>
            <ac:spMk id="47" creationId="{17834608-DE61-4793-AAB0-F6E2AF68CEB6}"/>
          </ac:spMkLst>
        </pc:spChg>
        <pc:spChg chg="add">
          <ac:chgData name="Andras Garzo" userId="6941d427-6f90-49b9-905d-70883a33c961" providerId="ADAL" clId="{85E3E36A-92D7-4D2E-814A-364BE6DE2E74}" dt="2020-10-17T17:49:37.084" v="18218" actId="22"/>
          <ac:spMkLst>
            <pc:docMk/>
            <pc:sldMk cId="2298876220" sldId="322"/>
            <ac:spMk id="49" creationId="{CDBEECB3-474A-47C4-ABCB-F93F293CE7CF}"/>
          </ac:spMkLst>
        </pc:spChg>
        <pc:spChg chg="add">
          <ac:chgData name="Andras Garzo" userId="6941d427-6f90-49b9-905d-70883a33c961" providerId="ADAL" clId="{85E3E36A-92D7-4D2E-814A-364BE6DE2E74}" dt="2020-10-17T17:49:37.084" v="18218" actId="22"/>
          <ac:spMkLst>
            <pc:docMk/>
            <pc:sldMk cId="2298876220" sldId="322"/>
            <ac:spMk id="51" creationId="{3A464EB9-A626-4447-AB49-C2B8FA8654DE}"/>
          </ac:spMkLst>
        </pc:spChg>
      </pc:sldChg>
      <pc:sldChg chg="addSp delSp modSp add mod ord modAnim">
        <pc:chgData name="Andras Garzo" userId="6941d427-6f90-49b9-905d-70883a33c961" providerId="ADAL" clId="{85E3E36A-92D7-4D2E-814A-364BE6DE2E74}" dt="2020-10-17T18:20:42.348" v="19650"/>
        <pc:sldMkLst>
          <pc:docMk/>
          <pc:sldMk cId="2629073054" sldId="323"/>
        </pc:sldMkLst>
        <pc:spChg chg="mod">
          <ac:chgData name="Andras Garzo" userId="6941d427-6f90-49b9-905d-70883a33c961" providerId="ADAL" clId="{85E3E36A-92D7-4D2E-814A-364BE6DE2E74}" dt="2020-10-17T17:18:47.689" v="16257" actId="113"/>
          <ac:spMkLst>
            <pc:docMk/>
            <pc:sldMk cId="2629073054" sldId="323"/>
            <ac:spMk id="2" creationId="{882D7DF1-7C6B-48CB-A6A2-BCB1BDB1986F}"/>
          </ac:spMkLst>
        </pc:spChg>
        <pc:spChg chg="del">
          <ac:chgData name="Andras Garzo" userId="6941d427-6f90-49b9-905d-70883a33c961" providerId="ADAL" clId="{85E3E36A-92D7-4D2E-814A-364BE6DE2E74}" dt="2020-10-17T17:46:21.358" v="18037" actId="478"/>
          <ac:spMkLst>
            <pc:docMk/>
            <pc:sldMk cId="2629073054" sldId="323"/>
            <ac:spMk id="3" creationId="{659C550F-3660-4DD7-9188-A9D41FED357A}"/>
          </ac:spMkLst>
        </pc:spChg>
        <pc:spChg chg="add del mod">
          <ac:chgData name="Andras Garzo" userId="6941d427-6f90-49b9-905d-70883a33c961" providerId="ADAL" clId="{85E3E36A-92D7-4D2E-814A-364BE6DE2E74}" dt="2020-10-17T17:49:42.082" v="18219" actId="478"/>
          <ac:spMkLst>
            <pc:docMk/>
            <pc:sldMk cId="2629073054" sldId="323"/>
            <ac:spMk id="5" creationId="{7DF5E8F7-839F-442C-BC4D-CEDC76F4E17F}"/>
          </ac:spMkLst>
        </pc:spChg>
        <pc:spChg chg="add del mod">
          <ac:chgData name="Andras Garzo" userId="6941d427-6f90-49b9-905d-70883a33c961" providerId="ADAL" clId="{85E3E36A-92D7-4D2E-814A-364BE6DE2E74}" dt="2020-10-17T17:49:42.082" v="18219" actId="478"/>
          <ac:spMkLst>
            <pc:docMk/>
            <pc:sldMk cId="2629073054" sldId="323"/>
            <ac:spMk id="7" creationId="{F918F49E-BCF0-44E8-9BFD-406ACBFFF3A9}"/>
          </ac:spMkLst>
        </pc:spChg>
        <pc:spChg chg="add del mod">
          <ac:chgData name="Andras Garzo" userId="6941d427-6f90-49b9-905d-70883a33c961" providerId="ADAL" clId="{85E3E36A-92D7-4D2E-814A-364BE6DE2E74}" dt="2020-10-17T17:49:42.082" v="18219" actId="478"/>
          <ac:spMkLst>
            <pc:docMk/>
            <pc:sldMk cId="2629073054" sldId="323"/>
            <ac:spMk id="9" creationId="{6418A26A-A38F-48FE-86EB-2BFAB014CF18}"/>
          </ac:spMkLst>
        </pc:spChg>
        <pc:spChg chg="add del mod">
          <ac:chgData name="Andras Garzo" userId="6941d427-6f90-49b9-905d-70883a33c961" providerId="ADAL" clId="{85E3E36A-92D7-4D2E-814A-364BE6DE2E74}" dt="2020-10-17T17:49:42.082" v="18219" actId="478"/>
          <ac:spMkLst>
            <pc:docMk/>
            <pc:sldMk cId="2629073054" sldId="323"/>
            <ac:spMk id="11" creationId="{D3AA1E16-0E10-4E61-8472-8B1E5E7C3B69}"/>
          </ac:spMkLst>
        </pc:spChg>
        <pc:spChg chg="add del mod">
          <ac:chgData name="Andras Garzo" userId="6941d427-6f90-49b9-905d-70883a33c961" providerId="ADAL" clId="{85E3E36A-92D7-4D2E-814A-364BE6DE2E74}" dt="2020-10-17T17:49:42.082" v="18219" actId="478"/>
          <ac:spMkLst>
            <pc:docMk/>
            <pc:sldMk cId="2629073054" sldId="323"/>
            <ac:spMk id="13" creationId="{4A0B4D23-C17D-44D2-BDF0-FE878294F00C}"/>
          </ac:spMkLst>
        </pc:spChg>
        <pc:spChg chg="add del mod">
          <ac:chgData name="Andras Garzo" userId="6941d427-6f90-49b9-905d-70883a33c961" providerId="ADAL" clId="{85E3E36A-92D7-4D2E-814A-364BE6DE2E74}" dt="2020-10-17T17:49:42.082" v="18219" actId="478"/>
          <ac:spMkLst>
            <pc:docMk/>
            <pc:sldMk cId="2629073054" sldId="323"/>
            <ac:spMk id="15" creationId="{C6BD240A-2FCE-4A82-AC4B-0BEFFCE95805}"/>
          </ac:spMkLst>
        </pc:spChg>
        <pc:spChg chg="add del mod">
          <ac:chgData name="Andras Garzo" userId="6941d427-6f90-49b9-905d-70883a33c961" providerId="ADAL" clId="{85E3E36A-92D7-4D2E-814A-364BE6DE2E74}" dt="2020-10-17T17:49:42.082" v="18219" actId="478"/>
          <ac:spMkLst>
            <pc:docMk/>
            <pc:sldMk cId="2629073054" sldId="323"/>
            <ac:spMk id="17" creationId="{C6D1D48A-3385-46D1-A0D3-2C85BF987E7F}"/>
          </ac:spMkLst>
        </pc:spChg>
        <pc:spChg chg="add del mod">
          <ac:chgData name="Andras Garzo" userId="6941d427-6f90-49b9-905d-70883a33c961" providerId="ADAL" clId="{85E3E36A-92D7-4D2E-814A-364BE6DE2E74}" dt="2020-10-17T17:49:42.082" v="18219" actId="478"/>
          <ac:spMkLst>
            <pc:docMk/>
            <pc:sldMk cId="2629073054" sldId="323"/>
            <ac:spMk id="19" creationId="{53FC99B4-4A6E-47FA-9B16-604EE83BFA4A}"/>
          </ac:spMkLst>
        </pc:spChg>
        <pc:spChg chg="add del mod">
          <ac:chgData name="Andras Garzo" userId="6941d427-6f90-49b9-905d-70883a33c961" providerId="ADAL" clId="{85E3E36A-92D7-4D2E-814A-364BE6DE2E74}" dt="2020-10-17T17:49:42.082" v="18219" actId="478"/>
          <ac:spMkLst>
            <pc:docMk/>
            <pc:sldMk cId="2629073054" sldId="323"/>
            <ac:spMk id="21" creationId="{189DCF86-F44C-433D-809E-85F01D151323}"/>
          </ac:spMkLst>
        </pc:spChg>
        <pc:spChg chg="add del mod">
          <ac:chgData name="Andras Garzo" userId="6941d427-6f90-49b9-905d-70883a33c961" providerId="ADAL" clId="{85E3E36A-92D7-4D2E-814A-364BE6DE2E74}" dt="2020-10-17T17:49:42.082" v="18219" actId="478"/>
          <ac:spMkLst>
            <pc:docMk/>
            <pc:sldMk cId="2629073054" sldId="323"/>
            <ac:spMk id="23" creationId="{54CB47FF-D6B0-44B7-A51A-74A9D8DC1256}"/>
          </ac:spMkLst>
        </pc:spChg>
        <pc:spChg chg="add del mod">
          <ac:chgData name="Andras Garzo" userId="6941d427-6f90-49b9-905d-70883a33c961" providerId="ADAL" clId="{85E3E36A-92D7-4D2E-814A-364BE6DE2E74}" dt="2020-10-17T17:49:42.082" v="18219" actId="478"/>
          <ac:spMkLst>
            <pc:docMk/>
            <pc:sldMk cId="2629073054" sldId="323"/>
            <ac:spMk id="25" creationId="{AE392CAB-231B-4E73-BA02-42147E11AA5C}"/>
          </ac:spMkLst>
        </pc:spChg>
        <pc:spChg chg="add del mod">
          <ac:chgData name="Andras Garzo" userId="6941d427-6f90-49b9-905d-70883a33c961" providerId="ADAL" clId="{85E3E36A-92D7-4D2E-814A-364BE6DE2E74}" dt="2020-10-17T17:49:42.082" v="18219" actId="478"/>
          <ac:spMkLst>
            <pc:docMk/>
            <pc:sldMk cId="2629073054" sldId="323"/>
            <ac:spMk id="27" creationId="{90C86E47-1A51-49C2-A867-52FF039ACB32}"/>
          </ac:spMkLst>
        </pc:spChg>
        <pc:spChg chg="add del mod">
          <ac:chgData name="Andras Garzo" userId="6941d427-6f90-49b9-905d-70883a33c961" providerId="ADAL" clId="{85E3E36A-92D7-4D2E-814A-364BE6DE2E74}" dt="2020-10-17T17:49:42.082" v="18219" actId="478"/>
          <ac:spMkLst>
            <pc:docMk/>
            <pc:sldMk cId="2629073054" sldId="323"/>
            <ac:spMk id="29" creationId="{FF734EB2-13F0-4604-B1EA-ADC588FEA888}"/>
          </ac:spMkLst>
        </pc:spChg>
        <pc:spChg chg="add del mod">
          <ac:chgData name="Andras Garzo" userId="6941d427-6f90-49b9-905d-70883a33c961" providerId="ADAL" clId="{85E3E36A-92D7-4D2E-814A-364BE6DE2E74}" dt="2020-10-17T17:49:42.082" v="18219" actId="478"/>
          <ac:spMkLst>
            <pc:docMk/>
            <pc:sldMk cId="2629073054" sldId="323"/>
            <ac:spMk id="30" creationId="{81FB4CE2-AE61-42AB-8DBA-BC3C710FE678}"/>
          </ac:spMkLst>
        </pc:spChg>
        <pc:spChg chg="add del mod">
          <ac:chgData name="Andras Garzo" userId="6941d427-6f90-49b9-905d-70883a33c961" providerId="ADAL" clId="{85E3E36A-92D7-4D2E-814A-364BE6DE2E74}" dt="2020-10-17T17:49:42.082" v="18219" actId="478"/>
          <ac:spMkLst>
            <pc:docMk/>
            <pc:sldMk cId="2629073054" sldId="323"/>
            <ac:spMk id="32" creationId="{702B2765-2465-4364-A2E4-00B526A53859}"/>
          </ac:spMkLst>
        </pc:spChg>
        <pc:spChg chg="add del mod">
          <ac:chgData name="Andras Garzo" userId="6941d427-6f90-49b9-905d-70883a33c961" providerId="ADAL" clId="{85E3E36A-92D7-4D2E-814A-364BE6DE2E74}" dt="2020-10-17T17:49:42.082" v="18219" actId="478"/>
          <ac:spMkLst>
            <pc:docMk/>
            <pc:sldMk cId="2629073054" sldId="323"/>
            <ac:spMk id="34" creationId="{0F3226EE-D966-4C42-9E5F-D3A02AF6E716}"/>
          </ac:spMkLst>
        </pc:spChg>
        <pc:spChg chg="add del mod">
          <ac:chgData name="Andras Garzo" userId="6941d427-6f90-49b9-905d-70883a33c961" providerId="ADAL" clId="{85E3E36A-92D7-4D2E-814A-364BE6DE2E74}" dt="2020-10-17T17:49:42.082" v="18219" actId="478"/>
          <ac:spMkLst>
            <pc:docMk/>
            <pc:sldMk cId="2629073054" sldId="323"/>
            <ac:spMk id="36" creationId="{A64363E5-73F9-48DD-ACB5-3C073D234C43}"/>
          </ac:spMkLst>
        </pc:spChg>
        <pc:spChg chg="add del mod">
          <ac:chgData name="Andras Garzo" userId="6941d427-6f90-49b9-905d-70883a33c961" providerId="ADAL" clId="{85E3E36A-92D7-4D2E-814A-364BE6DE2E74}" dt="2020-10-17T17:49:42.082" v="18219" actId="478"/>
          <ac:spMkLst>
            <pc:docMk/>
            <pc:sldMk cId="2629073054" sldId="323"/>
            <ac:spMk id="38" creationId="{A1C28D7A-4346-4964-BFC7-1C555181456E}"/>
          </ac:spMkLst>
        </pc:spChg>
        <pc:spChg chg="add del mod">
          <ac:chgData name="Andras Garzo" userId="6941d427-6f90-49b9-905d-70883a33c961" providerId="ADAL" clId="{85E3E36A-92D7-4D2E-814A-364BE6DE2E74}" dt="2020-10-17T17:49:46.429" v="18220" actId="478"/>
          <ac:spMkLst>
            <pc:docMk/>
            <pc:sldMk cId="2629073054" sldId="323"/>
            <ac:spMk id="40" creationId="{1AF2F76D-1D94-4B73-81ED-EFCA180A5F58}"/>
          </ac:spMkLst>
        </pc:spChg>
        <pc:spChg chg="add del mod">
          <ac:chgData name="Andras Garzo" userId="6941d427-6f90-49b9-905d-70883a33c961" providerId="ADAL" clId="{85E3E36A-92D7-4D2E-814A-364BE6DE2E74}" dt="2020-10-17T17:49:42.082" v="18219" actId="478"/>
          <ac:spMkLst>
            <pc:docMk/>
            <pc:sldMk cId="2629073054" sldId="323"/>
            <ac:spMk id="42" creationId="{46082876-AD7D-49A8-9057-BB15EA4C7433}"/>
          </ac:spMkLst>
        </pc:spChg>
        <pc:spChg chg="add del mod">
          <ac:chgData name="Andras Garzo" userId="6941d427-6f90-49b9-905d-70883a33c961" providerId="ADAL" clId="{85E3E36A-92D7-4D2E-814A-364BE6DE2E74}" dt="2020-10-17T17:49:42.082" v="18219" actId="478"/>
          <ac:spMkLst>
            <pc:docMk/>
            <pc:sldMk cId="2629073054" sldId="323"/>
            <ac:spMk id="44" creationId="{498FB21C-C65F-483A-9B84-3AD7D609DD1E}"/>
          </ac:spMkLst>
        </pc:spChg>
        <pc:spChg chg="add del mod">
          <ac:chgData name="Andras Garzo" userId="6941d427-6f90-49b9-905d-70883a33c961" providerId="ADAL" clId="{85E3E36A-92D7-4D2E-814A-364BE6DE2E74}" dt="2020-10-17T17:49:42.082" v="18219" actId="478"/>
          <ac:spMkLst>
            <pc:docMk/>
            <pc:sldMk cId="2629073054" sldId="323"/>
            <ac:spMk id="45" creationId="{FE0F08B3-9963-423A-B8EC-693BFD48A36D}"/>
          </ac:spMkLst>
        </pc:spChg>
        <pc:spChg chg="add del">
          <ac:chgData name="Andras Garzo" userId="6941d427-6f90-49b9-905d-70883a33c961" providerId="ADAL" clId="{85E3E36A-92D7-4D2E-814A-364BE6DE2E74}" dt="2020-10-17T17:48:30.195" v="18096" actId="478"/>
          <ac:spMkLst>
            <pc:docMk/>
            <pc:sldMk cId="2629073054" sldId="323"/>
            <ac:spMk id="46" creationId="{F2BEE49E-3095-486B-8F6C-BEEE12D4708B}"/>
          </ac:spMkLst>
        </pc:spChg>
        <pc:spChg chg="add del mod">
          <ac:chgData name="Andras Garzo" userId="6941d427-6f90-49b9-905d-70883a33c961" providerId="ADAL" clId="{85E3E36A-92D7-4D2E-814A-364BE6DE2E74}" dt="2020-10-17T17:49:42.082" v="18219" actId="478"/>
          <ac:spMkLst>
            <pc:docMk/>
            <pc:sldMk cId="2629073054" sldId="323"/>
            <ac:spMk id="47" creationId="{7C3B00CD-C84D-4FA6-8A85-ABC869A6A6A5}"/>
          </ac:spMkLst>
        </pc:spChg>
        <pc:spChg chg="add del mod">
          <ac:chgData name="Andras Garzo" userId="6941d427-6f90-49b9-905d-70883a33c961" providerId="ADAL" clId="{85E3E36A-92D7-4D2E-814A-364BE6DE2E74}" dt="2020-10-17T17:49:42.082" v="18219" actId="478"/>
          <ac:spMkLst>
            <pc:docMk/>
            <pc:sldMk cId="2629073054" sldId="323"/>
            <ac:spMk id="48" creationId="{A4D8AC8C-B857-4C31-8634-A5A89D5C580B}"/>
          </ac:spMkLst>
        </pc:spChg>
        <pc:spChg chg="add mod">
          <ac:chgData name="Andras Garzo" userId="6941d427-6f90-49b9-905d-70883a33c961" providerId="ADAL" clId="{85E3E36A-92D7-4D2E-814A-364BE6DE2E74}" dt="2020-10-17T17:49:55.176" v="18234" actId="1076"/>
          <ac:spMkLst>
            <pc:docMk/>
            <pc:sldMk cId="2629073054" sldId="323"/>
            <ac:spMk id="49" creationId="{D0CB520D-B64F-414C-A5D7-984A590DDD9A}"/>
          </ac:spMkLst>
        </pc:spChg>
        <pc:spChg chg="add mod">
          <ac:chgData name="Andras Garzo" userId="6941d427-6f90-49b9-905d-70883a33c961" providerId="ADAL" clId="{85E3E36A-92D7-4D2E-814A-364BE6DE2E74}" dt="2020-10-17T17:50:35.077" v="18284" actId="121"/>
          <ac:spMkLst>
            <pc:docMk/>
            <pc:sldMk cId="2629073054" sldId="323"/>
            <ac:spMk id="50" creationId="{EB1C9D79-B3A7-45E6-855F-06B404FBB83E}"/>
          </ac:spMkLst>
        </pc:spChg>
        <pc:spChg chg="add mod">
          <ac:chgData name="Andras Garzo" userId="6941d427-6f90-49b9-905d-70883a33c961" providerId="ADAL" clId="{85E3E36A-92D7-4D2E-814A-364BE6DE2E74}" dt="2020-10-17T17:55:47.740" v="18350" actId="20577"/>
          <ac:spMkLst>
            <pc:docMk/>
            <pc:sldMk cId="2629073054" sldId="323"/>
            <ac:spMk id="52" creationId="{ED0EA9D6-B3C6-4D82-84DB-954E0C9801CF}"/>
          </ac:spMkLst>
        </pc:spChg>
        <pc:spChg chg="add mod">
          <ac:chgData name="Andras Garzo" userId="6941d427-6f90-49b9-905d-70883a33c961" providerId="ADAL" clId="{85E3E36A-92D7-4D2E-814A-364BE6DE2E74}" dt="2020-10-17T17:55:56.598" v="18352" actId="692"/>
          <ac:spMkLst>
            <pc:docMk/>
            <pc:sldMk cId="2629073054" sldId="323"/>
            <ac:spMk id="54" creationId="{97157E11-4ADE-4223-8AA8-F90405058525}"/>
          </ac:spMkLst>
        </pc:spChg>
        <pc:spChg chg="add mod">
          <ac:chgData name="Andras Garzo" userId="6941d427-6f90-49b9-905d-70883a33c961" providerId="ADAL" clId="{85E3E36A-92D7-4D2E-814A-364BE6DE2E74}" dt="2020-10-17T17:55:56.598" v="18352" actId="692"/>
          <ac:spMkLst>
            <pc:docMk/>
            <pc:sldMk cId="2629073054" sldId="323"/>
            <ac:spMk id="56" creationId="{04C7F2BD-ED1B-449A-8981-1DEB2B04EBB9}"/>
          </ac:spMkLst>
        </pc:spChg>
        <pc:spChg chg="add mod">
          <ac:chgData name="Andras Garzo" userId="6941d427-6f90-49b9-905d-70883a33c961" providerId="ADAL" clId="{85E3E36A-92D7-4D2E-814A-364BE6DE2E74}" dt="2020-10-17T17:52:24.650" v="18300" actId="13822"/>
          <ac:spMkLst>
            <pc:docMk/>
            <pc:sldMk cId="2629073054" sldId="323"/>
            <ac:spMk id="57" creationId="{50A9D1D9-1006-4D8A-8F9A-09CC81E3F84B}"/>
          </ac:spMkLst>
        </pc:spChg>
        <pc:spChg chg="add mod">
          <ac:chgData name="Andras Garzo" userId="6941d427-6f90-49b9-905d-70883a33c961" providerId="ADAL" clId="{85E3E36A-92D7-4D2E-814A-364BE6DE2E74}" dt="2020-10-17T17:54:21.290" v="18304" actId="13822"/>
          <ac:spMkLst>
            <pc:docMk/>
            <pc:sldMk cId="2629073054" sldId="323"/>
            <ac:spMk id="59" creationId="{C26CB25F-07D2-4B76-9061-DE7AA215F9A9}"/>
          </ac:spMkLst>
        </pc:spChg>
        <pc:spChg chg="add mod">
          <ac:chgData name="Andras Garzo" userId="6941d427-6f90-49b9-905d-70883a33c961" providerId="ADAL" clId="{85E3E36A-92D7-4D2E-814A-364BE6DE2E74}" dt="2020-10-17T17:54:53.670" v="18312" actId="1076"/>
          <ac:spMkLst>
            <pc:docMk/>
            <pc:sldMk cId="2629073054" sldId="323"/>
            <ac:spMk id="61" creationId="{BA0FB931-15BE-4855-BA99-898F40E93787}"/>
          </ac:spMkLst>
        </pc:spChg>
        <pc:spChg chg="add mod">
          <ac:chgData name="Andras Garzo" userId="6941d427-6f90-49b9-905d-70883a33c961" providerId="ADAL" clId="{85E3E36A-92D7-4D2E-814A-364BE6DE2E74}" dt="2020-10-17T17:55:34.280" v="18347" actId="1076"/>
          <ac:spMkLst>
            <pc:docMk/>
            <pc:sldMk cId="2629073054" sldId="323"/>
            <ac:spMk id="63" creationId="{71403CDD-2202-420B-8A05-50B209A94415}"/>
          </ac:spMkLst>
        </pc:spChg>
        <pc:spChg chg="add mod">
          <ac:chgData name="Andras Garzo" userId="6941d427-6f90-49b9-905d-70883a33c961" providerId="ADAL" clId="{85E3E36A-92D7-4D2E-814A-364BE6DE2E74}" dt="2020-10-17T17:55:25.999" v="18344" actId="1076"/>
          <ac:spMkLst>
            <pc:docMk/>
            <pc:sldMk cId="2629073054" sldId="323"/>
            <ac:spMk id="70" creationId="{44C3347D-A6FF-4FA6-9B38-E37F0DDA4A4E}"/>
          </ac:spMkLst>
        </pc:spChg>
        <pc:spChg chg="add mod">
          <ac:chgData name="Andras Garzo" userId="6941d427-6f90-49b9-905d-70883a33c961" providerId="ADAL" clId="{85E3E36A-92D7-4D2E-814A-364BE6DE2E74}" dt="2020-10-17T17:55:31.655" v="18346" actId="1076"/>
          <ac:spMkLst>
            <pc:docMk/>
            <pc:sldMk cId="2629073054" sldId="323"/>
            <ac:spMk id="72" creationId="{2384D332-6A21-46AB-A32B-8114960033B2}"/>
          </ac:spMkLst>
        </pc:spChg>
        <pc:spChg chg="add del">
          <ac:chgData name="Andras Garzo" userId="6941d427-6f90-49b9-905d-70883a33c961" providerId="ADAL" clId="{85E3E36A-92D7-4D2E-814A-364BE6DE2E74}" dt="2020-10-17T17:56:52.544" v="18370" actId="478"/>
          <ac:spMkLst>
            <pc:docMk/>
            <pc:sldMk cId="2629073054" sldId="323"/>
            <ac:spMk id="82" creationId="{D5B43CFF-FDD8-4B84-A346-85F0008E6DBF}"/>
          </ac:spMkLst>
        </pc:spChg>
        <pc:spChg chg="add mod">
          <ac:chgData name="Andras Garzo" userId="6941d427-6f90-49b9-905d-70883a33c961" providerId="ADAL" clId="{85E3E36A-92D7-4D2E-814A-364BE6DE2E74}" dt="2020-10-17T17:57:30.363" v="18442" actId="313"/>
          <ac:spMkLst>
            <pc:docMk/>
            <pc:sldMk cId="2629073054" sldId="323"/>
            <ac:spMk id="83" creationId="{710A58F9-7BF9-4C0C-A637-801033F7ED69}"/>
          </ac:spMkLst>
        </pc:spChg>
        <pc:spChg chg="add mod">
          <ac:chgData name="Andras Garzo" userId="6941d427-6f90-49b9-905d-70883a33c961" providerId="ADAL" clId="{85E3E36A-92D7-4D2E-814A-364BE6DE2E74}" dt="2020-10-17T17:58:44.160" v="18446" actId="692"/>
          <ac:spMkLst>
            <pc:docMk/>
            <pc:sldMk cId="2629073054" sldId="323"/>
            <ac:spMk id="84" creationId="{B4C81291-21FC-47DD-AF9F-A63F98805B4A}"/>
          </ac:spMkLst>
        </pc:spChg>
        <pc:spChg chg="add mod">
          <ac:chgData name="Andras Garzo" userId="6941d427-6f90-49b9-905d-70883a33c961" providerId="ADAL" clId="{85E3E36A-92D7-4D2E-814A-364BE6DE2E74}" dt="2020-10-17T17:59:06.495" v="18519" actId="1076"/>
          <ac:spMkLst>
            <pc:docMk/>
            <pc:sldMk cId="2629073054" sldId="323"/>
            <ac:spMk id="85" creationId="{E60FD12A-7306-4947-973B-D365943A4296}"/>
          </ac:spMkLst>
        </pc:spChg>
        <pc:cxnChg chg="add">
          <ac:chgData name="Andras Garzo" userId="6941d427-6f90-49b9-905d-70883a33c961" providerId="ADAL" clId="{85E3E36A-92D7-4D2E-814A-364BE6DE2E74}" dt="2020-10-17T17:54:58.144" v="18313" actId="11529"/>
          <ac:cxnSpMkLst>
            <pc:docMk/>
            <pc:sldMk cId="2629073054" sldId="323"/>
            <ac:cxnSpMk id="65" creationId="{D32710E2-6E5B-4981-8F78-5A7C56BEEB61}"/>
          </ac:cxnSpMkLst>
        </pc:cxnChg>
        <pc:cxnChg chg="add">
          <ac:chgData name="Andras Garzo" userId="6941d427-6f90-49b9-905d-70883a33c961" providerId="ADAL" clId="{85E3E36A-92D7-4D2E-814A-364BE6DE2E74}" dt="2020-10-17T17:55:03.429" v="18314" actId="11529"/>
          <ac:cxnSpMkLst>
            <pc:docMk/>
            <pc:sldMk cId="2629073054" sldId="323"/>
            <ac:cxnSpMk id="67" creationId="{0C05F9BA-B030-485E-9333-9F7F92E8CAA3}"/>
          </ac:cxnSpMkLst>
        </pc:cxnChg>
        <pc:cxnChg chg="add">
          <ac:chgData name="Andras Garzo" userId="6941d427-6f90-49b9-905d-70883a33c961" providerId="ADAL" clId="{85E3E36A-92D7-4D2E-814A-364BE6DE2E74}" dt="2020-10-17T17:55:07.806" v="18315" actId="11529"/>
          <ac:cxnSpMkLst>
            <pc:docMk/>
            <pc:sldMk cId="2629073054" sldId="323"/>
            <ac:cxnSpMk id="69" creationId="{590C14D7-3789-4397-83C3-681E841FB89A}"/>
          </ac:cxnSpMkLst>
        </pc:cxnChg>
        <pc:cxnChg chg="add mod">
          <ac:chgData name="Andras Garzo" userId="6941d427-6f90-49b9-905d-70883a33c961" providerId="ADAL" clId="{85E3E36A-92D7-4D2E-814A-364BE6DE2E74}" dt="2020-10-17T17:55:31.655" v="18346" actId="1076"/>
          <ac:cxnSpMkLst>
            <pc:docMk/>
            <pc:sldMk cId="2629073054" sldId="323"/>
            <ac:cxnSpMk id="71" creationId="{031AF058-B7E1-4451-B334-0B66DC610EBF}"/>
          </ac:cxnSpMkLst>
        </pc:cxnChg>
        <pc:cxnChg chg="add mod">
          <ac:chgData name="Andras Garzo" userId="6941d427-6f90-49b9-905d-70883a33c961" providerId="ADAL" clId="{85E3E36A-92D7-4D2E-814A-364BE6DE2E74}" dt="2020-10-17T17:56:12.917" v="18362" actId="692"/>
          <ac:cxnSpMkLst>
            <pc:docMk/>
            <pc:sldMk cId="2629073054" sldId="323"/>
            <ac:cxnSpMk id="74" creationId="{82D1C5C6-EC94-4427-BE93-B91F4B3B3CFE}"/>
          </ac:cxnSpMkLst>
        </pc:cxnChg>
        <pc:cxnChg chg="add mod">
          <ac:chgData name="Andras Garzo" userId="6941d427-6f90-49b9-905d-70883a33c961" providerId="ADAL" clId="{85E3E36A-92D7-4D2E-814A-364BE6DE2E74}" dt="2020-10-17T17:56:24.696" v="18366" actId="14100"/>
          <ac:cxnSpMkLst>
            <pc:docMk/>
            <pc:sldMk cId="2629073054" sldId="323"/>
            <ac:cxnSpMk id="76" creationId="{E2547BB6-EBD4-4763-822C-9A9F3CB6363C}"/>
          </ac:cxnSpMkLst>
        </pc:cxnChg>
        <pc:cxnChg chg="add mod">
          <ac:chgData name="Andras Garzo" userId="6941d427-6f90-49b9-905d-70883a33c961" providerId="ADAL" clId="{85E3E36A-92D7-4D2E-814A-364BE6DE2E74}" dt="2020-10-17T17:56:37.634" v="18368" actId="1076"/>
          <ac:cxnSpMkLst>
            <pc:docMk/>
            <pc:sldMk cId="2629073054" sldId="323"/>
            <ac:cxnSpMk id="80" creationId="{799A808E-1A90-4F28-B969-543A0874C254}"/>
          </ac:cxnSpMkLst>
        </pc:cxnChg>
        <pc:cxnChg chg="add mod">
          <ac:chgData name="Andras Garzo" userId="6941d427-6f90-49b9-905d-70883a33c961" providerId="ADAL" clId="{85E3E36A-92D7-4D2E-814A-364BE6DE2E74}" dt="2020-10-17T17:56:37.634" v="18368" actId="1076"/>
          <ac:cxnSpMkLst>
            <pc:docMk/>
            <pc:sldMk cId="2629073054" sldId="323"/>
            <ac:cxnSpMk id="81" creationId="{551489BB-5444-47FF-AEAF-D32A878CBA3E}"/>
          </ac:cxnSpMkLst>
        </pc:cxnChg>
      </pc:sldChg>
      <pc:sldChg chg="addSp delSp modSp new mod ord modAnim modShow">
        <pc:chgData name="Andras Garzo" userId="6941d427-6f90-49b9-905d-70883a33c961" providerId="ADAL" clId="{85E3E36A-92D7-4D2E-814A-364BE6DE2E74}" dt="2020-10-17T18:01:56.726" v="18611"/>
        <pc:sldMkLst>
          <pc:docMk/>
          <pc:sldMk cId="865381175" sldId="324"/>
        </pc:sldMkLst>
        <pc:spChg chg="mod">
          <ac:chgData name="Andras Garzo" userId="6941d427-6f90-49b9-905d-70883a33c961" providerId="ADAL" clId="{85E3E36A-92D7-4D2E-814A-364BE6DE2E74}" dt="2020-10-17T17:21:19.495" v="16367" actId="404"/>
          <ac:spMkLst>
            <pc:docMk/>
            <pc:sldMk cId="865381175" sldId="324"/>
            <ac:spMk id="2" creationId="{E561FE57-BE2B-46C3-8EFB-0FFDE983E19C}"/>
          </ac:spMkLst>
        </pc:spChg>
        <pc:spChg chg="del">
          <ac:chgData name="Andras Garzo" userId="6941d427-6f90-49b9-905d-70883a33c961" providerId="ADAL" clId="{85E3E36A-92D7-4D2E-814A-364BE6DE2E74}" dt="2020-10-17T17:21:23.207" v="16368" actId="478"/>
          <ac:spMkLst>
            <pc:docMk/>
            <pc:sldMk cId="865381175" sldId="324"/>
            <ac:spMk id="3" creationId="{65B2C4BC-686E-48B1-A0EC-B7AECD04D24B}"/>
          </ac:spMkLst>
        </pc:spChg>
        <pc:spChg chg="add mod">
          <ac:chgData name="Andras Garzo" userId="6941d427-6f90-49b9-905d-70883a33c961" providerId="ADAL" clId="{85E3E36A-92D7-4D2E-814A-364BE6DE2E74}" dt="2020-10-17T17:21:35.326" v="16372" actId="1076"/>
          <ac:spMkLst>
            <pc:docMk/>
            <pc:sldMk cId="865381175" sldId="324"/>
            <ac:spMk id="4" creationId="{8299F39B-2091-4652-A889-DAFF9F35713F}"/>
          </ac:spMkLst>
        </pc:spChg>
        <pc:spChg chg="add mod">
          <ac:chgData name="Andras Garzo" userId="6941d427-6f90-49b9-905d-70883a33c961" providerId="ADAL" clId="{85E3E36A-92D7-4D2E-814A-364BE6DE2E74}" dt="2020-10-17T17:21:40.435" v="16378" actId="20577"/>
          <ac:spMkLst>
            <pc:docMk/>
            <pc:sldMk cId="865381175" sldId="324"/>
            <ac:spMk id="6" creationId="{05A79655-98DF-4464-A298-458D4F9318E2}"/>
          </ac:spMkLst>
        </pc:spChg>
        <pc:spChg chg="add mod">
          <ac:chgData name="Andras Garzo" userId="6941d427-6f90-49b9-905d-70883a33c961" providerId="ADAL" clId="{85E3E36A-92D7-4D2E-814A-364BE6DE2E74}" dt="2020-10-17T17:21:46.186" v="16384" actId="20577"/>
          <ac:spMkLst>
            <pc:docMk/>
            <pc:sldMk cId="865381175" sldId="324"/>
            <ac:spMk id="8" creationId="{41F74198-9F6D-4459-9256-FD8436B7498F}"/>
          </ac:spMkLst>
        </pc:spChg>
        <pc:spChg chg="add mod">
          <ac:chgData name="Andras Garzo" userId="6941d427-6f90-49b9-905d-70883a33c961" providerId="ADAL" clId="{85E3E36A-92D7-4D2E-814A-364BE6DE2E74}" dt="2020-10-17T17:21:51.094" v="16387" actId="20577"/>
          <ac:spMkLst>
            <pc:docMk/>
            <pc:sldMk cId="865381175" sldId="324"/>
            <ac:spMk id="10" creationId="{D6E309D7-6AEE-47A9-8E91-52578CCBC601}"/>
          </ac:spMkLst>
        </pc:spChg>
        <pc:spChg chg="add mod">
          <ac:chgData name="Andras Garzo" userId="6941d427-6f90-49b9-905d-70883a33c961" providerId="ADAL" clId="{85E3E36A-92D7-4D2E-814A-364BE6DE2E74}" dt="2020-10-17T17:22:10.080" v="16392" actId="14100"/>
          <ac:spMkLst>
            <pc:docMk/>
            <pc:sldMk cId="865381175" sldId="324"/>
            <ac:spMk id="11" creationId="{110E2811-C8D2-4F85-B98A-219EF67336C0}"/>
          </ac:spMkLst>
        </pc:spChg>
        <pc:spChg chg="add mod">
          <ac:chgData name="Andras Garzo" userId="6941d427-6f90-49b9-905d-70883a33c961" providerId="ADAL" clId="{85E3E36A-92D7-4D2E-814A-364BE6DE2E74}" dt="2020-10-17T17:22:16.836" v="16395" actId="1076"/>
          <ac:spMkLst>
            <pc:docMk/>
            <pc:sldMk cId="865381175" sldId="324"/>
            <ac:spMk id="12" creationId="{A2A79112-B6B3-477E-8B0B-ED4229723ED3}"/>
          </ac:spMkLst>
        </pc:spChg>
        <pc:spChg chg="add mod">
          <ac:chgData name="Andras Garzo" userId="6941d427-6f90-49b9-905d-70883a33c961" providerId="ADAL" clId="{85E3E36A-92D7-4D2E-814A-364BE6DE2E74}" dt="2020-10-17T17:22:52.291" v="16411" actId="1076"/>
          <ac:spMkLst>
            <pc:docMk/>
            <pc:sldMk cId="865381175" sldId="324"/>
            <ac:spMk id="14" creationId="{08A161D7-EA36-49CE-9C7B-C784C979946D}"/>
          </ac:spMkLst>
        </pc:spChg>
        <pc:spChg chg="add mod">
          <ac:chgData name="Andras Garzo" userId="6941d427-6f90-49b9-905d-70883a33c961" providerId="ADAL" clId="{85E3E36A-92D7-4D2E-814A-364BE6DE2E74}" dt="2020-10-17T17:22:30.728" v="16402" actId="1076"/>
          <ac:spMkLst>
            <pc:docMk/>
            <pc:sldMk cId="865381175" sldId="324"/>
            <ac:spMk id="16" creationId="{2CA60A1A-6A57-47C9-9347-A2330F1AF7C5}"/>
          </ac:spMkLst>
        </pc:spChg>
        <pc:spChg chg="add mod">
          <ac:chgData name="Andras Garzo" userId="6941d427-6f90-49b9-905d-70883a33c961" providerId="ADAL" clId="{85E3E36A-92D7-4D2E-814A-364BE6DE2E74}" dt="2020-10-17T17:22:30.728" v="16402" actId="1076"/>
          <ac:spMkLst>
            <pc:docMk/>
            <pc:sldMk cId="865381175" sldId="324"/>
            <ac:spMk id="18" creationId="{F9DEB55F-64C7-4F75-ADCB-2B0D39C6DCF6}"/>
          </ac:spMkLst>
        </pc:spChg>
        <pc:spChg chg="add mod">
          <ac:chgData name="Andras Garzo" userId="6941d427-6f90-49b9-905d-70883a33c961" providerId="ADAL" clId="{85E3E36A-92D7-4D2E-814A-364BE6DE2E74}" dt="2020-10-17T17:22:44.334" v="16406" actId="14100"/>
          <ac:spMkLst>
            <pc:docMk/>
            <pc:sldMk cId="865381175" sldId="324"/>
            <ac:spMk id="22" creationId="{C9C2D605-1570-4806-97E3-3B7978CF67CE}"/>
          </ac:spMkLst>
        </pc:spChg>
        <pc:spChg chg="add del">
          <ac:chgData name="Andras Garzo" userId="6941d427-6f90-49b9-905d-70883a33c961" providerId="ADAL" clId="{85E3E36A-92D7-4D2E-814A-364BE6DE2E74}" dt="2020-10-17T17:22:47.758" v="16408" actId="22"/>
          <ac:spMkLst>
            <pc:docMk/>
            <pc:sldMk cId="865381175" sldId="324"/>
            <ac:spMk id="24" creationId="{2F6A82E6-D2B4-41A2-B5C7-BD5CCB137189}"/>
          </ac:spMkLst>
        </pc:spChg>
        <pc:spChg chg="add mod">
          <ac:chgData name="Andras Garzo" userId="6941d427-6f90-49b9-905d-70883a33c961" providerId="ADAL" clId="{85E3E36A-92D7-4D2E-814A-364BE6DE2E74}" dt="2020-10-17T17:22:56.155" v="16412" actId="1076"/>
          <ac:spMkLst>
            <pc:docMk/>
            <pc:sldMk cId="865381175" sldId="324"/>
            <ac:spMk id="26" creationId="{18EDDED2-A84A-499A-B704-FA62741E2FFC}"/>
          </ac:spMkLst>
        </pc:spChg>
        <pc:spChg chg="add mod">
          <ac:chgData name="Andras Garzo" userId="6941d427-6f90-49b9-905d-70883a33c961" providerId="ADAL" clId="{85E3E36A-92D7-4D2E-814A-364BE6DE2E74}" dt="2020-10-17T17:23:07.961" v="16418" actId="1076"/>
          <ac:spMkLst>
            <pc:docMk/>
            <pc:sldMk cId="865381175" sldId="324"/>
            <ac:spMk id="28" creationId="{69184A3D-22F9-4F87-87AF-CA6436481444}"/>
          </ac:spMkLst>
        </pc:spChg>
        <pc:spChg chg="add mod">
          <ac:chgData name="Andras Garzo" userId="6941d427-6f90-49b9-905d-70883a33c961" providerId="ADAL" clId="{85E3E36A-92D7-4D2E-814A-364BE6DE2E74}" dt="2020-10-17T17:23:06.095" v="16417" actId="20577"/>
          <ac:spMkLst>
            <pc:docMk/>
            <pc:sldMk cId="865381175" sldId="324"/>
            <ac:spMk id="30" creationId="{D05E27E4-D367-4D25-BBA3-DDF1832738F6}"/>
          </ac:spMkLst>
        </pc:spChg>
        <pc:spChg chg="add mod">
          <ac:chgData name="Andras Garzo" userId="6941d427-6f90-49b9-905d-70883a33c961" providerId="ADAL" clId="{85E3E36A-92D7-4D2E-814A-364BE6DE2E74}" dt="2020-10-17T17:23:33.567" v="16459" actId="113"/>
          <ac:spMkLst>
            <pc:docMk/>
            <pc:sldMk cId="865381175" sldId="324"/>
            <ac:spMk id="32" creationId="{B8166B80-D46D-4E96-806D-FA51160CDCCD}"/>
          </ac:spMkLst>
        </pc:spChg>
        <pc:spChg chg="add mod">
          <ac:chgData name="Andras Garzo" userId="6941d427-6f90-49b9-905d-70883a33c961" providerId="ADAL" clId="{85E3E36A-92D7-4D2E-814A-364BE6DE2E74}" dt="2020-10-17T17:24:41.068" v="16492" actId="1076"/>
          <ac:spMkLst>
            <pc:docMk/>
            <pc:sldMk cId="865381175" sldId="324"/>
            <ac:spMk id="33" creationId="{69CF79FE-4812-45CA-8F06-3372BC721F6D}"/>
          </ac:spMkLst>
        </pc:spChg>
        <pc:spChg chg="add mod">
          <ac:chgData name="Andras Garzo" userId="6941d427-6f90-49b9-905d-70883a33c961" providerId="ADAL" clId="{85E3E36A-92D7-4D2E-814A-364BE6DE2E74}" dt="2020-10-17T17:24:41.068" v="16492" actId="1076"/>
          <ac:spMkLst>
            <pc:docMk/>
            <pc:sldMk cId="865381175" sldId="324"/>
            <ac:spMk id="34" creationId="{06A694FE-1E93-4271-8D21-E6461874CD06}"/>
          </ac:spMkLst>
        </pc:spChg>
        <pc:spChg chg="add mod">
          <ac:chgData name="Andras Garzo" userId="6941d427-6f90-49b9-905d-70883a33c961" providerId="ADAL" clId="{85E3E36A-92D7-4D2E-814A-364BE6DE2E74}" dt="2020-10-17T17:24:59.135" v="16507" actId="13822"/>
          <ac:spMkLst>
            <pc:docMk/>
            <pc:sldMk cId="865381175" sldId="324"/>
            <ac:spMk id="36" creationId="{E29CA81A-DF3D-4D31-B406-8671547E6F7D}"/>
          </ac:spMkLst>
        </pc:spChg>
        <pc:spChg chg="add mod">
          <ac:chgData name="Andras Garzo" userId="6941d427-6f90-49b9-905d-70883a33c961" providerId="ADAL" clId="{85E3E36A-92D7-4D2E-814A-364BE6DE2E74}" dt="2020-10-17T17:24:36.129" v="16491" actId="1076"/>
          <ac:spMkLst>
            <pc:docMk/>
            <pc:sldMk cId="865381175" sldId="324"/>
            <ac:spMk id="38" creationId="{7988FAE7-FFF8-4967-8C14-C20403075679}"/>
          </ac:spMkLst>
        </pc:spChg>
        <pc:spChg chg="add mod">
          <ac:chgData name="Andras Garzo" userId="6941d427-6f90-49b9-905d-70883a33c961" providerId="ADAL" clId="{85E3E36A-92D7-4D2E-814A-364BE6DE2E74}" dt="2020-10-17T17:24:55.402" v="16506" actId="20577"/>
          <ac:spMkLst>
            <pc:docMk/>
            <pc:sldMk cId="865381175" sldId="324"/>
            <ac:spMk id="40" creationId="{8FD0E795-25B0-4550-B5D1-7D2F6CF4BD77}"/>
          </ac:spMkLst>
        </pc:spChg>
        <pc:spChg chg="add mod">
          <ac:chgData name="Andras Garzo" userId="6941d427-6f90-49b9-905d-70883a33c961" providerId="ADAL" clId="{85E3E36A-92D7-4D2E-814A-364BE6DE2E74}" dt="2020-10-17T17:24:46.127" v="16498" actId="1037"/>
          <ac:spMkLst>
            <pc:docMk/>
            <pc:sldMk cId="865381175" sldId="324"/>
            <ac:spMk id="42" creationId="{E5006AFA-507C-4373-B921-E075210A7E69}"/>
          </ac:spMkLst>
        </pc:spChg>
        <pc:spChg chg="add mod">
          <ac:chgData name="Andras Garzo" userId="6941d427-6f90-49b9-905d-70883a33c961" providerId="ADAL" clId="{85E3E36A-92D7-4D2E-814A-364BE6DE2E74}" dt="2020-10-17T17:24:59.135" v="16507" actId="13822"/>
          <ac:spMkLst>
            <pc:docMk/>
            <pc:sldMk cId="865381175" sldId="324"/>
            <ac:spMk id="44" creationId="{76949F23-12CE-4A03-81E9-ED765645ED6E}"/>
          </ac:spMkLst>
        </pc:spChg>
        <pc:spChg chg="add mod">
          <ac:chgData name="Andras Garzo" userId="6941d427-6f90-49b9-905d-70883a33c961" providerId="ADAL" clId="{85E3E36A-92D7-4D2E-814A-364BE6DE2E74}" dt="2020-10-17T17:24:46.127" v="16498" actId="1037"/>
          <ac:spMkLst>
            <pc:docMk/>
            <pc:sldMk cId="865381175" sldId="324"/>
            <ac:spMk id="46" creationId="{7FF24E60-6515-44B6-A875-488813D8BF2F}"/>
          </ac:spMkLst>
        </pc:spChg>
        <pc:spChg chg="add mod">
          <ac:chgData name="Andras Garzo" userId="6941d427-6f90-49b9-905d-70883a33c961" providerId="ADAL" clId="{85E3E36A-92D7-4D2E-814A-364BE6DE2E74}" dt="2020-10-17T17:25:17.950" v="16516" actId="1076"/>
          <ac:spMkLst>
            <pc:docMk/>
            <pc:sldMk cId="865381175" sldId="324"/>
            <ac:spMk id="48" creationId="{90D48087-58F2-4B1C-AC54-628B5E43B17A}"/>
          </ac:spMkLst>
        </pc:spChg>
        <pc:spChg chg="add mod">
          <ac:chgData name="Andras Garzo" userId="6941d427-6f90-49b9-905d-70883a33c961" providerId="ADAL" clId="{85E3E36A-92D7-4D2E-814A-364BE6DE2E74}" dt="2020-10-17T17:27:07.091" v="16548" actId="1076"/>
          <ac:spMkLst>
            <pc:docMk/>
            <pc:sldMk cId="865381175" sldId="324"/>
            <ac:spMk id="49" creationId="{336A898F-30E8-467B-B1A4-C79142216B05}"/>
          </ac:spMkLst>
        </pc:spChg>
        <pc:spChg chg="add mod">
          <ac:chgData name="Andras Garzo" userId="6941d427-6f90-49b9-905d-70883a33c961" providerId="ADAL" clId="{85E3E36A-92D7-4D2E-814A-364BE6DE2E74}" dt="2020-10-17T17:25:30.132" v="16519" actId="1076"/>
          <ac:spMkLst>
            <pc:docMk/>
            <pc:sldMk cId="865381175" sldId="324"/>
            <ac:spMk id="51" creationId="{9C2EBC86-C369-49B9-96D7-097E25EBB8EE}"/>
          </ac:spMkLst>
        </pc:spChg>
        <pc:spChg chg="add mod">
          <ac:chgData name="Andras Garzo" userId="6941d427-6f90-49b9-905d-70883a33c961" providerId="ADAL" clId="{85E3E36A-92D7-4D2E-814A-364BE6DE2E74}" dt="2020-10-17T17:25:35.448" v="16523" actId="1037"/>
          <ac:spMkLst>
            <pc:docMk/>
            <pc:sldMk cId="865381175" sldId="324"/>
            <ac:spMk id="53" creationId="{85606653-A406-4668-85D3-9F6B2B92EF72}"/>
          </ac:spMkLst>
        </pc:spChg>
        <pc:spChg chg="add mod">
          <ac:chgData name="Andras Garzo" userId="6941d427-6f90-49b9-905d-70883a33c961" providerId="ADAL" clId="{85E3E36A-92D7-4D2E-814A-364BE6DE2E74}" dt="2020-10-17T17:25:41.739" v="16526" actId="1035"/>
          <ac:spMkLst>
            <pc:docMk/>
            <pc:sldMk cId="865381175" sldId="324"/>
            <ac:spMk id="55" creationId="{9DB2CF3E-AF0D-4361-94A7-17B7B3EEC80B}"/>
          </ac:spMkLst>
        </pc:spChg>
        <pc:spChg chg="add mod">
          <ac:chgData name="Andras Garzo" userId="6941d427-6f90-49b9-905d-70883a33c961" providerId="ADAL" clId="{85E3E36A-92D7-4D2E-814A-364BE6DE2E74}" dt="2020-10-17T17:25:47.158" v="16528" actId="1076"/>
          <ac:spMkLst>
            <pc:docMk/>
            <pc:sldMk cId="865381175" sldId="324"/>
            <ac:spMk id="57" creationId="{08A311FA-6D48-4361-A51A-AE93D0158C90}"/>
          </ac:spMkLst>
        </pc:spChg>
        <pc:spChg chg="add mod">
          <ac:chgData name="Andras Garzo" userId="6941d427-6f90-49b9-905d-70883a33c961" providerId="ADAL" clId="{85E3E36A-92D7-4D2E-814A-364BE6DE2E74}" dt="2020-10-17T17:25:52.605" v="16530" actId="1076"/>
          <ac:spMkLst>
            <pc:docMk/>
            <pc:sldMk cId="865381175" sldId="324"/>
            <ac:spMk id="59" creationId="{93BAC3A7-58B9-4740-9A32-41225716BABD}"/>
          </ac:spMkLst>
        </pc:spChg>
        <pc:spChg chg="add mod">
          <ac:chgData name="Andras Garzo" userId="6941d427-6f90-49b9-905d-70883a33c961" providerId="ADAL" clId="{85E3E36A-92D7-4D2E-814A-364BE6DE2E74}" dt="2020-10-17T17:25:59.600" v="16532" actId="1076"/>
          <ac:spMkLst>
            <pc:docMk/>
            <pc:sldMk cId="865381175" sldId="324"/>
            <ac:spMk id="61" creationId="{A4D4FA66-10C0-4526-9E94-1E93E43C2791}"/>
          </ac:spMkLst>
        </pc:spChg>
        <pc:spChg chg="add mod">
          <ac:chgData name="Andras Garzo" userId="6941d427-6f90-49b9-905d-70883a33c961" providerId="ADAL" clId="{85E3E36A-92D7-4D2E-814A-364BE6DE2E74}" dt="2020-10-17T17:26:05.701" v="16534" actId="1076"/>
          <ac:spMkLst>
            <pc:docMk/>
            <pc:sldMk cId="865381175" sldId="324"/>
            <ac:spMk id="63" creationId="{88AB6AFA-17FF-4463-9203-B488E1558878}"/>
          </ac:spMkLst>
        </pc:spChg>
        <pc:spChg chg="add mod">
          <ac:chgData name="Andras Garzo" userId="6941d427-6f90-49b9-905d-70883a33c961" providerId="ADAL" clId="{85E3E36A-92D7-4D2E-814A-364BE6DE2E74}" dt="2020-10-17T17:26:10.440" v="16536" actId="1076"/>
          <ac:spMkLst>
            <pc:docMk/>
            <pc:sldMk cId="865381175" sldId="324"/>
            <ac:spMk id="65" creationId="{BD79CA1A-9192-490B-8216-DD235B8BF0F0}"/>
          </ac:spMkLst>
        </pc:spChg>
        <pc:spChg chg="add mod">
          <ac:chgData name="Andras Garzo" userId="6941d427-6f90-49b9-905d-70883a33c961" providerId="ADAL" clId="{85E3E36A-92D7-4D2E-814A-364BE6DE2E74}" dt="2020-10-17T17:26:17.978" v="16538" actId="1076"/>
          <ac:spMkLst>
            <pc:docMk/>
            <pc:sldMk cId="865381175" sldId="324"/>
            <ac:spMk id="67" creationId="{09539ED3-03A5-46A9-B795-7ADF6A6F16E3}"/>
          </ac:spMkLst>
        </pc:spChg>
        <pc:spChg chg="add mod">
          <ac:chgData name="Andras Garzo" userId="6941d427-6f90-49b9-905d-70883a33c961" providerId="ADAL" clId="{85E3E36A-92D7-4D2E-814A-364BE6DE2E74}" dt="2020-10-17T17:26:19.582" v="16539" actId="20577"/>
          <ac:spMkLst>
            <pc:docMk/>
            <pc:sldMk cId="865381175" sldId="324"/>
            <ac:spMk id="69" creationId="{5D72919D-128D-46EC-A247-DCDBDE6EFB64}"/>
          </ac:spMkLst>
        </pc:spChg>
        <pc:spChg chg="add mod">
          <ac:chgData name="Andras Garzo" userId="6941d427-6f90-49b9-905d-70883a33c961" providerId="ADAL" clId="{85E3E36A-92D7-4D2E-814A-364BE6DE2E74}" dt="2020-10-17T17:26:26.774" v="16541" actId="1076"/>
          <ac:spMkLst>
            <pc:docMk/>
            <pc:sldMk cId="865381175" sldId="324"/>
            <ac:spMk id="71" creationId="{A291857A-36DC-471F-A1D6-A9A68B05EC31}"/>
          </ac:spMkLst>
        </pc:spChg>
        <pc:spChg chg="add mod">
          <ac:chgData name="Andras Garzo" userId="6941d427-6f90-49b9-905d-70883a33c961" providerId="ADAL" clId="{85E3E36A-92D7-4D2E-814A-364BE6DE2E74}" dt="2020-10-17T17:26:33.057" v="16545" actId="20577"/>
          <ac:spMkLst>
            <pc:docMk/>
            <pc:sldMk cId="865381175" sldId="324"/>
            <ac:spMk id="73" creationId="{B6ED837F-0928-4F9B-AD47-B275AA1B6979}"/>
          </ac:spMkLst>
        </pc:spChg>
        <pc:spChg chg="add del mod">
          <ac:chgData name="Andras Garzo" userId="6941d427-6f90-49b9-905d-70883a33c961" providerId="ADAL" clId="{85E3E36A-92D7-4D2E-814A-364BE6DE2E74}" dt="2020-10-17T17:26:28.959" v="16542" actId="478"/>
          <ac:spMkLst>
            <pc:docMk/>
            <pc:sldMk cId="865381175" sldId="324"/>
            <ac:spMk id="75" creationId="{3F336CF1-CEA6-4708-A8AC-81AA4A3A1470}"/>
          </ac:spMkLst>
        </pc:spChg>
        <pc:cxnChg chg="add">
          <ac:chgData name="Andras Garzo" userId="6941d427-6f90-49b9-905d-70883a33c961" providerId="ADAL" clId="{85E3E36A-92D7-4D2E-814A-364BE6DE2E74}" dt="2020-10-17T17:22:35.126" v="16403" actId="11529"/>
          <ac:cxnSpMkLst>
            <pc:docMk/>
            <pc:sldMk cId="865381175" sldId="324"/>
            <ac:cxnSpMk id="20" creationId="{24B8D452-DC61-487C-8614-CA1FA5B67C9C}"/>
          </ac:cxnSpMkLst>
        </pc:cxnChg>
        <pc:cxnChg chg="add mod">
          <ac:chgData name="Andras Garzo" userId="6941d427-6f90-49b9-905d-70883a33c961" providerId="ADAL" clId="{85E3E36A-92D7-4D2E-814A-364BE6DE2E74}" dt="2020-10-17T17:23:11.332" v="16420" actId="1076"/>
          <ac:cxnSpMkLst>
            <pc:docMk/>
            <pc:sldMk cId="865381175" sldId="324"/>
            <ac:cxnSpMk id="31" creationId="{51F4E051-310F-4A89-827F-58D92DA6DFDF}"/>
          </ac:cxnSpMkLst>
        </pc:cxnChg>
      </pc:sldChg>
      <pc:sldChg chg="delSp modSp new del mod">
        <pc:chgData name="Andras Garzo" userId="6941d427-6f90-49b9-905d-70883a33c961" providerId="ADAL" clId="{85E3E36A-92D7-4D2E-814A-364BE6DE2E74}" dt="2020-10-17T17:33:03.424" v="17195" actId="47"/>
        <pc:sldMkLst>
          <pc:docMk/>
          <pc:sldMk cId="820827115" sldId="325"/>
        </pc:sldMkLst>
        <pc:spChg chg="mod">
          <ac:chgData name="Andras Garzo" userId="6941d427-6f90-49b9-905d-70883a33c961" providerId="ADAL" clId="{85E3E36A-92D7-4D2E-814A-364BE6DE2E74}" dt="2020-10-17T17:31:52.234" v="17193" actId="20577"/>
          <ac:spMkLst>
            <pc:docMk/>
            <pc:sldMk cId="820827115" sldId="325"/>
            <ac:spMk id="2" creationId="{6EA11906-43AB-4214-AD1E-482F2ECCD577}"/>
          </ac:spMkLst>
        </pc:spChg>
        <pc:spChg chg="del">
          <ac:chgData name="Andras Garzo" userId="6941d427-6f90-49b9-905d-70883a33c961" providerId="ADAL" clId="{85E3E36A-92D7-4D2E-814A-364BE6DE2E74}" dt="2020-10-17T17:31:56.560" v="17194" actId="478"/>
          <ac:spMkLst>
            <pc:docMk/>
            <pc:sldMk cId="820827115" sldId="325"/>
            <ac:spMk id="3" creationId="{ADB7E64E-91BE-45A1-87F8-8E8CBAC82895}"/>
          </ac:spMkLst>
        </pc:spChg>
      </pc:sldChg>
      <pc:sldChg chg="modSp new mod">
        <pc:chgData name="Andras Garzo" userId="6941d427-6f90-49b9-905d-70883a33c961" providerId="ADAL" clId="{85E3E36A-92D7-4D2E-814A-364BE6DE2E74}" dt="2020-10-17T17:36:11.467" v="18034" actId="27636"/>
        <pc:sldMkLst>
          <pc:docMk/>
          <pc:sldMk cId="1283909007" sldId="325"/>
        </pc:sldMkLst>
        <pc:spChg chg="mod">
          <ac:chgData name="Andras Garzo" userId="6941d427-6f90-49b9-905d-70883a33c961" providerId="ADAL" clId="{85E3E36A-92D7-4D2E-814A-364BE6DE2E74}" dt="2020-10-17T17:33:16.574" v="17225" actId="20577"/>
          <ac:spMkLst>
            <pc:docMk/>
            <pc:sldMk cId="1283909007" sldId="325"/>
            <ac:spMk id="2" creationId="{66D11315-D995-4D54-84E3-C0A6A85A7560}"/>
          </ac:spMkLst>
        </pc:spChg>
        <pc:spChg chg="mod">
          <ac:chgData name="Andras Garzo" userId="6941d427-6f90-49b9-905d-70883a33c961" providerId="ADAL" clId="{85E3E36A-92D7-4D2E-814A-364BE6DE2E74}" dt="2020-10-17T17:36:11.467" v="18034" actId="27636"/>
          <ac:spMkLst>
            <pc:docMk/>
            <pc:sldMk cId="1283909007" sldId="325"/>
            <ac:spMk id="3" creationId="{B1B039C1-4C2E-4FCE-B3E7-6AD569CE3E62}"/>
          </ac:spMkLst>
        </pc:spChg>
      </pc:sldChg>
      <pc:sldChg chg="add del">
        <pc:chgData name="Andras Garzo" userId="6941d427-6f90-49b9-905d-70883a33c961" providerId="ADAL" clId="{85E3E36A-92D7-4D2E-814A-364BE6DE2E74}" dt="2020-10-17T17:33:08.039" v="17197" actId="47"/>
        <pc:sldMkLst>
          <pc:docMk/>
          <pc:sldMk cId="2581721865" sldId="325"/>
        </pc:sldMkLst>
      </pc:sldChg>
      <pc:sldChg chg="addSp delSp modSp new mod">
        <pc:chgData name="Andras Garzo" userId="6941d427-6f90-49b9-905d-70883a33c961" providerId="ADAL" clId="{85E3E36A-92D7-4D2E-814A-364BE6DE2E74}" dt="2020-10-17T18:17:41.957" v="19546" actId="1076"/>
        <pc:sldMkLst>
          <pc:docMk/>
          <pc:sldMk cId="2815554709" sldId="326"/>
        </pc:sldMkLst>
        <pc:spChg chg="mod">
          <ac:chgData name="Andras Garzo" userId="6941d427-6f90-49b9-905d-70883a33c961" providerId="ADAL" clId="{85E3E36A-92D7-4D2E-814A-364BE6DE2E74}" dt="2020-10-17T18:01:34.530" v="18608" actId="20577"/>
          <ac:spMkLst>
            <pc:docMk/>
            <pc:sldMk cId="2815554709" sldId="326"/>
            <ac:spMk id="2" creationId="{24247C61-B323-4DE9-9DDC-412B503C57E5}"/>
          </ac:spMkLst>
        </pc:spChg>
        <pc:spChg chg="del">
          <ac:chgData name="Andras Garzo" userId="6941d427-6f90-49b9-905d-70883a33c961" providerId="ADAL" clId="{85E3E36A-92D7-4D2E-814A-364BE6DE2E74}" dt="2020-10-17T18:01:40.562" v="18609" actId="478"/>
          <ac:spMkLst>
            <pc:docMk/>
            <pc:sldMk cId="2815554709" sldId="326"/>
            <ac:spMk id="3" creationId="{68EA4B79-4313-4C6E-977A-42232B79B1F3}"/>
          </ac:spMkLst>
        </pc:spChg>
        <pc:spChg chg="add mod">
          <ac:chgData name="Andras Garzo" userId="6941d427-6f90-49b9-905d-70883a33c961" providerId="ADAL" clId="{85E3E36A-92D7-4D2E-814A-364BE6DE2E74}" dt="2020-10-17T18:09:54.132" v="18929" actId="404"/>
          <ac:spMkLst>
            <pc:docMk/>
            <pc:sldMk cId="2815554709" sldId="326"/>
            <ac:spMk id="4" creationId="{CF50DC64-A0B4-4CA4-9B9E-BB94C4996F87}"/>
          </ac:spMkLst>
        </pc:spChg>
        <pc:spChg chg="add mod">
          <ac:chgData name="Andras Garzo" userId="6941d427-6f90-49b9-905d-70883a33c961" providerId="ADAL" clId="{85E3E36A-92D7-4D2E-814A-364BE6DE2E74}" dt="2020-10-17T18:10:01.696" v="18943" actId="20577"/>
          <ac:spMkLst>
            <pc:docMk/>
            <pc:sldMk cId="2815554709" sldId="326"/>
            <ac:spMk id="6" creationId="{45F890C9-41E4-4219-BADA-9A2AE1729B60}"/>
          </ac:spMkLst>
        </pc:spChg>
        <pc:spChg chg="add mod">
          <ac:chgData name="Andras Garzo" userId="6941d427-6f90-49b9-905d-70883a33c961" providerId="ADAL" clId="{85E3E36A-92D7-4D2E-814A-364BE6DE2E74}" dt="2020-10-17T18:10:08.801" v="18958" actId="20577"/>
          <ac:spMkLst>
            <pc:docMk/>
            <pc:sldMk cId="2815554709" sldId="326"/>
            <ac:spMk id="8" creationId="{E14FBDB9-5A01-4AF1-92E0-4640BE52FFFB}"/>
          </ac:spMkLst>
        </pc:spChg>
        <pc:spChg chg="add mod">
          <ac:chgData name="Andras Garzo" userId="6941d427-6f90-49b9-905d-70883a33c961" providerId="ADAL" clId="{85E3E36A-92D7-4D2E-814A-364BE6DE2E74}" dt="2020-10-17T18:12:03.162" v="18973" actId="14100"/>
          <ac:spMkLst>
            <pc:docMk/>
            <pc:sldMk cId="2815554709" sldId="326"/>
            <ac:spMk id="9" creationId="{18A8F5EC-FCF6-45A2-8D4A-127B05CD989C}"/>
          </ac:spMkLst>
        </pc:spChg>
        <pc:spChg chg="add mod">
          <ac:chgData name="Andras Garzo" userId="6941d427-6f90-49b9-905d-70883a33c961" providerId="ADAL" clId="{85E3E36A-92D7-4D2E-814A-364BE6DE2E74}" dt="2020-10-17T18:13:17.091" v="19072" actId="404"/>
          <ac:spMkLst>
            <pc:docMk/>
            <pc:sldMk cId="2815554709" sldId="326"/>
            <ac:spMk id="16" creationId="{8EBFFE3B-A09E-468B-9C0A-C23CA2EFA9FB}"/>
          </ac:spMkLst>
        </pc:spChg>
        <pc:spChg chg="add del mod">
          <ac:chgData name="Andras Garzo" userId="6941d427-6f90-49b9-905d-70883a33c961" providerId="ADAL" clId="{85E3E36A-92D7-4D2E-814A-364BE6DE2E74}" dt="2020-10-17T18:13:03.073" v="19013" actId="22"/>
          <ac:spMkLst>
            <pc:docMk/>
            <pc:sldMk cId="2815554709" sldId="326"/>
            <ac:spMk id="22" creationId="{87EEC958-AFB8-4F4C-BD39-78DC46671778}"/>
          </ac:spMkLst>
        </pc:spChg>
        <pc:spChg chg="add mod">
          <ac:chgData name="Andras Garzo" userId="6941d427-6f90-49b9-905d-70883a33c961" providerId="ADAL" clId="{85E3E36A-92D7-4D2E-814A-364BE6DE2E74}" dt="2020-10-17T18:13:29.522" v="19086" actId="1076"/>
          <ac:spMkLst>
            <pc:docMk/>
            <pc:sldMk cId="2815554709" sldId="326"/>
            <ac:spMk id="23" creationId="{2A40FF7C-A698-4532-8204-5085490FB856}"/>
          </ac:spMkLst>
        </pc:spChg>
        <pc:spChg chg="add mod">
          <ac:chgData name="Andras Garzo" userId="6941d427-6f90-49b9-905d-70883a33c961" providerId="ADAL" clId="{85E3E36A-92D7-4D2E-814A-364BE6DE2E74}" dt="2020-10-17T18:13:52.507" v="19127" actId="1076"/>
          <ac:spMkLst>
            <pc:docMk/>
            <pc:sldMk cId="2815554709" sldId="326"/>
            <ac:spMk id="24" creationId="{FF49716E-480F-4542-94FE-64399A2FB681}"/>
          </ac:spMkLst>
        </pc:spChg>
        <pc:spChg chg="add mod">
          <ac:chgData name="Andras Garzo" userId="6941d427-6f90-49b9-905d-70883a33c961" providerId="ADAL" clId="{85E3E36A-92D7-4D2E-814A-364BE6DE2E74}" dt="2020-10-17T18:14:15.472" v="19166" actId="1076"/>
          <ac:spMkLst>
            <pc:docMk/>
            <pc:sldMk cId="2815554709" sldId="326"/>
            <ac:spMk id="28" creationId="{A8480F18-1DD7-478D-AD9E-D1108F7BB203}"/>
          </ac:spMkLst>
        </pc:spChg>
        <pc:spChg chg="add mod">
          <ac:chgData name="Andras Garzo" userId="6941d427-6f90-49b9-905d-70883a33c961" providerId="ADAL" clId="{85E3E36A-92D7-4D2E-814A-364BE6DE2E74}" dt="2020-10-17T18:14:24.021" v="19191" actId="20577"/>
          <ac:spMkLst>
            <pc:docMk/>
            <pc:sldMk cId="2815554709" sldId="326"/>
            <ac:spMk id="30" creationId="{755FF5E5-3A89-4168-9938-3BF1B9335DC3}"/>
          </ac:spMkLst>
        </pc:spChg>
        <pc:spChg chg="add">
          <ac:chgData name="Andras Garzo" userId="6941d427-6f90-49b9-905d-70883a33c961" providerId="ADAL" clId="{85E3E36A-92D7-4D2E-814A-364BE6DE2E74}" dt="2020-10-17T18:14:47.288" v="19196" actId="11529"/>
          <ac:spMkLst>
            <pc:docMk/>
            <pc:sldMk cId="2815554709" sldId="326"/>
            <ac:spMk id="35" creationId="{DADB3383-5E25-4DB8-890A-147CC6B41310}"/>
          </ac:spMkLst>
        </pc:spChg>
        <pc:spChg chg="add mod">
          <ac:chgData name="Andras Garzo" userId="6941d427-6f90-49b9-905d-70883a33c961" providerId="ADAL" clId="{85E3E36A-92D7-4D2E-814A-364BE6DE2E74}" dt="2020-10-17T18:15:24.205" v="19341" actId="1076"/>
          <ac:spMkLst>
            <pc:docMk/>
            <pc:sldMk cId="2815554709" sldId="326"/>
            <ac:spMk id="36" creationId="{3A4FC823-0486-4820-A9BC-B8EC239F86A6}"/>
          </ac:spMkLst>
        </pc:spChg>
        <pc:spChg chg="add mod">
          <ac:chgData name="Andras Garzo" userId="6941d427-6f90-49b9-905d-70883a33c961" providerId="ADAL" clId="{85E3E36A-92D7-4D2E-814A-364BE6DE2E74}" dt="2020-10-17T18:15:31.316" v="19343" actId="1076"/>
          <ac:spMkLst>
            <pc:docMk/>
            <pc:sldMk cId="2815554709" sldId="326"/>
            <ac:spMk id="38" creationId="{DA129FF4-2734-4FFF-91A6-121D55ECFD0C}"/>
          </ac:spMkLst>
        </pc:spChg>
        <pc:spChg chg="add mod">
          <ac:chgData name="Andras Garzo" userId="6941d427-6f90-49b9-905d-70883a33c961" providerId="ADAL" clId="{85E3E36A-92D7-4D2E-814A-364BE6DE2E74}" dt="2020-10-17T18:17:41.957" v="19546" actId="1076"/>
          <ac:spMkLst>
            <pc:docMk/>
            <pc:sldMk cId="2815554709" sldId="326"/>
            <ac:spMk id="40" creationId="{47D093E4-4541-41DA-97CE-74B54E013639}"/>
          </ac:spMkLst>
        </pc:spChg>
        <pc:spChg chg="add del mod">
          <ac:chgData name="Andras Garzo" userId="6941d427-6f90-49b9-905d-70883a33c961" providerId="ADAL" clId="{85E3E36A-92D7-4D2E-814A-364BE6DE2E74}" dt="2020-10-17T18:15:39.504" v="19347" actId="478"/>
          <ac:spMkLst>
            <pc:docMk/>
            <pc:sldMk cId="2815554709" sldId="326"/>
            <ac:spMk id="42" creationId="{D069ADBA-ABA6-4693-A7E7-6D45083AC7D1}"/>
          </ac:spMkLst>
        </pc:spChg>
        <pc:spChg chg="add mod">
          <ac:chgData name="Andras Garzo" userId="6941d427-6f90-49b9-905d-70883a33c961" providerId="ADAL" clId="{85E3E36A-92D7-4D2E-814A-364BE6DE2E74}" dt="2020-10-17T18:16:07.778" v="19437" actId="1076"/>
          <ac:spMkLst>
            <pc:docMk/>
            <pc:sldMk cId="2815554709" sldId="326"/>
            <ac:spMk id="44" creationId="{B4AB844B-B6CC-4794-BC77-249BB33791B5}"/>
          </ac:spMkLst>
        </pc:spChg>
        <pc:spChg chg="add mod">
          <ac:chgData name="Andras Garzo" userId="6941d427-6f90-49b9-905d-70883a33c961" providerId="ADAL" clId="{85E3E36A-92D7-4D2E-814A-364BE6DE2E74}" dt="2020-10-17T18:16:40.565" v="19505" actId="404"/>
          <ac:spMkLst>
            <pc:docMk/>
            <pc:sldMk cId="2815554709" sldId="326"/>
            <ac:spMk id="46" creationId="{68FC331B-456A-4302-93CF-18FDB5A28FDB}"/>
          </ac:spMkLst>
        </pc:spChg>
        <pc:cxnChg chg="add mod">
          <ac:chgData name="Andras Garzo" userId="6941d427-6f90-49b9-905d-70883a33c961" providerId="ADAL" clId="{85E3E36A-92D7-4D2E-814A-364BE6DE2E74}" dt="2020-10-17T18:11:38.580" v="18969" actId="14100"/>
          <ac:cxnSpMkLst>
            <pc:docMk/>
            <pc:sldMk cId="2815554709" sldId="326"/>
            <ac:cxnSpMk id="11" creationId="{A3221400-C26D-4E14-B22D-5DFC8CA2EEA1}"/>
          </ac:cxnSpMkLst>
        </pc:cxnChg>
        <pc:cxnChg chg="add mod">
          <ac:chgData name="Andras Garzo" userId="6941d427-6f90-49b9-905d-70883a33c961" providerId="ADAL" clId="{85E3E36A-92D7-4D2E-814A-364BE6DE2E74}" dt="2020-10-17T18:11:53.473" v="18971" actId="14100"/>
          <ac:cxnSpMkLst>
            <pc:docMk/>
            <pc:sldMk cId="2815554709" sldId="326"/>
            <ac:cxnSpMk id="13" creationId="{689252DD-0C76-427C-88A5-DE597EBF141D}"/>
          </ac:cxnSpMkLst>
        </pc:cxnChg>
        <pc:cxnChg chg="add mod">
          <ac:chgData name="Andras Garzo" userId="6941d427-6f90-49b9-905d-70883a33c961" providerId="ADAL" clId="{85E3E36A-92D7-4D2E-814A-364BE6DE2E74}" dt="2020-10-17T18:12:18.936" v="18974" actId="14100"/>
          <ac:cxnSpMkLst>
            <pc:docMk/>
            <pc:sldMk cId="2815554709" sldId="326"/>
            <ac:cxnSpMk id="15" creationId="{792D8075-0BFF-4D6F-A4D3-9D34FB66C9D6}"/>
          </ac:cxnSpMkLst>
        </pc:cxnChg>
        <pc:cxnChg chg="add mod">
          <ac:chgData name="Andras Garzo" userId="6941d427-6f90-49b9-905d-70883a33c961" providerId="ADAL" clId="{85E3E36A-92D7-4D2E-814A-364BE6DE2E74}" dt="2020-10-17T18:13:59.444" v="19129" actId="13822"/>
          <ac:cxnSpMkLst>
            <pc:docMk/>
            <pc:sldMk cId="2815554709" sldId="326"/>
            <ac:cxnSpMk id="26" creationId="{6F70CFCA-65C6-4057-9120-0D98D51FC127}"/>
          </ac:cxnSpMkLst>
        </pc:cxnChg>
        <pc:cxnChg chg="add mod">
          <ac:chgData name="Andras Garzo" userId="6941d427-6f90-49b9-905d-70883a33c961" providerId="ADAL" clId="{85E3E36A-92D7-4D2E-814A-364BE6DE2E74}" dt="2020-10-17T18:14:30.654" v="19193" actId="13822"/>
          <ac:cxnSpMkLst>
            <pc:docMk/>
            <pc:sldMk cId="2815554709" sldId="326"/>
            <ac:cxnSpMk id="32" creationId="{DF965E64-4929-46A7-A1EA-57AA03CB9AE6}"/>
          </ac:cxnSpMkLst>
        </pc:cxnChg>
        <pc:cxnChg chg="add mod">
          <ac:chgData name="Andras Garzo" userId="6941d427-6f90-49b9-905d-70883a33c961" providerId="ADAL" clId="{85E3E36A-92D7-4D2E-814A-364BE6DE2E74}" dt="2020-10-17T18:14:34.792" v="19195" actId="13822"/>
          <ac:cxnSpMkLst>
            <pc:docMk/>
            <pc:sldMk cId="2815554709" sldId="326"/>
            <ac:cxnSpMk id="34" creationId="{8381433E-4581-455C-964A-16D2EBD4BB55}"/>
          </ac:cxnSpMkLst>
        </pc:cxnChg>
      </pc:sldChg>
      <pc:sldChg chg="addSp delSp modSp new mod modAnim modShow">
        <pc:chgData name="Andras Garzo" userId="6941d427-6f90-49b9-905d-70883a33c961" providerId="ADAL" clId="{85E3E36A-92D7-4D2E-814A-364BE6DE2E74}" dt="2020-10-17T18:05:58.639" v="18892" actId="113"/>
        <pc:sldMkLst>
          <pc:docMk/>
          <pc:sldMk cId="1607443673" sldId="327"/>
        </pc:sldMkLst>
        <pc:spChg chg="mod">
          <ac:chgData name="Andras Garzo" userId="6941d427-6f90-49b9-905d-70883a33c961" providerId="ADAL" clId="{85E3E36A-92D7-4D2E-814A-364BE6DE2E74}" dt="2020-10-17T18:02:26.851" v="18672" actId="20577"/>
          <ac:spMkLst>
            <pc:docMk/>
            <pc:sldMk cId="1607443673" sldId="327"/>
            <ac:spMk id="2" creationId="{0282628E-C4D6-41A2-93AF-3BF2A0863D19}"/>
          </ac:spMkLst>
        </pc:spChg>
        <pc:spChg chg="del">
          <ac:chgData name="Andras Garzo" userId="6941d427-6f90-49b9-905d-70883a33c961" providerId="ADAL" clId="{85E3E36A-92D7-4D2E-814A-364BE6DE2E74}" dt="2020-10-17T18:02:30.395" v="18673" actId="478"/>
          <ac:spMkLst>
            <pc:docMk/>
            <pc:sldMk cId="1607443673" sldId="327"/>
            <ac:spMk id="3" creationId="{93A77EB5-CE10-4039-80A5-7202A413EBE5}"/>
          </ac:spMkLst>
        </pc:spChg>
        <pc:spChg chg="add">
          <ac:chgData name="Andras Garzo" userId="6941d427-6f90-49b9-905d-70883a33c961" providerId="ADAL" clId="{85E3E36A-92D7-4D2E-814A-364BE6DE2E74}" dt="2020-10-17T18:02:36.258" v="18674" actId="22"/>
          <ac:spMkLst>
            <pc:docMk/>
            <pc:sldMk cId="1607443673" sldId="327"/>
            <ac:spMk id="5" creationId="{C4C3218B-7261-4C7C-9E49-7E969A3A50E7}"/>
          </ac:spMkLst>
        </pc:spChg>
        <pc:spChg chg="add">
          <ac:chgData name="Andras Garzo" userId="6941d427-6f90-49b9-905d-70883a33c961" providerId="ADAL" clId="{85E3E36A-92D7-4D2E-814A-364BE6DE2E74}" dt="2020-10-17T18:02:36.258" v="18674" actId="22"/>
          <ac:spMkLst>
            <pc:docMk/>
            <pc:sldMk cId="1607443673" sldId="327"/>
            <ac:spMk id="7" creationId="{855FDBD0-9D5D-49BB-990E-7BFC99D7BBEB}"/>
          </ac:spMkLst>
        </pc:spChg>
        <pc:spChg chg="add">
          <ac:chgData name="Andras Garzo" userId="6941d427-6f90-49b9-905d-70883a33c961" providerId="ADAL" clId="{85E3E36A-92D7-4D2E-814A-364BE6DE2E74}" dt="2020-10-17T18:02:36.258" v="18674" actId="22"/>
          <ac:spMkLst>
            <pc:docMk/>
            <pc:sldMk cId="1607443673" sldId="327"/>
            <ac:spMk id="9" creationId="{27EE73E7-BA8A-4745-BE08-27260BC020F1}"/>
          </ac:spMkLst>
        </pc:spChg>
        <pc:spChg chg="add">
          <ac:chgData name="Andras Garzo" userId="6941d427-6f90-49b9-905d-70883a33c961" providerId="ADAL" clId="{85E3E36A-92D7-4D2E-814A-364BE6DE2E74}" dt="2020-10-17T18:02:36.258" v="18674" actId="22"/>
          <ac:spMkLst>
            <pc:docMk/>
            <pc:sldMk cId="1607443673" sldId="327"/>
            <ac:spMk id="11" creationId="{438B3586-D558-47B3-AD2C-917116FE71B1}"/>
          </ac:spMkLst>
        </pc:spChg>
        <pc:spChg chg="add mod">
          <ac:chgData name="Andras Garzo" userId="6941d427-6f90-49b9-905d-70883a33c961" providerId="ADAL" clId="{85E3E36A-92D7-4D2E-814A-364BE6DE2E74}" dt="2020-10-17T18:05:58.639" v="18892" actId="113"/>
          <ac:spMkLst>
            <pc:docMk/>
            <pc:sldMk cId="1607443673" sldId="327"/>
            <ac:spMk id="13" creationId="{C8667ED8-4F37-4627-B787-7FF8E4D18CEE}"/>
          </ac:spMkLst>
        </pc:spChg>
        <pc:spChg chg="add mod">
          <ac:chgData name="Andras Garzo" userId="6941d427-6f90-49b9-905d-70883a33c961" providerId="ADAL" clId="{85E3E36A-92D7-4D2E-814A-364BE6DE2E74}" dt="2020-10-17T18:02:57.027" v="18693" actId="20577"/>
          <ac:spMkLst>
            <pc:docMk/>
            <pc:sldMk cId="1607443673" sldId="327"/>
            <ac:spMk id="15" creationId="{0279C38D-0EE2-413C-92C9-B70BAEA45901}"/>
          </ac:spMkLst>
        </pc:spChg>
        <pc:spChg chg="add mod">
          <ac:chgData name="Andras Garzo" userId="6941d427-6f90-49b9-905d-70883a33c961" providerId="ADAL" clId="{85E3E36A-92D7-4D2E-814A-364BE6DE2E74}" dt="2020-10-17T18:02:58.591" v="18694" actId="20577"/>
          <ac:spMkLst>
            <pc:docMk/>
            <pc:sldMk cId="1607443673" sldId="327"/>
            <ac:spMk id="17" creationId="{9B0A24D1-24ED-49A8-A159-33A303E2E6AC}"/>
          </ac:spMkLst>
        </pc:spChg>
        <pc:spChg chg="add mod">
          <ac:chgData name="Andras Garzo" userId="6941d427-6f90-49b9-905d-70883a33c961" providerId="ADAL" clId="{85E3E36A-92D7-4D2E-814A-364BE6DE2E74}" dt="2020-10-17T18:03:00.320" v="18695" actId="20577"/>
          <ac:spMkLst>
            <pc:docMk/>
            <pc:sldMk cId="1607443673" sldId="327"/>
            <ac:spMk id="19" creationId="{769CB839-34DF-464D-9CF1-71E66A2A778F}"/>
          </ac:spMkLst>
        </pc:spChg>
        <pc:spChg chg="add mod">
          <ac:chgData name="Andras Garzo" userId="6941d427-6f90-49b9-905d-70883a33c961" providerId="ADAL" clId="{85E3E36A-92D7-4D2E-814A-364BE6DE2E74}" dt="2020-10-17T18:03:03.876" v="18697" actId="20577"/>
          <ac:spMkLst>
            <pc:docMk/>
            <pc:sldMk cId="1607443673" sldId="327"/>
            <ac:spMk id="21" creationId="{24657E0C-7E01-4545-83E6-6E3AAD79E2E0}"/>
          </ac:spMkLst>
        </pc:spChg>
        <pc:spChg chg="add mod">
          <ac:chgData name="Andras Garzo" userId="6941d427-6f90-49b9-905d-70883a33c961" providerId="ADAL" clId="{85E3E36A-92D7-4D2E-814A-364BE6DE2E74}" dt="2020-10-17T18:03:30.357" v="18738" actId="1076"/>
          <ac:spMkLst>
            <pc:docMk/>
            <pc:sldMk cId="1607443673" sldId="327"/>
            <ac:spMk id="30" creationId="{084ACBFE-0AE9-4573-AFE0-9911396EB93F}"/>
          </ac:spMkLst>
        </pc:spChg>
        <pc:spChg chg="add mod">
          <ac:chgData name="Andras Garzo" userId="6941d427-6f90-49b9-905d-70883a33c961" providerId="ADAL" clId="{85E3E36A-92D7-4D2E-814A-364BE6DE2E74}" dt="2020-10-17T18:04:16.532" v="18749" actId="13822"/>
          <ac:spMkLst>
            <pc:docMk/>
            <pc:sldMk cId="1607443673" sldId="327"/>
            <ac:spMk id="33" creationId="{C0D09C3E-CB32-4225-9B26-F71708022014}"/>
          </ac:spMkLst>
        </pc:spChg>
        <pc:spChg chg="add mod">
          <ac:chgData name="Andras Garzo" userId="6941d427-6f90-49b9-905d-70883a33c961" providerId="ADAL" clId="{85E3E36A-92D7-4D2E-814A-364BE6DE2E74}" dt="2020-10-17T18:04:16.532" v="18749" actId="13822"/>
          <ac:spMkLst>
            <pc:docMk/>
            <pc:sldMk cId="1607443673" sldId="327"/>
            <ac:spMk id="35" creationId="{2B3173D5-C618-458C-98B8-27BCF4C40FFC}"/>
          </ac:spMkLst>
        </pc:spChg>
        <pc:spChg chg="add mod">
          <ac:chgData name="Andras Garzo" userId="6941d427-6f90-49b9-905d-70883a33c961" providerId="ADAL" clId="{85E3E36A-92D7-4D2E-814A-364BE6DE2E74}" dt="2020-10-17T18:04:31.263" v="18780" actId="1076"/>
          <ac:spMkLst>
            <pc:docMk/>
            <pc:sldMk cId="1607443673" sldId="327"/>
            <ac:spMk id="36" creationId="{B5757817-91E9-40B6-A43C-EF47AB1C71BD}"/>
          </ac:spMkLst>
        </pc:spChg>
        <pc:spChg chg="add mod">
          <ac:chgData name="Andras Garzo" userId="6941d427-6f90-49b9-905d-70883a33c961" providerId="ADAL" clId="{85E3E36A-92D7-4D2E-814A-364BE6DE2E74}" dt="2020-10-17T18:04:38.315" v="18784" actId="20577"/>
          <ac:spMkLst>
            <pc:docMk/>
            <pc:sldMk cId="1607443673" sldId="327"/>
            <ac:spMk id="38" creationId="{76D8DECD-1253-44B6-B74C-3D61ADE9034C}"/>
          </ac:spMkLst>
        </pc:spChg>
        <pc:spChg chg="add mod">
          <ac:chgData name="Andras Garzo" userId="6941d427-6f90-49b9-905d-70883a33c961" providerId="ADAL" clId="{85E3E36A-92D7-4D2E-814A-364BE6DE2E74}" dt="2020-10-17T18:05:08.309" v="18888" actId="1076"/>
          <ac:spMkLst>
            <pc:docMk/>
            <pc:sldMk cId="1607443673" sldId="327"/>
            <ac:spMk id="40" creationId="{0732E21D-115F-46D3-B456-9DDC45EB11FF}"/>
          </ac:spMkLst>
        </pc:spChg>
        <pc:cxnChg chg="add">
          <ac:chgData name="Andras Garzo" userId="6941d427-6f90-49b9-905d-70883a33c961" providerId="ADAL" clId="{85E3E36A-92D7-4D2E-814A-364BE6DE2E74}" dt="2020-10-17T18:03:08.446" v="18698" actId="11529"/>
          <ac:cxnSpMkLst>
            <pc:docMk/>
            <pc:sldMk cId="1607443673" sldId="327"/>
            <ac:cxnSpMk id="23" creationId="{FED5CBE0-52E5-4EC3-9645-C0B6DD432218}"/>
          </ac:cxnSpMkLst>
        </pc:cxnChg>
        <pc:cxnChg chg="add">
          <ac:chgData name="Andras Garzo" userId="6941d427-6f90-49b9-905d-70883a33c961" providerId="ADAL" clId="{85E3E36A-92D7-4D2E-814A-364BE6DE2E74}" dt="2020-10-17T18:03:12.825" v="18699" actId="11529"/>
          <ac:cxnSpMkLst>
            <pc:docMk/>
            <pc:sldMk cId="1607443673" sldId="327"/>
            <ac:cxnSpMk id="25" creationId="{198C6E07-8D69-4363-B441-2FBF66C8D29F}"/>
          </ac:cxnSpMkLst>
        </pc:cxnChg>
        <pc:cxnChg chg="add">
          <ac:chgData name="Andras Garzo" userId="6941d427-6f90-49b9-905d-70883a33c961" providerId="ADAL" clId="{85E3E36A-92D7-4D2E-814A-364BE6DE2E74}" dt="2020-10-17T18:03:16.494" v="18700" actId="11529"/>
          <ac:cxnSpMkLst>
            <pc:docMk/>
            <pc:sldMk cId="1607443673" sldId="327"/>
            <ac:cxnSpMk id="27" creationId="{D25716EC-44BC-432F-9D83-DF793FFD4266}"/>
          </ac:cxnSpMkLst>
        </pc:cxnChg>
        <pc:cxnChg chg="add">
          <ac:chgData name="Andras Garzo" userId="6941d427-6f90-49b9-905d-70883a33c961" providerId="ADAL" clId="{85E3E36A-92D7-4D2E-814A-364BE6DE2E74}" dt="2020-10-17T18:03:20.046" v="18701" actId="11529"/>
          <ac:cxnSpMkLst>
            <pc:docMk/>
            <pc:sldMk cId="1607443673" sldId="327"/>
            <ac:cxnSpMk id="29" creationId="{1CC4B95A-C9EC-4161-B13E-5F7085D75AC3}"/>
          </ac:cxnSpMkLst>
        </pc:cxnChg>
        <pc:cxnChg chg="add mod">
          <ac:chgData name="Andras Garzo" userId="6941d427-6f90-49b9-905d-70883a33c961" providerId="ADAL" clId="{85E3E36A-92D7-4D2E-814A-364BE6DE2E74}" dt="2020-10-17T18:03:44.952" v="18741" actId="692"/>
          <ac:cxnSpMkLst>
            <pc:docMk/>
            <pc:sldMk cId="1607443673" sldId="327"/>
            <ac:cxnSpMk id="32" creationId="{6735AF92-4187-48D7-B446-82DF97A92BB3}"/>
          </ac:cxnSpMkLst>
        </pc:cxnChg>
      </pc:sldChg>
      <pc:sldChg chg="addSp delSp modSp add mod">
        <pc:chgData name="Andras Garzo" userId="6941d427-6f90-49b9-905d-70883a33c961" providerId="ADAL" clId="{85E3E36A-92D7-4D2E-814A-364BE6DE2E74}" dt="2020-10-17T18:21:53.943" v="19793" actId="20577"/>
        <pc:sldMkLst>
          <pc:docMk/>
          <pc:sldMk cId="2055620635" sldId="328"/>
        </pc:sldMkLst>
        <pc:spChg chg="mod">
          <ac:chgData name="Andras Garzo" userId="6941d427-6f90-49b9-905d-70883a33c961" providerId="ADAL" clId="{85E3E36A-92D7-4D2E-814A-364BE6DE2E74}" dt="2020-10-17T18:21:45.125" v="19748" actId="20577"/>
          <ac:spMkLst>
            <pc:docMk/>
            <pc:sldMk cId="2055620635" sldId="328"/>
            <ac:spMk id="2" creationId="{8E8AA7F5-98B1-4826-ADB3-FD866F5EE66D}"/>
          </ac:spMkLst>
        </pc:spChg>
        <pc:spChg chg="del">
          <ac:chgData name="Andras Garzo" userId="6941d427-6f90-49b9-905d-70883a33c961" providerId="ADAL" clId="{85E3E36A-92D7-4D2E-814A-364BE6DE2E74}" dt="2020-10-17T18:21:00.017" v="19652" actId="478"/>
          <ac:spMkLst>
            <pc:docMk/>
            <pc:sldMk cId="2055620635" sldId="328"/>
            <ac:spMk id="3" creationId="{989240DB-2439-47AA-8FDF-85D02AE277DA}"/>
          </ac:spMkLst>
        </pc:spChg>
        <pc:spChg chg="add mod">
          <ac:chgData name="Andras Garzo" userId="6941d427-6f90-49b9-905d-70883a33c961" providerId="ADAL" clId="{85E3E36A-92D7-4D2E-814A-364BE6DE2E74}" dt="2020-10-17T18:21:53.943" v="19793" actId="20577"/>
          <ac:spMkLst>
            <pc:docMk/>
            <pc:sldMk cId="2055620635" sldId="328"/>
            <ac:spMk id="5" creationId="{419EFB5F-CB40-4F9F-9664-B07FD5C969A1}"/>
          </ac:spMkLst>
        </pc:spChg>
      </pc:sldChg>
      <pc:sldChg chg="add">
        <pc:chgData name="Andras Garzo" userId="6941d427-6f90-49b9-905d-70883a33c961" providerId="ADAL" clId="{85E3E36A-92D7-4D2E-814A-364BE6DE2E74}" dt="2020-10-20T00:10:02.505" v="19920"/>
        <pc:sldMkLst>
          <pc:docMk/>
          <pc:sldMk cId="3926464508" sldId="329"/>
        </pc:sldMkLst>
      </pc:sldChg>
    </pc:docChg>
  </pc:docChgLst>
  <pc:docChgLst>
    <pc:chgData name="Andras Garzo" userId="6941d427-6f90-49b9-905d-70883a33c961" providerId="ADAL" clId="{C6D90C7B-D373-40E8-9AD4-B37BC61A37B6}"/>
    <pc:docChg chg="undo custSel mod addSld delSld modSld sldOrd addSection modSection">
      <pc:chgData name="Andras Garzo" userId="6941d427-6f90-49b9-905d-70883a33c961" providerId="ADAL" clId="{C6D90C7B-D373-40E8-9AD4-B37BC61A37B6}" dt="2020-06-23T18:08:04.485" v="5740" actId="20577"/>
      <pc:docMkLst>
        <pc:docMk/>
      </pc:docMkLst>
      <pc:sldChg chg="addSp modSp mod">
        <pc:chgData name="Andras Garzo" userId="6941d427-6f90-49b9-905d-70883a33c961" providerId="ADAL" clId="{C6D90C7B-D373-40E8-9AD4-B37BC61A37B6}" dt="2020-06-19T19:54:24.053" v="667" actId="20577"/>
        <pc:sldMkLst>
          <pc:docMk/>
          <pc:sldMk cId="2886113499" sldId="259"/>
        </pc:sldMkLst>
        <pc:spChg chg="mod">
          <ac:chgData name="Andras Garzo" userId="6941d427-6f90-49b9-905d-70883a33c961" providerId="ADAL" clId="{C6D90C7B-D373-40E8-9AD4-B37BC61A37B6}" dt="2020-06-19T19:54:24.053" v="667" actId="20577"/>
          <ac:spMkLst>
            <pc:docMk/>
            <pc:sldMk cId="2886113499" sldId="259"/>
            <ac:spMk id="3" creationId="{1C3B9117-959C-4B4B-B7EB-7D3DB13B746B}"/>
          </ac:spMkLst>
        </pc:spChg>
        <pc:spChg chg="add mod">
          <ac:chgData name="Andras Garzo" userId="6941d427-6f90-49b9-905d-70883a33c961" providerId="ADAL" clId="{C6D90C7B-D373-40E8-9AD4-B37BC61A37B6}" dt="2020-06-19T19:53:42.313" v="620" actId="1076"/>
          <ac:spMkLst>
            <pc:docMk/>
            <pc:sldMk cId="2886113499" sldId="259"/>
            <ac:spMk id="6" creationId="{DF8B8549-757D-47AC-BBCF-F85D12BDAC2A}"/>
          </ac:spMkLst>
        </pc:spChg>
      </pc:sldChg>
      <pc:sldChg chg="modSp mod">
        <pc:chgData name="Andras Garzo" userId="6941d427-6f90-49b9-905d-70883a33c961" providerId="ADAL" clId="{C6D90C7B-D373-40E8-9AD4-B37BC61A37B6}" dt="2020-06-20T21:51:59.896" v="3305" actId="113"/>
        <pc:sldMkLst>
          <pc:docMk/>
          <pc:sldMk cId="3270067210" sldId="264"/>
        </pc:sldMkLst>
        <pc:spChg chg="mod">
          <ac:chgData name="Andras Garzo" userId="6941d427-6f90-49b9-905d-70883a33c961" providerId="ADAL" clId="{C6D90C7B-D373-40E8-9AD4-B37BC61A37B6}" dt="2020-06-20T21:51:59.896" v="3305" actId="113"/>
          <ac:spMkLst>
            <pc:docMk/>
            <pc:sldMk cId="3270067210" sldId="264"/>
            <ac:spMk id="2" creationId="{774AC36D-AFEF-44BA-A17C-75B1A3FB17AA}"/>
          </ac:spMkLst>
        </pc:spChg>
      </pc:sldChg>
      <pc:sldChg chg="modSp mod ord">
        <pc:chgData name="Andras Garzo" userId="6941d427-6f90-49b9-905d-70883a33c961" providerId="ADAL" clId="{C6D90C7B-D373-40E8-9AD4-B37BC61A37B6}" dt="2020-06-19T19:55:20.083" v="673" actId="5793"/>
        <pc:sldMkLst>
          <pc:docMk/>
          <pc:sldMk cId="4253147710" sldId="265"/>
        </pc:sldMkLst>
        <pc:spChg chg="mod">
          <ac:chgData name="Andras Garzo" userId="6941d427-6f90-49b9-905d-70883a33c961" providerId="ADAL" clId="{C6D90C7B-D373-40E8-9AD4-B37BC61A37B6}" dt="2020-06-19T19:55:20.083" v="673" actId="5793"/>
          <ac:spMkLst>
            <pc:docMk/>
            <pc:sldMk cId="4253147710" sldId="265"/>
            <ac:spMk id="3" creationId="{FBBDC3D7-193F-4DB5-A712-6E8A3CCAD2EB}"/>
          </ac:spMkLst>
        </pc:spChg>
      </pc:sldChg>
      <pc:sldChg chg="modSp mod">
        <pc:chgData name="Andras Garzo" userId="6941d427-6f90-49b9-905d-70883a33c961" providerId="ADAL" clId="{C6D90C7B-D373-40E8-9AD4-B37BC61A37B6}" dt="2020-06-19T19:53:06.589" v="554" actId="20577"/>
        <pc:sldMkLst>
          <pc:docMk/>
          <pc:sldMk cId="1115769025" sldId="267"/>
        </pc:sldMkLst>
        <pc:spChg chg="mod">
          <ac:chgData name="Andras Garzo" userId="6941d427-6f90-49b9-905d-70883a33c961" providerId="ADAL" clId="{C6D90C7B-D373-40E8-9AD4-B37BC61A37B6}" dt="2020-06-19T19:52:41.235" v="445" actId="20577"/>
          <ac:spMkLst>
            <pc:docMk/>
            <pc:sldMk cId="1115769025" sldId="267"/>
            <ac:spMk id="2" creationId="{774AC36D-AFEF-44BA-A17C-75B1A3FB17AA}"/>
          </ac:spMkLst>
        </pc:spChg>
        <pc:spChg chg="mod">
          <ac:chgData name="Andras Garzo" userId="6941d427-6f90-49b9-905d-70883a33c961" providerId="ADAL" clId="{C6D90C7B-D373-40E8-9AD4-B37BC61A37B6}" dt="2020-06-19T19:53:06.589" v="554" actId="20577"/>
          <ac:spMkLst>
            <pc:docMk/>
            <pc:sldMk cId="1115769025" sldId="267"/>
            <ac:spMk id="3" creationId="{53721E84-97F0-4CF9-9B7C-85409C038737}"/>
          </ac:spMkLst>
        </pc:spChg>
      </pc:sldChg>
      <pc:sldChg chg="modSp mod">
        <pc:chgData name="Andras Garzo" userId="6941d427-6f90-49b9-905d-70883a33c961" providerId="ADAL" clId="{C6D90C7B-D373-40E8-9AD4-B37BC61A37B6}" dt="2020-06-19T21:25:37.879" v="2751" actId="20577"/>
        <pc:sldMkLst>
          <pc:docMk/>
          <pc:sldMk cId="43631763" sldId="268"/>
        </pc:sldMkLst>
        <pc:spChg chg="mod">
          <ac:chgData name="Andras Garzo" userId="6941d427-6f90-49b9-905d-70883a33c961" providerId="ADAL" clId="{C6D90C7B-D373-40E8-9AD4-B37BC61A37B6}" dt="2020-06-19T21:25:37.879" v="2751" actId="20577"/>
          <ac:spMkLst>
            <pc:docMk/>
            <pc:sldMk cId="43631763" sldId="268"/>
            <ac:spMk id="10" creationId="{F281FDC8-9403-4693-9184-8D8C5C8EEDD1}"/>
          </ac:spMkLst>
        </pc:spChg>
      </pc:sldChg>
      <pc:sldChg chg="modSp mod">
        <pc:chgData name="Andras Garzo" userId="6941d427-6f90-49b9-905d-70883a33c961" providerId="ADAL" clId="{C6D90C7B-D373-40E8-9AD4-B37BC61A37B6}" dt="2020-06-19T21:22:39.627" v="2646" actId="20577"/>
        <pc:sldMkLst>
          <pc:docMk/>
          <pc:sldMk cId="308904028" sldId="269"/>
        </pc:sldMkLst>
        <pc:spChg chg="mod">
          <ac:chgData name="Andras Garzo" userId="6941d427-6f90-49b9-905d-70883a33c961" providerId="ADAL" clId="{C6D90C7B-D373-40E8-9AD4-B37BC61A37B6}" dt="2020-06-19T21:22:39.627" v="2646" actId="20577"/>
          <ac:spMkLst>
            <pc:docMk/>
            <pc:sldMk cId="308904028" sldId="269"/>
            <ac:spMk id="3" creationId="{4C36A213-7358-4D70-9EBF-77A1489C4EDB}"/>
          </ac:spMkLst>
        </pc:spChg>
      </pc:sldChg>
      <pc:sldChg chg="modSp new mod">
        <pc:chgData name="Andras Garzo" userId="6941d427-6f90-49b9-905d-70883a33c961" providerId="ADAL" clId="{C6D90C7B-D373-40E8-9AD4-B37BC61A37B6}" dt="2020-06-19T19:50:31.558" v="198" actId="20577"/>
        <pc:sldMkLst>
          <pc:docMk/>
          <pc:sldMk cId="1159703646" sldId="270"/>
        </pc:sldMkLst>
        <pc:spChg chg="mod">
          <ac:chgData name="Andras Garzo" userId="6941d427-6f90-49b9-905d-70883a33c961" providerId="ADAL" clId="{C6D90C7B-D373-40E8-9AD4-B37BC61A37B6}" dt="2020-06-19T19:49:47.110" v="16" actId="20577"/>
          <ac:spMkLst>
            <pc:docMk/>
            <pc:sldMk cId="1159703646" sldId="270"/>
            <ac:spMk id="2" creationId="{3F5B0943-7537-48C2-BB6B-5139D83AFE03}"/>
          </ac:spMkLst>
        </pc:spChg>
        <pc:spChg chg="mod">
          <ac:chgData name="Andras Garzo" userId="6941d427-6f90-49b9-905d-70883a33c961" providerId="ADAL" clId="{C6D90C7B-D373-40E8-9AD4-B37BC61A37B6}" dt="2020-06-19T19:50:31.558" v="198" actId="20577"/>
          <ac:spMkLst>
            <pc:docMk/>
            <pc:sldMk cId="1159703646" sldId="270"/>
            <ac:spMk id="3" creationId="{574435D3-FB3A-456A-8103-DC61AD572032}"/>
          </ac:spMkLst>
        </pc:spChg>
      </pc:sldChg>
      <pc:sldChg chg="modSp new del mod">
        <pc:chgData name="Andras Garzo" userId="6941d427-6f90-49b9-905d-70883a33c961" providerId="ADAL" clId="{C6D90C7B-D373-40E8-9AD4-B37BC61A37B6}" dt="2020-06-19T19:49:41.415" v="6" actId="47"/>
        <pc:sldMkLst>
          <pc:docMk/>
          <pc:sldMk cId="1445178763" sldId="270"/>
        </pc:sldMkLst>
        <pc:spChg chg="mod">
          <ac:chgData name="Andras Garzo" userId="6941d427-6f90-49b9-905d-70883a33c961" providerId="ADAL" clId="{C6D90C7B-D373-40E8-9AD4-B37BC61A37B6}" dt="2020-06-19T19:49:38.238" v="5" actId="20577"/>
          <ac:spMkLst>
            <pc:docMk/>
            <pc:sldMk cId="1445178763" sldId="270"/>
            <ac:spMk id="2" creationId="{855E2A4F-8FF2-413F-BDE6-041DA444F5A3}"/>
          </ac:spMkLst>
        </pc:spChg>
      </pc:sldChg>
      <pc:sldChg chg="modSp new mod">
        <pc:chgData name="Andras Garzo" userId="6941d427-6f90-49b9-905d-70883a33c961" providerId="ADAL" clId="{C6D90C7B-D373-40E8-9AD4-B37BC61A37B6}" dt="2020-06-19T19:50:39.849" v="213" actId="20577"/>
        <pc:sldMkLst>
          <pc:docMk/>
          <pc:sldMk cId="2473694735" sldId="271"/>
        </pc:sldMkLst>
        <pc:spChg chg="mod">
          <ac:chgData name="Andras Garzo" userId="6941d427-6f90-49b9-905d-70883a33c961" providerId="ADAL" clId="{C6D90C7B-D373-40E8-9AD4-B37BC61A37B6}" dt="2020-06-19T19:50:39.849" v="213" actId="20577"/>
          <ac:spMkLst>
            <pc:docMk/>
            <pc:sldMk cId="2473694735" sldId="271"/>
            <ac:spMk id="2" creationId="{EEC1B748-8BE6-4847-BD25-1B4A374CF89C}"/>
          </ac:spMkLst>
        </pc:spChg>
      </pc:sldChg>
      <pc:sldChg chg="modSp new mod">
        <pc:chgData name="Andras Garzo" userId="6941d427-6f90-49b9-905d-70883a33c961" providerId="ADAL" clId="{C6D90C7B-D373-40E8-9AD4-B37BC61A37B6}" dt="2020-06-19T19:50:55.399" v="229" actId="20577"/>
        <pc:sldMkLst>
          <pc:docMk/>
          <pc:sldMk cId="470307361" sldId="272"/>
        </pc:sldMkLst>
        <pc:spChg chg="mod">
          <ac:chgData name="Andras Garzo" userId="6941d427-6f90-49b9-905d-70883a33c961" providerId="ADAL" clId="{C6D90C7B-D373-40E8-9AD4-B37BC61A37B6}" dt="2020-06-19T19:50:55.399" v="229" actId="20577"/>
          <ac:spMkLst>
            <pc:docMk/>
            <pc:sldMk cId="470307361" sldId="272"/>
            <ac:spMk id="2" creationId="{2712C5B3-24E1-4488-8575-5ED78C2BE9C0}"/>
          </ac:spMkLst>
        </pc:spChg>
      </pc:sldChg>
      <pc:sldChg chg="modSp new mod">
        <pc:chgData name="Andras Garzo" userId="6941d427-6f90-49b9-905d-70883a33c961" providerId="ADAL" clId="{C6D90C7B-D373-40E8-9AD4-B37BC61A37B6}" dt="2020-06-19T19:51:02.416" v="256" actId="20577"/>
        <pc:sldMkLst>
          <pc:docMk/>
          <pc:sldMk cId="290717038" sldId="273"/>
        </pc:sldMkLst>
        <pc:spChg chg="mod">
          <ac:chgData name="Andras Garzo" userId="6941d427-6f90-49b9-905d-70883a33c961" providerId="ADAL" clId="{C6D90C7B-D373-40E8-9AD4-B37BC61A37B6}" dt="2020-06-19T19:51:02.416" v="256" actId="20577"/>
          <ac:spMkLst>
            <pc:docMk/>
            <pc:sldMk cId="290717038" sldId="273"/>
            <ac:spMk id="2" creationId="{FC490FDB-BE63-45CF-B5EC-602505A45A71}"/>
          </ac:spMkLst>
        </pc:spChg>
      </pc:sldChg>
      <pc:sldChg chg="modSp new mod">
        <pc:chgData name="Andras Garzo" userId="6941d427-6f90-49b9-905d-70883a33c961" providerId="ADAL" clId="{C6D90C7B-D373-40E8-9AD4-B37BC61A37B6}" dt="2020-06-19T19:52:24.279" v="434" actId="20577"/>
        <pc:sldMkLst>
          <pc:docMk/>
          <pc:sldMk cId="521612619" sldId="274"/>
        </pc:sldMkLst>
        <pc:spChg chg="mod">
          <ac:chgData name="Andras Garzo" userId="6941d427-6f90-49b9-905d-70883a33c961" providerId="ADAL" clId="{C6D90C7B-D373-40E8-9AD4-B37BC61A37B6}" dt="2020-06-19T19:52:24.279" v="434" actId="20577"/>
          <ac:spMkLst>
            <pc:docMk/>
            <pc:sldMk cId="521612619" sldId="274"/>
            <ac:spMk id="2" creationId="{8E8AA7F5-98B1-4826-ADB3-FD866F5EE66D}"/>
          </ac:spMkLst>
        </pc:spChg>
        <pc:spChg chg="mod">
          <ac:chgData name="Andras Garzo" userId="6941d427-6f90-49b9-905d-70883a33c961" providerId="ADAL" clId="{C6D90C7B-D373-40E8-9AD4-B37BC61A37B6}" dt="2020-06-19T19:51:43.542" v="412" actId="20577"/>
          <ac:spMkLst>
            <pc:docMk/>
            <pc:sldMk cId="521612619" sldId="274"/>
            <ac:spMk id="3" creationId="{989240DB-2439-47AA-8FDF-85D02AE277DA}"/>
          </ac:spMkLst>
        </pc:spChg>
      </pc:sldChg>
      <pc:sldChg chg="addSp delSp modSp new mod">
        <pc:chgData name="Andras Garzo" userId="6941d427-6f90-49b9-905d-70883a33c961" providerId="ADAL" clId="{C6D90C7B-D373-40E8-9AD4-B37BC61A37B6}" dt="2020-06-19T20:02:44.609" v="1216" actId="1076"/>
        <pc:sldMkLst>
          <pc:docMk/>
          <pc:sldMk cId="1236161633" sldId="275"/>
        </pc:sldMkLst>
        <pc:spChg chg="mod">
          <ac:chgData name="Andras Garzo" userId="6941d427-6f90-49b9-905d-70883a33c961" providerId="ADAL" clId="{C6D90C7B-D373-40E8-9AD4-B37BC61A37B6}" dt="2020-06-19T20:02:31.467" v="1212" actId="404"/>
          <ac:spMkLst>
            <pc:docMk/>
            <pc:sldMk cId="1236161633" sldId="275"/>
            <ac:spMk id="2" creationId="{A3A62867-1996-44D9-882F-0615095F3EC4}"/>
          </ac:spMkLst>
        </pc:spChg>
        <pc:spChg chg="del">
          <ac:chgData name="Andras Garzo" userId="6941d427-6f90-49b9-905d-70883a33c961" providerId="ADAL" clId="{C6D90C7B-D373-40E8-9AD4-B37BC61A37B6}" dt="2020-06-19T19:56:10.801" v="751" actId="478"/>
          <ac:spMkLst>
            <pc:docMk/>
            <pc:sldMk cId="1236161633" sldId="275"/>
            <ac:spMk id="3" creationId="{10975075-F436-457E-8F42-15EB6989A77D}"/>
          </ac:spMkLst>
        </pc:spChg>
        <pc:spChg chg="add mod">
          <ac:chgData name="Andras Garzo" userId="6941d427-6f90-49b9-905d-70883a33c961" providerId="ADAL" clId="{C6D90C7B-D373-40E8-9AD4-B37BC61A37B6}" dt="2020-06-19T19:58:46.301" v="821" actId="164"/>
          <ac:spMkLst>
            <pc:docMk/>
            <pc:sldMk cId="1236161633" sldId="275"/>
            <ac:spMk id="4" creationId="{F4AE85AA-F313-4826-A839-57D71B028524}"/>
          </ac:spMkLst>
        </pc:spChg>
        <pc:spChg chg="add mod">
          <ac:chgData name="Andras Garzo" userId="6941d427-6f90-49b9-905d-70883a33c961" providerId="ADAL" clId="{C6D90C7B-D373-40E8-9AD4-B37BC61A37B6}" dt="2020-06-19T19:58:46.301" v="821" actId="164"/>
          <ac:spMkLst>
            <pc:docMk/>
            <pc:sldMk cId="1236161633" sldId="275"/>
            <ac:spMk id="5" creationId="{377B60F5-A583-4AE5-8D20-BCEF4CE98C51}"/>
          </ac:spMkLst>
        </pc:spChg>
        <pc:spChg chg="add del mod">
          <ac:chgData name="Andras Garzo" userId="6941d427-6f90-49b9-905d-70883a33c961" providerId="ADAL" clId="{C6D90C7B-D373-40E8-9AD4-B37BC61A37B6}" dt="2020-06-19T19:58:46.301" v="821" actId="164"/>
          <ac:spMkLst>
            <pc:docMk/>
            <pc:sldMk cId="1236161633" sldId="275"/>
            <ac:spMk id="6" creationId="{9A75D580-7A6C-4EBC-951C-848A905FEF8B}"/>
          </ac:spMkLst>
        </pc:spChg>
        <pc:spChg chg="add mod">
          <ac:chgData name="Andras Garzo" userId="6941d427-6f90-49b9-905d-70883a33c961" providerId="ADAL" clId="{C6D90C7B-D373-40E8-9AD4-B37BC61A37B6}" dt="2020-06-19T19:58:46.301" v="821" actId="164"/>
          <ac:spMkLst>
            <pc:docMk/>
            <pc:sldMk cId="1236161633" sldId="275"/>
            <ac:spMk id="7" creationId="{C9142A9F-2927-4123-9464-15008F099105}"/>
          </ac:spMkLst>
        </pc:spChg>
        <pc:spChg chg="add mod">
          <ac:chgData name="Andras Garzo" userId="6941d427-6f90-49b9-905d-70883a33c961" providerId="ADAL" clId="{C6D90C7B-D373-40E8-9AD4-B37BC61A37B6}" dt="2020-06-19T19:58:46.301" v="821" actId="164"/>
          <ac:spMkLst>
            <pc:docMk/>
            <pc:sldMk cId="1236161633" sldId="275"/>
            <ac:spMk id="8" creationId="{9CF4565E-1CB7-4D9E-8368-0605FB80A0BB}"/>
          </ac:spMkLst>
        </pc:spChg>
        <pc:spChg chg="add mod ord">
          <ac:chgData name="Andras Garzo" userId="6941d427-6f90-49b9-905d-70883a33c961" providerId="ADAL" clId="{C6D90C7B-D373-40E8-9AD4-B37BC61A37B6}" dt="2020-06-19T19:58:46.301" v="821" actId="164"/>
          <ac:spMkLst>
            <pc:docMk/>
            <pc:sldMk cId="1236161633" sldId="275"/>
            <ac:spMk id="9" creationId="{3B1D0AD8-EFAC-4D25-9C09-2A3C2E2A25D6}"/>
          </ac:spMkLst>
        </pc:spChg>
        <pc:spChg chg="add mod">
          <ac:chgData name="Andras Garzo" userId="6941d427-6f90-49b9-905d-70883a33c961" providerId="ADAL" clId="{C6D90C7B-D373-40E8-9AD4-B37BC61A37B6}" dt="2020-06-19T20:02:44.609" v="1216" actId="1076"/>
          <ac:spMkLst>
            <pc:docMk/>
            <pc:sldMk cId="1236161633" sldId="275"/>
            <ac:spMk id="11" creationId="{9BB38BDA-EE41-49C3-A1FD-79ACA1CA3790}"/>
          </ac:spMkLst>
        </pc:spChg>
        <pc:spChg chg="mod">
          <ac:chgData name="Andras Garzo" userId="6941d427-6f90-49b9-905d-70883a33c961" providerId="ADAL" clId="{C6D90C7B-D373-40E8-9AD4-B37BC61A37B6}" dt="2020-06-19T20:01:19.255" v="1151"/>
          <ac:spMkLst>
            <pc:docMk/>
            <pc:sldMk cId="1236161633" sldId="275"/>
            <ac:spMk id="13" creationId="{86F1CDF1-1F17-4DF2-B78B-44DD14B5840A}"/>
          </ac:spMkLst>
        </pc:spChg>
        <pc:spChg chg="mod">
          <ac:chgData name="Andras Garzo" userId="6941d427-6f90-49b9-905d-70883a33c961" providerId="ADAL" clId="{C6D90C7B-D373-40E8-9AD4-B37BC61A37B6}" dt="2020-06-19T20:01:19.255" v="1151"/>
          <ac:spMkLst>
            <pc:docMk/>
            <pc:sldMk cId="1236161633" sldId="275"/>
            <ac:spMk id="14" creationId="{149A705B-20C8-466D-80B0-8E4F4465A07D}"/>
          </ac:spMkLst>
        </pc:spChg>
        <pc:spChg chg="mod">
          <ac:chgData name="Andras Garzo" userId="6941d427-6f90-49b9-905d-70883a33c961" providerId="ADAL" clId="{C6D90C7B-D373-40E8-9AD4-B37BC61A37B6}" dt="2020-06-19T20:01:19.255" v="1151"/>
          <ac:spMkLst>
            <pc:docMk/>
            <pc:sldMk cId="1236161633" sldId="275"/>
            <ac:spMk id="15" creationId="{73A11AB7-B5BB-4711-9BFB-2FFC1A80A8A8}"/>
          </ac:spMkLst>
        </pc:spChg>
        <pc:spChg chg="mod">
          <ac:chgData name="Andras Garzo" userId="6941d427-6f90-49b9-905d-70883a33c961" providerId="ADAL" clId="{C6D90C7B-D373-40E8-9AD4-B37BC61A37B6}" dt="2020-06-19T20:01:19.255" v="1151"/>
          <ac:spMkLst>
            <pc:docMk/>
            <pc:sldMk cId="1236161633" sldId="275"/>
            <ac:spMk id="16" creationId="{5F156B1C-2BC5-4019-9B2D-9E2A68713907}"/>
          </ac:spMkLst>
        </pc:spChg>
        <pc:spChg chg="mod">
          <ac:chgData name="Andras Garzo" userId="6941d427-6f90-49b9-905d-70883a33c961" providerId="ADAL" clId="{C6D90C7B-D373-40E8-9AD4-B37BC61A37B6}" dt="2020-06-19T20:01:19.255" v="1151"/>
          <ac:spMkLst>
            <pc:docMk/>
            <pc:sldMk cId="1236161633" sldId="275"/>
            <ac:spMk id="17" creationId="{B049A4F0-A47E-4C19-A29F-05BB172A5A95}"/>
          </ac:spMkLst>
        </pc:spChg>
        <pc:spChg chg="mod">
          <ac:chgData name="Andras Garzo" userId="6941d427-6f90-49b9-905d-70883a33c961" providerId="ADAL" clId="{C6D90C7B-D373-40E8-9AD4-B37BC61A37B6}" dt="2020-06-19T20:01:19.255" v="1151"/>
          <ac:spMkLst>
            <pc:docMk/>
            <pc:sldMk cId="1236161633" sldId="275"/>
            <ac:spMk id="18" creationId="{47446A01-8B57-4A3A-80A1-A444DCB65E7A}"/>
          </ac:spMkLst>
        </pc:spChg>
        <pc:grpChg chg="add mod">
          <ac:chgData name="Andras Garzo" userId="6941d427-6f90-49b9-905d-70883a33c961" providerId="ADAL" clId="{C6D90C7B-D373-40E8-9AD4-B37BC61A37B6}" dt="2020-06-19T20:02:40.549" v="1215" actId="1076"/>
          <ac:grpSpMkLst>
            <pc:docMk/>
            <pc:sldMk cId="1236161633" sldId="275"/>
            <ac:grpSpMk id="10" creationId="{08416BEE-7AAA-4976-8003-D7285F6509A6}"/>
          </ac:grpSpMkLst>
        </pc:grpChg>
        <pc:grpChg chg="add del mod">
          <ac:chgData name="Andras Garzo" userId="6941d427-6f90-49b9-905d-70883a33c961" providerId="ADAL" clId="{C6D90C7B-D373-40E8-9AD4-B37BC61A37B6}" dt="2020-06-19T20:01:34.400" v="1153" actId="478"/>
          <ac:grpSpMkLst>
            <pc:docMk/>
            <pc:sldMk cId="1236161633" sldId="275"/>
            <ac:grpSpMk id="12" creationId="{4EFAFA89-F896-4F27-BA26-592D1D234717}"/>
          </ac:grpSpMkLst>
        </pc:grpChg>
      </pc:sldChg>
      <pc:sldChg chg="new del">
        <pc:chgData name="Andras Garzo" userId="6941d427-6f90-49b9-905d-70883a33c961" providerId="ADAL" clId="{C6D90C7B-D373-40E8-9AD4-B37BC61A37B6}" dt="2020-06-19T19:55:35.063" v="675" actId="47"/>
        <pc:sldMkLst>
          <pc:docMk/>
          <pc:sldMk cId="3336850154" sldId="275"/>
        </pc:sldMkLst>
      </pc:sldChg>
      <pc:sldChg chg="addSp modSp add mod">
        <pc:chgData name="Andras Garzo" userId="6941d427-6f90-49b9-905d-70883a33c961" providerId="ADAL" clId="{C6D90C7B-D373-40E8-9AD4-B37BC61A37B6}" dt="2020-06-19T20:18:01.026" v="1864" actId="20577"/>
        <pc:sldMkLst>
          <pc:docMk/>
          <pc:sldMk cId="326445743" sldId="276"/>
        </pc:sldMkLst>
        <pc:spChg chg="mod">
          <ac:chgData name="Andras Garzo" userId="6941d427-6f90-49b9-905d-70883a33c961" providerId="ADAL" clId="{C6D90C7B-D373-40E8-9AD4-B37BC61A37B6}" dt="2020-06-19T20:08:58.713" v="1229" actId="20577"/>
          <ac:spMkLst>
            <pc:docMk/>
            <pc:sldMk cId="326445743" sldId="276"/>
            <ac:spMk id="2" creationId="{A3A62867-1996-44D9-882F-0615095F3EC4}"/>
          </ac:spMkLst>
        </pc:spChg>
        <pc:spChg chg="mod">
          <ac:chgData name="Andras Garzo" userId="6941d427-6f90-49b9-905d-70883a33c961" providerId="ADAL" clId="{C6D90C7B-D373-40E8-9AD4-B37BC61A37B6}" dt="2020-06-19T20:09:19.401" v="1250" actId="14100"/>
          <ac:spMkLst>
            <pc:docMk/>
            <pc:sldMk cId="326445743" sldId="276"/>
            <ac:spMk id="4" creationId="{F4AE85AA-F313-4826-A839-57D71B028524}"/>
          </ac:spMkLst>
        </pc:spChg>
        <pc:spChg chg="mod">
          <ac:chgData name="Andras Garzo" userId="6941d427-6f90-49b9-905d-70883a33c961" providerId="ADAL" clId="{C6D90C7B-D373-40E8-9AD4-B37BC61A37B6}" dt="2020-06-19T20:09:21.352" v="1251" actId="14100"/>
          <ac:spMkLst>
            <pc:docMk/>
            <pc:sldMk cId="326445743" sldId="276"/>
            <ac:spMk id="5" creationId="{377B60F5-A583-4AE5-8D20-BCEF4CE98C51}"/>
          </ac:spMkLst>
        </pc:spChg>
        <pc:spChg chg="mod">
          <ac:chgData name="Andras Garzo" userId="6941d427-6f90-49b9-905d-70883a33c961" providerId="ADAL" clId="{C6D90C7B-D373-40E8-9AD4-B37BC61A37B6}" dt="2020-06-19T20:09:23.810" v="1252" actId="14100"/>
          <ac:spMkLst>
            <pc:docMk/>
            <pc:sldMk cId="326445743" sldId="276"/>
            <ac:spMk id="6" creationId="{9A75D580-7A6C-4EBC-951C-848A905FEF8B}"/>
          </ac:spMkLst>
        </pc:spChg>
        <pc:spChg chg="mod">
          <ac:chgData name="Andras Garzo" userId="6941d427-6f90-49b9-905d-70883a33c961" providerId="ADAL" clId="{C6D90C7B-D373-40E8-9AD4-B37BC61A37B6}" dt="2020-06-19T20:09:26.442" v="1253" actId="14100"/>
          <ac:spMkLst>
            <pc:docMk/>
            <pc:sldMk cId="326445743" sldId="276"/>
            <ac:spMk id="7" creationId="{C9142A9F-2927-4123-9464-15008F099105}"/>
          </ac:spMkLst>
        </pc:spChg>
        <pc:spChg chg="mod">
          <ac:chgData name="Andras Garzo" userId="6941d427-6f90-49b9-905d-70883a33c961" providerId="ADAL" clId="{C6D90C7B-D373-40E8-9AD4-B37BC61A37B6}" dt="2020-06-19T20:09:29.244" v="1254" actId="14100"/>
          <ac:spMkLst>
            <pc:docMk/>
            <pc:sldMk cId="326445743" sldId="276"/>
            <ac:spMk id="8" creationId="{9CF4565E-1CB7-4D9E-8368-0605FB80A0BB}"/>
          </ac:spMkLst>
        </pc:spChg>
        <pc:spChg chg="mod">
          <ac:chgData name="Andras Garzo" userId="6941d427-6f90-49b9-905d-70883a33c961" providerId="ADAL" clId="{C6D90C7B-D373-40E8-9AD4-B37BC61A37B6}" dt="2020-06-19T20:09:51.646" v="1261" actId="14100"/>
          <ac:spMkLst>
            <pc:docMk/>
            <pc:sldMk cId="326445743" sldId="276"/>
            <ac:spMk id="9" creationId="{3B1D0AD8-EFAC-4D25-9C09-2A3C2E2A25D6}"/>
          </ac:spMkLst>
        </pc:spChg>
        <pc:spChg chg="mod">
          <ac:chgData name="Andras Garzo" userId="6941d427-6f90-49b9-905d-70883a33c961" providerId="ADAL" clId="{C6D90C7B-D373-40E8-9AD4-B37BC61A37B6}" dt="2020-06-19T20:18:01.026" v="1864" actId="20577"/>
          <ac:spMkLst>
            <pc:docMk/>
            <pc:sldMk cId="326445743" sldId="276"/>
            <ac:spMk id="11" creationId="{9BB38BDA-EE41-49C3-A1FD-79ACA1CA3790}"/>
          </ac:spMkLst>
        </pc:spChg>
        <pc:spChg chg="add mod">
          <ac:chgData name="Andras Garzo" userId="6941d427-6f90-49b9-905d-70883a33c961" providerId="ADAL" clId="{C6D90C7B-D373-40E8-9AD4-B37BC61A37B6}" dt="2020-06-19T20:09:34.750" v="1256" actId="1076"/>
          <ac:spMkLst>
            <pc:docMk/>
            <pc:sldMk cId="326445743" sldId="276"/>
            <ac:spMk id="12" creationId="{1FA0C6B2-AFEE-4858-BFA1-2EBE0E996617}"/>
          </ac:spMkLst>
        </pc:spChg>
        <pc:spChg chg="add mod">
          <ac:chgData name="Andras Garzo" userId="6941d427-6f90-49b9-905d-70883a33c961" providerId="ADAL" clId="{C6D90C7B-D373-40E8-9AD4-B37BC61A37B6}" dt="2020-06-19T20:09:34.750" v="1256" actId="1076"/>
          <ac:spMkLst>
            <pc:docMk/>
            <pc:sldMk cId="326445743" sldId="276"/>
            <ac:spMk id="13" creationId="{6F536116-B2EE-40A6-83DC-62FF5D9EE411}"/>
          </ac:spMkLst>
        </pc:spChg>
        <pc:spChg chg="add mod">
          <ac:chgData name="Andras Garzo" userId="6941d427-6f90-49b9-905d-70883a33c961" providerId="ADAL" clId="{C6D90C7B-D373-40E8-9AD4-B37BC61A37B6}" dt="2020-06-19T20:09:34.750" v="1256" actId="1076"/>
          <ac:spMkLst>
            <pc:docMk/>
            <pc:sldMk cId="326445743" sldId="276"/>
            <ac:spMk id="14" creationId="{A538F10B-5CCC-49EE-83C3-2891E19F451C}"/>
          </ac:spMkLst>
        </pc:spChg>
        <pc:spChg chg="add mod">
          <ac:chgData name="Andras Garzo" userId="6941d427-6f90-49b9-905d-70883a33c961" providerId="ADAL" clId="{C6D90C7B-D373-40E8-9AD4-B37BC61A37B6}" dt="2020-06-19T20:09:34.750" v="1256" actId="1076"/>
          <ac:spMkLst>
            <pc:docMk/>
            <pc:sldMk cId="326445743" sldId="276"/>
            <ac:spMk id="15" creationId="{35358FBA-F769-4A0D-9A24-C29EA94F396F}"/>
          </ac:spMkLst>
        </pc:spChg>
        <pc:spChg chg="add mod">
          <ac:chgData name="Andras Garzo" userId="6941d427-6f90-49b9-905d-70883a33c961" providerId="ADAL" clId="{C6D90C7B-D373-40E8-9AD4-B37BC61A37B6}" dt="2020-06-19T20:09:34.750" v="1256" actId="1076"/>
          <ac:spMkLst>
            <pc:docMk/>
            <pc:sldMk cId="326445743" sldId="276"/>
            <ac:spMk id="16" creationId="{21FB8263-CA79-423A-B45A-1745278FC873}"/>
          </ac:spMkLst>
        </pc:spChg>
        <pc:spChg chg="add mod">
          <ac:chgData name="Andras Garzo" userId="6941d427-6f90-49b9-905d-70883a33c961" providerId="ADAL" clId="{C6D90C7B-D373-40E8-9AD4-B37BC61A37B6}" dt="2020-06-19T20:09:40.224" v="1258" actId="1076"/>
          <ac:spMkLst>
            <pc:docMk/>
            <pc:sldMk cId="326445743" sldId="276"/>
            <ac:spMk id="17" creationId="{9CC0CBEA-B75C-439B-A0B2-7464A923BA8A}"/>
          </ac:spMkLst>
        </pc:spChg>
        <pc:spChg chg="add mod">
          <ac:chgData name="Andras Garzo" userId="6941d427-6f90-49b9-905d-70883a33c961" providerId="ADAL" clId="{C6D90C7B-D373-40E8-9AD4-B37BC61A37B6}" dt="2020-06-19T20:09:40.224" v="1258" actId="1076"/>
          <ac:spMkLst>
            <pc:docMk/>
            <pc:sldMk cId="326445743" sldId="276"/>
            <ac:spMk id="18" creationId="{F2FEE2E5-B38C-4670-A588-D076305B8C4F}"/>
          </ac:spMkLst>
        </pc:spChg>
        <pc:spChg chg="add mod">
          <ac:chgData name="Andras Garzo" userId="6941d427-6f90-49b9-905d-70883a33c961" providerId="ADAL" clId="{C6D90C7B-D373-40E8-9AD4-B37BC61A37B6}" dt="2020-06-19T20:09:40.224" v="1258" actId="1076"/>
          <ac:spMkLst>
            <pc:docMk/>
            <pc:sldMk cId="326445743" sldId="276"/>
            <ac:spMk id="19" creationId="{BC00D3CD-0659-4E63-AD2A-B7D809996C24}"/>
          </ac:spMkLst>
        </pc:spChg>
        <pc:spChg chg="add mod">
          <ac:chgData name="Andras Garzo" userId="6941d427-6f90-49b9-905d-70883a33c961" providerId="ADAL" clId="{C6D90C7B-D373-40E8-9AD4-B37BC61A37B6}" dt="2020-06-19T20:09:40.224" v="1258" actId="1076"/>
          <ac:spMkLst>
            <pc:docMk/>
            <pc:sldMk cId="326445743" sldId="276"/>
            <ac:spMk id="20" creationId="{C860223A-7778-43DD-93C9-E85A06D80237}"/>
          </ac:spMkLst>
        </pc:spChg>
        <pc:spChg chg="add mod">
          <ac:chgData name="Andras Garzo" userId="6941d427-6f90-49b9-905d-70883a33c961" providerId="ADAL" clId="{C6D90C7B-D373-40E8-9AD4-B37BC61A37B6}" dt="2020-06-19T20:09:40.224" v="1258" actId="1076"/>
          <ac:spMkLst>
            <pc:docMk/>
            <pc:sldMk cId="326445743" sldId="276"/>
            <ac:spMk id="21" creationId="{AC48B142-F2DF-4DE1-9A2A-65929AC4F950}"/>
          </ac:spMkLst>
        </pc:spChg>
        <pc:grpChg chg="mod">
          <ac:chgData name="Andras Garzo" userId="6941d427-6f90-49b9-905d-70883a33c961" providerId="ADAL" clId="{C6D90C7B-D373-40E8-9AD4-B37BC61A37B6}" dt="2020-06-19T20:09:44.136" v="1260" actId="14100"/>
          <ac:grpSpMkLst>
            <pc:docMk/>
            <pc:sldMk cId="326445743" sldId="276"/>
            <ac:grpSpMk id="10" creationId="{08416BEE-7AAA-4976-8003-D7285F6509A6}"/>
          </ac:grpSpMkLst>
        </pc:grpChg>
      </pc:sldChg>
      <pc:sldChg chg="new del">
        <pc:chgData name="Andras Garzo" userId="6941d427-6f90-49b9-905d-70883a33c961" providerId="ADAL" clId="{C6D90C7B-D373-40E8-9AD4-B37BC61A37B6}" dt="2020-06-19T21:17:08.953" v="1867" actId="47"/>
        <pc:sldMkLst>
          <pc:docMk/>
          <pc:sldMk cId="4135223949" sldId="277"/>
        </pc:sldMkLst>
      </pc:sldChg>
      <pc:sldChg chg="addSp delSp modSp add mod">
        <pc:chgData name="Andras Garzo" userId="6941d427-6f90-49b9-905d-70883a33c961" providerId="ADAL" clId="{C6D90C7B-D373-40E8-9AD4-B37BC61A37B6}" dt="2020-06-19T21:22:58.080" v="2722" actId="20577"/>
        <pc:sldMkLst>
          <pc:docMk/>
          <pc:sldMk cId="1842155983" sldId="278"/>
        </pc:sldMkLst>
        <pc:spChg chg="mod">
          <ac:chgData name="Andras Garzo" userId="6941d427-6f90-49b9-905d-70883a33c961" providerId="ADAL" clId="{C6D90C7B-D373-40E8-9AD4-B37BC61A37B6}" dt="2020-06-19T21:17:15.893" v="1882" actId="20577"/>
          <ac:spMkLst>
            <pc:docMk/>
            <pc:sldMk cId="1842155983" sldId="278"/>
            <ac:spMk id="2" creationId="{72FB8C1B-B9CC-49AE-8B79-ABC82DD31BBA}"/>
          </ac:spMkLst>
        </pc:spChg>
        <pc:spChg chg="mod">
          <ac:chgData name="Andras Garzo" userId="6941d427-6f90-49b9-905d-70883a33c961" providerId="ADAL" clId="{C6D90C7B-D373-40E8-9AD4-B37BC61A37B6}" dt="2020-06-19T21:22:58.080" v="2722" actId="20577"/>
          <ac:spMkLst>
            <pc:docMk/>
            <pc:sldMk cId="1842155983" sldId="278"/>
            <ac:spMk id="3" creationId="{4C36A213-7358-4D70-9EBF-77A1489C4EDB}"/>
          </ac:spMkLst>
        </pc:spChg>
        <pc:picChg chg="add mod">
          <ac:chgData name="Andras Garzo" userId="6941d427-6f90-49b9-905d-70883a33c961" providerId="ADAL" clId="{C6D90C7B-D373-40E8-9AD4-B37BC61A37B6}" dt="2020-06-19T21:17:26.773" v="1888" actId="14100"/>
          <ac:picMkLst>
            <pc:docMk/>
            <pc:sldMk cId="1842155983" sldId="278"/>
            <ac:picMk id="5" creationId="{A7F03565-C424-47DB-829E-34B4BD6061A9}"/>
          </ac:picMkLst>
        </pc:picChg>
        <pc:picChg chg="del">
          <ac:chgData name="Andras Garzo" userId="6941d427-6f90-49b9-905d-70883a33c961" providerId="ADAL" clId="{C6D90C7B-D373-40E8-9AD4-B37BC61A37B6}" dt="2020-06-19T21:17:18.034" v="1883" actId="478"/>
          <ac:picMkLst>
            <pc:docMk/>
            <pc:sldMk cId="1842155983" sldId="278"/>
            <ac:picMk id="7" creationId="{8E2743E6-9BD6-4F90-A3EA-E758425A9AB8}"/>
          </ac:picMkLst>
        </pc:picChg>
      </pc:sldChg>
      <pc:sldChg chg="addSp delSp modSp new mod">
        <pc:chgData name="Andras Garzo" userId="6941d427-6f90-49b9-905d-70883a33c961" providerId="ADAL" clId="{C6D90C7B-D373-40E8-9AD4-B37BC61A37B6}" dt="2020-06-20T21:51:11.369" v="3260" actId="14100"/>
        <pc:sldMkLst>
          <pc:docMk/>
          <pc:sldMk cId="4231460630" sldId="279"/>
        </pc:sldMkLst>
        <pc:spChg chg="mod">
          <ac:chgData name="Andras Garzo" userId="6941d427-6f90-49b9-905d-70883a33c961" providerId="ADAL" clId="{C6D90C7B-D373-40E8-9AD4-B37BC61A37B6}" dt="2020-06-20T21:46:43.002" v="2780" actId="20577"/>
          <ac:spMkLst>
            <pc:docMk/>
            <pc:sldMk cId="4231460630" sldId="279"/>
            <ac:spMk id="2" creationId="{6C40B714-2242-45CF-A982-AC6A40347F03}"/>
          </ac:spMkLst>
        </pc:spChg>
        <pc:spChg chg="del">
          <ac:chgData name="Andras Garzo" userId="6941d427-6f90-49b9-905d-70883a33c961" providerId="ADAL" clId="{C6D90C7B-D373-40E8-9AD4-B37BC61A37B6}" dt="2020-06-20T21:46:46.670" v="2781" actId="478"/>
          <ac:spMkLst>
            <pc:docMk/>
            <pc:sldMk cId="4231460630" sldId="279"/>
            <ac:spMk id="3" creationId="{97C2F819-2BF3-42B0-8F71-13C9E255C3A8}"/>
          </ac:spMkLst>
        </pc:spChg>
        <pc:spChg chg="add mod">
          <ac:chgData name="Andras Garzo" userId="6941d427-6f90-49b9-905d-70883a33c961" providerId="ADAL" clId="{C6D90C7B-D373-40E8-9AD4-B37BC61A37B6}" dt="2020-06-20T21:46:54.366" v="2785" actId="20577"/>
          <ac:spMkLst>
            <pc:docMk/>
            <pc:sldMk cId="4231460630" sldId="279"/>
            <ac:spMk id="4" creationId="{B48B68CE-EEFC-40CD-A692-E7C72CB3767D}"/>
          </ac:spMkLst>
        </pc:spChg>
        <pc:spChg chg="add mod">
          <ac:chgData name="Andras Garzo" userId="6941d427-6f90-49b9-905d-70883a33c961" providerId="ADAL" clId="{C6D90C7B-D373-40E8-9AD4-B37BC61A37B6}" dt="2020-06-20T21:47:09.208" v="2803" actId="20577"/>
          <ac:spMkLst>
            <pc:docMk/>
            <pc:sldMk cId="4231460630" sldId="279"/>
            <ac:spMk id="5" creationId="{8D0C8D9B-544E-437E-B7F4-FE0AC889D792}"/>
          </ac:spMkLst>
        </pc:spChg>
        <pc:spChg chg="add mod">
          <ac:chgData name="Andras Garzo" userId="6941d427-6f90-49b9-905d-70883a33c961" providerId="ADAL" clId="{C6D90C7B-D373-40E8-9AD4-B37BC61A37B6}" dt="2020-06-20T21:47:16.426" v="2813" actId="20577"/>
          <ac:spMkLst>
            <pc:docMk/>
            <pc:sldMk cId="4231460630" sldId="279"/>
            <ac:spMk id="6" creationId="{F5858563-83B4-4ABF-AEEE-4D644711637C}"/>
          </ac:spMkLst>
        </pc:spChg>
        <pc:spChg chg="add mod">
          <ac:chgData name="Andras Garzo" userId="6941d427-6f90-49b9-905d-70883a33c961" providerId="ADAL" clId="{C6D90C7B-D373-40E8-9AD4-B37BC61A37B6}" dt="2020-06-20T21:48:37.899" v="2866" actId="1076"/>
          <ac:spMkLst>
            <pc:docMk/>
            <pc:sldMk cId="4231460630" sldId="279"/>
            <ac:spMk id="7" creationId="{E1ECC861-45EB-403A-A574-588A7531107E}"/>
          </ac:spMkLst>
        </pc:spChg>
        <pc:spChg chg="add">
          <ac:chgData name="Andras Garzo" userId="6941d427-6f90-49b9-905d-70883a33c961" providerId="ADAL" clId="{C6D90C7B-D373-40E8-9AD4-B37BC61A37B6}" dt="2020-06-20T21:47:52.388" v="2838" actId="11529"/>
          <ac:spMkLst>
            <pc:docMk/>
            <pc:sldMk cId="4231460630" sldId="279"/>
            <ac:spMk id="8" creationId="{E3E98A4E-9D33-4228-A2CA-2048730DFB38}"/>
          </ac:spMkLst>
        </pc:spChg>
        <pc:spChg chg="add mod">
          <ac:chgData name="Andras Garzo" userId="6941d427-6f90-49b9-905d-70883a33c961" providerId="ADAL" clId="{C6D90C7B-D373-40E8-9AD4-B37BC61A37B6}" dt="2020-06-20T21:47:55.752" v="2840" actId="1076"/>
          <ac:spMkLst>
            <pc:docMk/>
            <pc:sldMk cId="4231460630" sldId="279"/>
            <ac:spMk id="9" creationId="{E2D773EA-C36B-4428-8FE6-C58420FB3D23}"/>
          </ac:spMkLst>
        </pc:spChg>
        <pc:spChg chg="add mod">
          <ac:chgData name="Andras Garzo" userId="6941d427-6f90-49b9-905d-70883a33c961" providerId="ADAL" clId="{C6D90C7B-D373-40E8-9AD4-B37BC61A37B6}" dt="2020-06-20T21:48:00.630" v="2842" actId="1076"/>
          <ac:spMkLst>
            <pc:docMk/>
            <pc:sldMk cId="4231460630" sldId="279"/>
            <ac:spMk id="10" creationId="{6C99BC47-87A8-4278-B65B-1B555A169119}"/>
          </ac:spMkLst>
        </pc:spChg>
        <pc:spChg chg="add mod">
          <ac:chgData name="Andras Garzo" userId="6941d427-6f90-49b9-905d-70883a33c961" providerId="ADAL" clId="{C6D90C7B-D373-40E8-9AD4-B37BC61A37B6}" dt="2020-06-20T21:48:04.876" v="2844" actId="1076"/>
          <ac:spMkLst>
            <pc:docMk/>
            <pc:sldMk cId="4231460630" sldId="279"/>
            <ac:spMk id="11" creationId="{55876929-7BAB-4C88-B621-98D31F66F5FE}"/>
          </ac:spMkLst>
        </pc:spChg>
        <pc:spChg chg="add mod">
          <ac:chgData name="Andras Garzo" userId="6941d427-6f90-49b9-905d-70883a33c961" providerId="ADAL" clId="{C6D90C7B-D373-40E8-9AD4-B37BC61A37B6}" dt="2020-06-20T21:48:33.498" v="2865" actId="1076"/>
          <ac:spMkLst>
            <pc:docMk/>
            <pc:sldMk cId="4231460630" sldId="279"/>
            <ac:spMk id="20" creationId="{77772DE5-E6CB-4514-B469-D0ED21C408E7}"/>
          </ac:spMkLst>
        </pc:spChg>
        <pc:spChg chg="add mod">
          <ac:chgData name="Andras Garzo" userId="6941d427-6f90-49b9-905d-70883a33c961" providerId="ADAL" clId="{C6D90C7B-D373-40E8-9AD4-B37BC61A37B6}" dt="2020-06-20T21:51:11.369" v="3260" actId="14100"/>
          <ac:spMkLst>
            <pc:docMk/>
            <pc:sldMk cId="4231460630" sldId="279"/>
            <ac:spMk id="29" creationId="{821D4DBD-138F-4814-912D-3F022B82E1C9}"/>
          </ac:spMkLst>
        </pc:spChg>
        <pc:cxnChg chg="add">
          <ac:chgData name="Andras Garzo" userId="6941d427-6f90-49b9-905d-70883a33c961" providerId="ADAL" clId="{C6D90C7B-D373-40E8-9AD4-B37BC61A37B6}" dt="2020-06-20T21:48:09.278" v="2845" actId="11529"/>
          <ac:cxnSpMkLst>
            <pc:docMk/>
            <pc:sldMk cId="4231460630" sldId="279"/>
            <ac:cxnSpMk id="13" creationId="{FACC1F95-3AEC-4AEC-98CE-D4661F1B248F}"/>
          </ac:cxnSpMkLst>
        </pc:cxnChg>
        <pc:cxnChg chg="add">
          <ac:chgData name="Andras Garzo" userId="6941d427-6f90-49b9-905d-70883a33c961" providerId="ADAL" clId="{C6D90C7B-D373-40E8-9AD4-B37BC61A37B6}" dt="2020-06-20T21:48:12.744" v="2846" actId="11529"/>
          <ac:cxnSpMkLst>
            <pc:docMk/>
            <pc:sldMk cId="4231460630" sldId="279"/>
            <ac:cxnSpMk id="15" creationId="{47474969-8853-441A-AD4D-EB65BA33FF3F}"/>
          </ac:cxnSpMkLst>
        </pc:cxnChg>
        <pc:cxnChg chg="add">
          <ac:chgData name="Andras Garzo" userId="6941d427-6f90-49b9-905d-70883a33c961" providerId="ADAL" clId="{C6D90C7B-D373-40E8-9AD4-B37BC61A37B6}" dt="2020-06-20T21:48:16.788" v="2847" actId="11529"/>
          <ac:cxnSpMkLst>
            <pc:docMk/>
            <pc:sldMk cId="4231460630" sldId="279"/>
            <ac:cxnSpMk id="17" creationId="{A2426976-344A-45AD-986D-E6086C916CC0}"/>
          </ac:cxnSpMkLst>
        </pc:cxnChg>
        <pc:cxnChg chg="add">
          <ac:chgData name="Andras Garzo" userId="6941d427-6f90-49b9-905d-70883a33c961" providerId="ADAL" clId="{C6D90C7B-D373-40E8-9AD4-B37BC61A37B6}" dt="2020-06-20T21:48:21.166" v="2848" actId="11529"/>
          <ac:cxnSpMkLst>
            <pc:docMk/>
            <pc:sldMk cId="4231460630" sldId="279"/>
            <ac:cxnSpMk id="19" creationId="{63FC71DA-8160-4DE6-A5E2-85055E724747}"/>
          </ac:cxnSpMkLst>
        </pc:cxnChg>
        <pc:cxnChg chg="add mod">
          <ac:chgData name="Andras Garzo" userId="6941d427-6f90-49b9-905d-70883a33c961" providerId="ADAL" clId="{C6D90C7B-D373-40E8-9AD4-B37BC61A37B6}" dt="2020-06-20T21:49:13.470" v="2874" actId="692"/>
          <ac:cxnSpMkLst>
            <pc:docMk/>
            <pc:sldMk cId="4231460630" sldId="279"/>
            <ac:cxnSpMk id="22" creationId="{19B87404-94E2-46D3-81E0-DE82ED4BA2DA}"/>
          </ac:cxnSpMkLst>
        </pc:cxnChg>
        <pc:cxnChg chg="add mod">
          <ac:chgData name="Andras Garzo" userId="6941d427-6f90-49b9-905d-70883a33c961" providerId="ADAL" clId="{C6D90C7B-D373-40E8-9AD4-B37BC61A37B6}" dt="2020-06-20T21:49:13.470" v="2874" actId="692"/>
          <ac:cxnSpMkLst>
            <pc:docMk/>
            <pc:sldMk cId="4231460630" sldId="279"/>
            <ac:cxnSpMk id="24" creationId="{178CC2D9-A2FE-4F7D-ACAD-2E64FC95D7E7}"/>
          </ac:cxnSpMkLst>
        </pc:cxnChg>
        <pc:cxnChg chg="add mod">
          <ac:chgData name="Andras Garzo" userId="6941d427-6f90-49b9-905d-70883a33c961" providerId="ADAL" clId="{C6D90C7B-D373-40E8-9AD4-B37BC61A37B6}" dt="2020-06-20T21:49:13.470" v="2874" actId="692"/>
          <ac:cxnSpMkLst>
            <pc:docMk/>
            <pc:sldMk cId="4231460630" sldId="279"/>
            <ac:cxnSpMk id="26" creationId="{8A50DF9C-2CF4-44FF-95F4-7AEBB4DBFC6C}"/>
          </ac:cxnSpMkLst>
        </pc:cxnChg>
        <pc:cxnChg chg="add mod">
          <ac:chgData name="Andras Garzo" userId="6941d427-6f90-49b9-905d-70883a33c961" providerId="ADAL" clId="{C6D90C7B-D373-40E8-9AD4-B37BC61A37B6}" dt="2020-06-20T21:49:13.470" v="2874" actId="692"/>
          <ac:cxnSpMkLst>
            <pc:docMk/>
            <pc:sldMk cId="4231460630" sldId="279"/>
            <ac:cxnSpMk id="28" creationId="{F36AC7A3-D8D3-4AF3-B295-575EE05D9DFB}"/>
          </ac:cxnSpMkLst>
        </pc:cxnChg>
      </pc:sldChg>
      <pc:sldChg chg="addSp modSp add mod">
        <pc:chgData name="Andras Garzo" userId="6941d427-6f90-49b9-905d-70883a33c961" providerId="ADAL" clId="{C6D90C7B-D373-40E8-9AD4-B37BC61A37B6}" dt="2020-06-20T22:08:54.234" v="3647" actId="20577"/>
        <pc:sldMkLst>
          <pc:docMk/>
          <pc:sldMk cId="353024985" sldId="280"/>
        </pc:sldMkLst>
        <pc:spChg chg="mod">
          <ac:chgData name="Andras Garzo" userId="6941d427-6f90-49b9-905d-70883a33c961" providerId="ADAL" clId="{C6D90C7B-D373-40E8-9AD4-B37BC61A37B6}" dt="2020-06-20T22:07:53.334" v="3397" actId="20577"/>
          <ac:spMkLst>
            <pc:docMk/>
            <pc:sldMk cId="353024985" sldId="280"/>
            <ac:spMk id="2" creationId="{079EAFE2-ADC9-4320-AE73-525ECCCF01F9}"/>
          </ac:spMkLst>
        </pc:spChg>
        <pc:spChg chg="mod">
          <ac:chgData name="Andras Garzo" userId="6941d427-6f90-49b9-905d-70883a33c961" providerId="ADAL" clId="{C6D90C7B-D373-40E8-9AD4-B37BC61A37B6}" dt="2020-06-20T22:08:43.357" v="3638" actId="20577"/>
          <ac:spMkLst>
            <pc:docMk/>
            <pc:sldMk cId="353024985" sldId="280"/>
            <ac:spMk id="3" creationId="{841F91C5-1EB3-42C9-84FA-C74E005E95E7}"/>
          </ac:spMkLst>
        </pc:spChg>
        <pc:spChg chg="mod">
          <ac:chgData name="Andras Garzo" userId="6941d427-6f90-49b9-905d-70883a33c961" providerId="ADAL" clId="{C6D90C7B-D373-40E8-9AD4-B37BC61A37B6}" dt="2020-06-20T22:08:07.409" v="3425" actId="14100"/>
          <ac:spMkLst>
            <pc:docMk/>
            <pc:sldMk cId="353024985" sldId="280"/>
            <ac:spMk id="5" creationId="{237788DE-F42E-4BA0-BD75-B65E0977863E}"/>
          </ac:spMkLst>
        </pc:spChg>
        <pc:spChg chg="add mod">
          <ac:chgData name="Andras Garzo" userId="6941d427-6f90-49b9-905d-70883a33c961" providerId="ADAL" clId="{C6D90C7B-D373-40E8-9AD4-B37BC61A37B6}" dt="2020-06-20T22:08:54.234" v="3647" actId="20577"/>
          <ac:spMkLst>
            <pc:docMk/>
            <pc:sldMk cId="353024985" sldId="280"/>
            <ac:spMk id="6" creationId="{C9B91336-EC8B-4436-97CB-F63CF972F263}"/>
          </ac:spMkLst>
        </pc:spChg>
      </pc:sldChg>
      <pc:sldChg chg="delSp modSp add mod">
        <pc:chgData name="Andras Garzo" userId="6941d427-6f90-49b9-905d-70883a33c961" providerId="ADAL" clId="{C6D90C7B-D373-40E8-9AD4-B37BC61A37B6}" dt="2020-06-22T16:48:33.689" v="3868" actId="5793"/>
        <pc:sldMkLst>
          <pc:docMk/>
          <pc:sldMk cId="641166398" sldId="281"/>
        </pc:sldMkLst>
        <pc:spChg chg="mod">
          <ac:chgData name="Andras Garzo" userId="6941d427-6f90-49b9-905d-70883a33c961" providerId="ADAL" clId="{C6D90C7B-D373-40E8-9AD4-B37BC61A37B6}" dt="2020-06-22T16:48:33.689" v="3868" actId="5793"/>
          <ac:spMkLst>
            <pc:docMk/>
            <pc:sldMk cId="641166398" sldId="281"/>
            <ac:spMk id="3" creationId="{841F91C5-1EB3-42C9-84FA-C74E005E95E7}"/>
          </ac:spMkLst>
        </pc:spChg>
        <pc:spChg chg="mod">
          <ac:chgData name="Andras Garzo" userId="6941d427-6f90-49b9-905d-70883a33c961" providerId="ADAL" clId="{C6D90C7B-D373-40E8-9AD4-B37BC61A37B6}" dt="2020-06-22T16:47:13.738" v="3677" actId="20577"/>
          <ac:spMkLst>
            <pc:docMk/>
            <pc:sldMk cId="641166398" sldId="281"/>
            <ac:spMk id="5" creationId="{237788DE-F42E-4BA0-BD75-B65E0977863E}"/>
          </ac:spMkLst>
        </pc:spChg>
        <pc:spChg chg="del mod">
          <ac:chgData name="Andras Garzo" userId="6941d427-6f90-49b9-905d-70883a33c961" providerId="ADAL" clId="{C6D90C7B-D373-40E8-9AD4-B37BC61A37B6}" dt="2020-06-22T16:46:58.938" v="3650" actId="478"/>
          <ac:spMkLst>
            <pc:docMk/>
            <pc:sldMk cId="641166398" sldId="281"/>
            <ac:spMk id="6" creationId="{C9B91336-EC8B-4436-97CB-F63CF972F263}"/>
          </ac:spMkLst>
        </pc:spChg>
      </pc:sldChg>
      <pc:sldChg chg="modSp add mod">
        <pc:chgData name="Andras Garzo" userId="6941d427-6f90-49b9-905d-70883a33c961" providerId="ADAL" clId="{C6D90C7B-D373-40E8-9AD4-B37BC61A37B6}" dt="2020-06-22T16:48:47.075" v="3885" actId="20577"/>
        <pc:sldMkLst>
          <pc:docMk/>
          <pc:sldMk cId="504321967" sldId="282"/>
        </pc:sldMkLst>
        <pc:spChg chg="mod">
          <ac:chgData name="Andras Garzo" userId="6941d427-6f90-49b9-905d-70883a33c961" providerId="ADAL" clId="{C6D90C7B-D373-40E8-9AD4-B37BC61A37B6}" dt="2020-06-22T16:48:47.075" v="3885" actId="20577"/>
          <ac:spMkLst>
            <pc:docMk/>
            <pc:sldMk cId="504321967" sldId="282"/>
            <ac:spMk id="2" creationId="{774AC36D-AFEF-44BA-A17C-75B1A3FB17AA}"/>
          </ac:spMkLst>
        </pc:spChg>
      </pc:sldChg>
      <pc:sldChg chg="addSp delSp modSp add mod">
        <pc:chgData name="Andras Garzo" userId="6941d427-6f90-49b9-905d-70883a33c961" providerId="ADAL" clId="{C6D90C7B-D373-40E8-9AD4-B37BC61A37B6}" dt="2020-06-23T16:46:34.026" v="3901" actId="478"/>
        <pc:sldMkLst>
          <pc:docMk/>
          <pc:sldMk cId="945786528" sldId="283"/>
        </pc:sldMkLst>
        <pc:spChg chg="del mod">
          <ac:chgData name="Andras Garzo" userId="6941d427-6f90-49b9-905d-70883a33c961" providerId="ADAL" clId="{C6D90C7B-D373-40E8-9AD4-B37BC61A37B6}" dt="2020-06-23T16:46:34.026" v="3901" actId="478"/>
          <ac:spMkLst>
            <pc:docMk/>
            <pc:sldMk cId="945786528" sldId="283"/>
            <ac:spMk id="3" creationId="{841F91C5-1EB3-42C9-84FA-C74E005E95E7}"/>
          </ac:spMkLst>
        </pc:spChg>
        <pc:spChg chg="mod">
          <ac:chgData name="Andras Garzo" userId="6941d427-6f90-49b9-905d-70883a33c961" providerId="ADAL" clId="{C6D90C7B-D373-40E8-9AD4-B37BC61A37B6}" dt="2020-06-23T16:46:26.911" v="3899" actId="20577"/>
          <ac:spMkLst>
            <pc:docMk/>
            <pc:sldMk cId="945786528" sldId="283"/>
            <ac:spMk id="5" creationId="{237788DE-F42E-4BA0-BD75-B65E0977863E}"/>
          </ac:spMkLst>
        </pc:spChg>
        <pc:spChg chg="add mod">
          <ac:chgData name="Andras Garzo" userId="6941d427-6f90-49b9-905d-70883a33c961" providerId="ADAL" clId="{C6D90C7B-D373-40E8-9AD4-B37BC61A37B6}" dt="2020-06-23T16:46:34.026" v="3901" actId="478"/>
          <ac:spMkLst>
            <pc:docMk/>
            <pc:sldMk cId="945786528" sldId="283"/>
            <ac:spMk id="6" creationId="{DE7E8BBF-5B74-46F7-942E-EEDCCF889FAB}"/>
          </ac:spMkLst>
        </pc:spChg>
      </pc:sldChg>
      <pc:sldChg chg="modSp add mod">
        <pc:chgData name="Andras Garzo" userId="6941d427-6f90-49b9-905d-70883a33c961" providerId="ADAL" clId="{C6D90C7B-D373-40E8-9AD4-B37BC61A37B6}" dt="2020-06-23T16:46:41.677" v="3909" actId="20577"/>
        <pc:sldMkLst>
          <pc:docMk/>
          <pc:sldMk cId="3280557175" sldId="284"/>
        </pc:sldMkLst>
        <pc:spChg chg="mod">
          <ac:chgData name="Andras Garzo" userId="6941d427-6f90-49b9-905d-70883a33c961" providerId="ADAL" clId="{C6D90C7B-D373-40E8-9AD4-B37BC61A37B6}" dt="2020-06-23T16:46:41.677" v="3909" actId="20577"/>
          <ac:spMkLst>
            <pc:docMk/>
            <pc:sldMk cId="3280557175" sldId="284"/>
            <ac:spMk id="2" creationId="{774AC36D-AFEF-44BA-A17C-75B1A3FB17AA}"/>
          </ac:spMkLst>
        </pc:spChg>
      </pc:sldChg>
      <pc:sldChg chg="new del">
        <pc:chgData name="Andras Garzo" userId="6941d427-6f90-49b9-905d-70883a33c961" providerId="ADAL" clId="{C6D90C7B-D373-40E8-9AD4-B37BC61A37B6}" dt="2020-06-23T16:46:48.244" v="3911" actId="47"/>
        <pc:sldMkLst>
          <pc:docMk/>
          <pc:sldMk cId="1832628041" sldId="285"/>
        </pc:sldMkLst>
      </pc:sldChg>
      <pc:sldChg chg="addSp delSp modSp new mod setBg">
        <pc:chgData name="Andras Garzo" userId="6941d427-6f90-49b9-905d-70883a33c961" providerId="ADAL" clId="{C6D90C7B-D373-40E8-9AD4-B37BC61A37B6}" dt="2020-06-23T17:23:46.006" v="4752" actId="20577"/>
        <pc:sldMkLst>
          <pc:docMk/>
          <pc:sldMk cId="2986425670" sldId="285"/>
        </pc:sldMkLst>
        <pc:spChg chg="mod">
          <ac:chgData name="Andras Garzo" userId="6941d427-6f90-49b9-905d-70883a33c961" providerId="ADAL" clId="{C6D90C7B-D373-40E8-9AD4-B37BC61A37B6}" dt="2020-06-23T17:11:10.447" v="4085" actId="26606"/>
          <ac:spMkLst>
            <pc:docMk/>
            <pc:sldMk cId="2986425670" sldId="285"/>
            <ac:spMk id="2" creationId="{ABB63C32-874A-411D-B6B0-A89DAA1ADA0C}"/>
          </ac:spMkLst>
        </pc:spChg>
        <pc:spChg chg="del mod">
          <ac:chgData name="Andras Garzo" userId="6941d427-6f90-49b9-905d-70883a33c961" providerId="ADAL" clId="{C6D90C7B-D373-40E8-9AD4-B37BC61A37B6}" dt="2020-06-23T17:09:33.095" v="4023" actId="478"/>
          <ac:spMkLst>
            <pc:docMk/>
            <pc:sldMk cId="2986425670" sldId="285"/>
            <ac:spMk id="3" creationId="{5217A491-207E-4F36-9A9A-5001A879A5D3}"/>
          </ac:spMkLst>
        </pc:spChg>
        <pc:spChg chg="add mod">
          <ac:chgData name="Andras Garzo" userId="6941d427-6f90-49b9-905d-70883a33c961" providerId="ADAL" clId="{C6D90C7B-D373-40E8-9AD4-B37BC61A37B6}" dt="2020-06-23T17:23:46.006" v="4752" actId="20577"/>
          <ac:spMkLst>
            <pc:docMk/>
            <pc:sldMk cId="2986425670" sldId="285"/>
            <ac:spMk id="5" creationId="{B2FE96D4-62EB-4699-AFFA-251BCF0005FE}"/>
          </ac:spMkLst>
        </pc:spChg>
        <pc:spChg chg="add del mod">
          <ac:chgData name="Andras Garzo" userId="6941d427-6f90-49b9-905d-70883a33c961" providerId="ADAL" clId="{C6D90C7B-D373-40E8-9AD4-B37BC61A37B6}" dt="2020-06-23T17:11:02.678" v="4082" actId="478"/>
          <ac:spMkLst>
            <pc:docMk/>
            <pc:sldMk cId="2986425670" sldId="285"/>
            <ac:spMk id="6" creationId="{E06DA783-7FF4-4995-A6E8-D6ABA89D94F1}"/>
          </ac:spMkLst>
        </pc:spChg>
        <pc:spChg chg="add del mod">
          <ac:chgData name="Andras Garzo" userId="6941d427-6f90-49b9-905d-70883a33c961" providerId="ADAL" clId="{C6D90C7B-D373-40E8-9AD4-B37BC61A37B6}" dt="2020-06-23T17:10:59.193" v="4080" actId="478"/>
          <ac:spMkLst>
            <pc:docMk/>
            <pc:sldMk cId="2986425670" sldId="285"/>
            <ac:spMk id="7" creationId="{C441E380-F560-4080-9B8A-4FBF66DF2A17}"/>
          </ac:spMkLst>
        </pc:spChg>
        <pc:spChg chg="add del mod">
          <ac:chgData name="Andras Garzo" userId="6941d427-6f90-49b9-905d-70883a33c961" providerId="ADAL" clId="{C6D90C7B-D373-40E8-9AD4-B37BC61A37B6}" dt="2020-06-23T17:10:59.193" v="4080" actId="478"/>
          <ac:spMkLst>
            <pc:docMk/>
            <pc:sldMk cId="2986425670" sldId="285"/>
            <ac:spMk id="8" creationId="{15CBA81F-6A8C-4A7D-9C5C-2BF0AF56F556}"/>
          </ac:spMkLst>
        </pc:spChg>
        <pc:spChg chg="add del mod">
          <ac:chgData name="Andras Garzo" userId="6941d427-6f90-49b9-905d-70883a33c961" providerId="ADAL" clId="{C6D90C7B-D373-40E8-9AD4-B37BC61A37B6}" dt="2020-06-23T17:10:59.193" v="4080" actId="478"/>
          <ac:spMkLst>
            <pc:docMk/>
            <pc:sldMk cId="2986425670" sldId="285"/>
            <ac:spMk id="9" creationId="{9EE9639C-7619-4BD2-9F7E-68DC709CE36E}"/>
          </ac:spMkLst>
        </pc:spChg>
        <pc:picChg chg="add mod">
          <ac:chgData name="Andras Garzo" userId="6941d427-6f90-49b9-905d-70883a33c961" providerId="ADAL" clId="{C6D90C7B-D373-40E8-9AD4-B37BC61A37B6}" dt="2020-06-23T17:13:44.739" v="4322" actId="1076"/>
          <ac:picMkLst>
            <pc:docMk/>
            <pc:sldMk cId="2986425670" sldId="285"/>
            <ac:picMk id="2050" creationId="{D4B3DB21-7D52-4AD1-B165-E15D60180E3A}"/>
          </ac:picMkLst>
        </pc:picChg>
        <pc:cxnChg chg="add del mod">
          <ac:chgData name="Andras Garzo" userId="6941d427-6f90-49b9-905d-70883a33c961" providerId="ADAL" clId="{C6D90C7B-D373-40E8-9AD4-B37BC61A37B6}" dt="2020-06-23T17:10:59.193" v="4080" actId="478"/>
          <ac:cxnSpMkLst>
            <pc:docMk/>
            <pc:sldMk cId="2986425670" sldId="285"/>
            <ac:cxnSpMk id="11" creationId="{73B642EA-63D4-4C1A-8218-34CCF81873AC}"/>
          </ac:cxnSpMkLst>
        </pc:cxnChg>
        <pc:cxnChg chg="add del mod">
          <ac:chgData name="Andras Garzo" userId="6941d427-6f90-49b9-905d-70883a33c961" providerId="ADAL" clId="{C6D90C7B-D373-40E8-9AD4-B37BC61A37B6}" dt="2020-06-23T17:10:59.193" v="4080" actId="478"/>
          <ac:cxnSpMkLst>
            <pc:docMk/>
            <pc:sldMk cId="2986425670" sldId="285"/>
            <ac:cxnSpMk id="13" creationId="{C145F997-910A-46B5-86CD-2D5D9C0C3CC9}"/>
          </ac:cxnSpMkLst>
        </pc:cxnChg>
      </pc:sldChg>
      <pc:sldChg chg="addSp delSp modSp new mod">
        <pc:chgData name="Andras Garzo" userId="6941d427-6f90-49b9-905d-70883a33c961" providerId="ADAL" clId="{C6D90C7B-D373-40E8-9AD4-B37BC61A37B6}" dt="2020-06-23T17:31:43.607" v="4793" actId="20577"/>
        <pc:sldMkLst>
          <pc:docMk/>
          <pc:sldMk cId="810341285" sldId="286"/>
        </pc:sldMkLst>
        <pc:spChg chg="mod">
          <ac:chgData name="Andras Garzo" userId="6941d427-6f90-49b9-905d-70883a33c961" providerId="ADAL" clId="{C6D90C7B-D373-40E8-9AD4-B37BC61A37B6}" dt="2020-06-23T17:14:23.643" v="4340" actId="20577"/>
          <ac:spMkLst>
            <pc:docMk/>
            <pc:sldMk cId="810341285" sldId="286"/>
            <ac:spMk id="2" creationId="{59F7CEAC-9CA3-4912-978D-9606873F0822}"/>
          </ac:spMkLst>
        </pc:spChg>
        <pc:spChg chg="del">
          <ac:chgData name="Andras Garzo" userId="6941d427-6f90-49b9-905d-70883a33c961" providerId="ADAL" clId="{C6D90C7B-D373-40E8-9AD4-B37BC61A37B6}" dt="2020-06-23T17:14:25.883" v="4341" actId="478"/>
          <ac:spMkLst>
            <pc:docMk/>
            <pc:sldMk cId="810341285" sldId="286"/>
            <ac:spMk id="3" creationId="{7729FB3F-B124-4C8F-B2E2-CC7955267D8D}"/>
          </ac:spMkLst>
        </pc:spChg>
        <pc:spChg chg="add del">
          <ac:chgData name="Andras Garzo" userId="6941d427-6f90-49b9-905d-70883a33c961" providerId="ADAL" clId="{C6D90C7B-D373-40E8-9AD4-B37BC61A37B6}" dt="2020-06-23T17:30:54.406" v="4755"/>
          <ac:spMkLst>
            <pc:docMk/>
            <pc:sldMk cId="810341285" sldId="286"/>
            <ac:spMk id="4" creationId="{379B2100-EE90-4DDA-859C-55BF159DDF7A}"/>
          </ac:spMkLst>
        </pc:spChg>
        <pc:spChg chg="add mod">
          <ac:chgData name="Andras Garzo" userId="6941d427-6f90-49b9-905d-70883a33c961" providerId="ADAL" clId="{C6D90C7B-D373-40E8-9AD4-B37BC61A37B6}" dt="2020-06-23T17:31:43.607" v="4793" actId="20577"/>
          <ac:spMkLst>
            <pc:docMk/>
            <pc:sldMk cId="810341285" sldId="286"/>
            <ac:spMk id="5" creationId="{FF819E46-22AD-4EAF-B407-9FB6E11430D7}"/>
          </ac:spMkLst>
        </pc:spChg>
        <pc:spChg chg="add del">
          <ac:chgData name="Andras Garzo" userId="6941d427-6f90-49b9-905d-70883a33c961" providerId="ADAL" clId="{C6D90C7B-D373-40E8-9AD4-B37BC61A37B6}" dt="2020-06-23T17:30:56.833" v="4757"/>
          <ac:spMkLst>
            <pc:docMk/>
            <pc:sldMk cId="810341285" sldId="286"/>
            <ac:spMk id="6" creationId="{6A33A9EE-102B-4674-B690-DCB872672092}"/>
          </ac:spMkLst>
        </pc:spChg>
        <pc:picChg chg="add mod">
          <ac:chgData name="Andras Garzo" userId="6941d427-6f90-49b9-905d-70883a33c961" providerId="ADAL" clId="{C6D90C7B-D373-40E8-9AD4-B37BC61A37B6}" dt="2020-06-23T17:15:28.905" v="4349" actId="1076"/>
          <ac:picMkLst>
            <pc:docMk/>
            <pc:sldMk cId="810341285" sldId="286"/>
            <ac:picMk id="6146" creationId="{2563514F-691D-42CC-BE5C-4C423F8155CD}"/>
          </ac:picMkLst>
        </pc:picChg>
      </pc:sldChg>
      <pc:sldChg chg="addSp modSp new mod">
        <pc:chgData name="Andras Garzo" userId="6941d427-6f90-49b9-905d-70883a33c961" providerId="ADAL" clId="{C6D90C7B-D373-40E8-9AD4-B37BC61A37B6}" dt="2020-06-23T17:39:38.971" v="5145" actId="20577"/>
        <pc:sldMkLst>
          <pc:docMk/>
          <pc:sldMk cId="513159460" sldId="287"/>
        </pc:sldMkLst>
        <pc:spChg chg="mod">
          <ac:chgData name="Andras Garzo" userId="6941d427-6f90-49b9-905d-70883a33c961" providerId="ADAL" clId="{C6D90C7B-D373-40E8-9AD4-B37BC61A37B6}" dt="2020-06-23T17:39:38.971" v="5145" actId="20577"/>
          <ac:spMkLst>
            <pc:docMk/>
            <pc:sldMk cId="513159460" sldId="287"/>
            <ac:spMk id="2" creationId="{D9633B31-A183-47E5-BFD1-0C521EA0E3E8}"/>
          </ac:spMkLst>
        </pc:spChg>
        <pc:spChg chg="mod">
          <ac:chgData name="Andras Garzo" userId="6941d427-6f90-49b9-905d-70883a33c961" providerId="ADAL" clId="{C6D90C7B-D373-40E8-9AD4-B37BC61A37B6}" dt="2020-06-23T17:39:17.233" v="5100" actId="20577"/>
          <ac:spMkLst>
            <pc:docMk/>
            <pc:sldMk cId="513159460" sldId="287"/>
            <ac:spMk id="3" creationId="{57AE1B77-8115-403A-B2B5-DC9337D16D76}"/>
          </ac:spMkLst>
        </pc:spChg>
        <pc:picChg chg="add mod">
          <ac:chgData name="Andras Garzo" userId="6941d427-6f90-49b9-905d-70883a33c961" providerId="ADAL" clId="{C6D90C7B-D373-40E8-9AD4-B37BC61A37B6}" dt="2020-06-23T17:32:23.892" v="4799" actId="14100"/>
          <ac:picMkLst>
            <pc:docMk/>
            <pc:sldMk cId="513159460" sldId="287"/>
            <ac:picMk id="7170" creationId="{18F28BF4-FC7F-4F61-80FC-2F4A38F0817F}"/>
          </ac:picMkLst>
        </pc:picChg>
      </pc:sldChg>
      <pc:sldChg chg="new del">
        <pc:chgData name="Andras Garzo" userId="6941d427-6f90-49b9-905d-70883a33c961" providerId="ADAL" clId="{C6D90C7B-D373-40E8-9AD4-B37BC61A37B6}" dt="2020-06-23T17:39:55.494" v="5147" actId="680"/>
        <pc:sldMkLst>
          <pc:docMk/>
          <pc:sldMk cId="496370023" sldId="288"/>
        </pc:sldMkLst>
      </pc:sldChg>
      <pc:sldChg chg="addSp delSp modSp new mod setBg">
        <pc:chgData name="Andras Garzo" userId="6941d427-6f90-49b9-905d-70883a33c961" providerId="ADAL" clId="{C6D90C7B-D373-40E8-9AD4-B37BC61A37B6}" dt="2020-06-23T18:00:21.022" v="5714" actId="113"/>
        <pc:sldMkLst>
          <pc:docMk/>
          <pc:sldMk cId="1731974214" sldId="288"/>
        </pc:sldMkLst>
        <pc:spChg chg="mod">
          <ac:chgData name="Andras Garzo" userId="6941d427-6f90-49b9-905d-70883a33c961" providerId="ADAL" clId="{C6D90C7B-D373-40E8-9AD4-B37BC61A37B6}" dt="2020-06-23T17:59:53.871" v="5702" actId="26606"/>
          <ac:spMkLst>
            <pc:docMk/>
            <pc:sldMk cId="1731974214" sldId="288"/>
            <ac:spMk id="2" creationId="{9D013C14-9D9E-4A96-A97E-3B1537DD960A}"/>
          </ac:spMkLst>
        </pc:spChg>
        <pc:spChg chg="add del mod">
          <ac:chgData name="Andras Garzo" userId="6941d427-6f90-49b9-905d-70883a33c961" providerId="ADAL" clId="{C6D90C7B-D373-40E8-9AD4-B37BC61A37B6}" dt="2020-06-23T18:00:21.022" v="5714" actId="113"/>
          <ac:spMkLst>
            <pc:docMk/>
            <pc:sldMk cId="1731974214" sldId="288"/>
            <ac:spMk id="3" creationId="{3522E267-A351-453C-BF3B-A2A2308AEA28}"/>
          </ac:spMkLst>
        </pc:spChg>
        <pc:spChg chg="add del mod">
          <ac:chgData name="Andras Garzo" userId="6941d427-6f90-49b9-905d-70883a33c961" providerId="ADAL" clId="{C6D90C7B-D373-40E8-9AD4-B37BC61A37B6}" dt="2020-06-23T17:53:48.837" v="5697" actId="478"/>
          <ac:spMkLst>
            <pc:docMk/>
            <pc:sldMk cId="1731974214" sldId="288"/>
            <ac:spMk id="5" creationId="{09C24EF6-03D7-45F3-B5E8-EB3E4CF91F7F}"/>
          </ac:spMkLst>
        </pc:spChg>
        <pc:spChg chg="add del">
          <ac:chgData name="Andras Garzo" userId="6941d427-6f90-49b9-905d-70883a33c961" providerId="ADAL" clId="{C6D90C7B-D373-40E8-9AD4-B37BC61A37B6}" dt="2020-06-23T17:53:47.413" v="5693" actId="26606"/>
          <ac:spMkLst>
            <pc:docMk/>
            <pc:sldMk cId="1731974214" sldId="288"/>
            <ac:spMk id="81" creationId="{3F4860A4-6A75-4E92-905D-FA03EEDB86A2}"/>
          </ac:spMkLst>
        </pc:spChg>
        <pc:grpChg chg="add del">
          <ac:chgData name="Andras Garzo" userId="6941d427-6f90-49b9-905d-70883a33c961" providerId="ADAL" clId="{C6D90C7B-D373-40E8-9AD4-B37BC61A37B6}" dt="2020-06-23T17:53:47.413" v="5693" actId="26606"/>
          <ac:grpSpMkLst>
            <pc:docMk/>
            <pc:sldMk cId="1731974214" sldId="288"/>
            <ac:grpSpMk id="71" creationId="{8DCF6162-C90D-43BF-B7E4-A7B29A16196B}"/>
          </ac:grpSpMkLst>
        </pc:grpChg>
        <pc:grpChg chg="add del">
          <ac:chgData name="Andras Garzo" userId="6941d427-6f90-49b9-905d-70883a33c961" providerId="ADAL" clId="{C6D90C7B-D373-40E8-9AD4-B37BC61A37B6}" dt="2020-06-23T17:53:47.413" v="5693" actId="26606"/>
          <ac:grpSpMkLst>
            <pc:docMk/>
            <pc:sldMk cId="1731974214" sldId="288"/>
            <ac:grpSpMk id="83" creationId="{1BCDA284-4169-467B-80C1-BBDF26B202FA}"/>
          </ac:grpSpMkLst>
        </pc:grpChg>
        <pc:picChg chg="add del mod">
          <ac:chgData name="Andras Garzo" userId="6941d427-6f90-49b9-905d-70883a33c961" providerId="ADAL" clId="{C6D90C7B-D373-40E8-9AD4-B37BC61A37B6}" dt="2020-06-23T17:53:47.985" v="5695"/>
          <ac:picMkLst>
            <pc:docMk/>
            <pc:sldMk cId="1731974214" sldId="288"/>
            <ac:picMk id="9218" creationId="{5659F9A6-F90E-400D-A4C9-CA11563361A0}"/>
          </ac:picMkLst>
        </pc:picChg>
        <pc:picChg chg="add mod">
          <ac:chgData name="Andras Garzo" userId="6941d427-6f90-49b9-905d-70883a33c961" providerId="ADAL" clId="{C6D90C7B-D373-40E8-9AD4-B37BC61A37B6}" dt="2020-06-23T17:59:56.945" v="5703" actId="1076"/>
          <ac:picMkLst>
            <pc:docMk/>
            <pc:sldMk cId="1731974214" sldId="288"/>
            <ac:picMk id="9220" creationId="{CDEA6566-E158-4723-B6EF-AE2D9C3EC510}"/>
          </ac:picMkLst>
        </pc:picChg>
      </pc:sldChg>
      <pc:sldChg chg="addSp delSp modSp new del mod">
        <pc:chgData name="Andras Garzo" userId="6941d427-6f90-49b9-905d-70883a33c961" providerId="ADAL" clId="{C6D90C7B-D373-40E8-9AD4-B37BC61A37B6}" dt="2020-06-23T17:40:18.609" v="5153" actId="47"/>
        <pc:sldMkLst>
          <pc:docMk/>
          <pc:sldMk cId="1895008150" sldId="288"/>
        </pc:sldMkLst>
        <pc:spChg chg="del">
          <ac:chgData name="Andras Garzo" userId="6941d427-6f90-49b9-905d-70883a33c961" providerId="ADAL" clId="{C6D90C7B-D373-40E8-9AD4-B37BC61A37B6}" dt="2020-06-23T17:40:08.812" v="5150" actId="478"/>
          <ac:spMkLst>
            <pc:docMk/>
            <pc:sldMk cId="1895008150" sldId="288"/>
            <ac:spMk id="3" creationId="{F2BD0CE0-74F2-4988-B891-2779D4719370}"/>
          </ac:spMkLst>
        </pc:spChg>
        <pc:picChg chg="add mod">
          <ac:chgData name="Andras Garzo" userId="6941d427-6f90-49b9-905d-70883a33c961" providerId="ADAL" clId="{C6D90C7B-D373-40E8-9AD4-B37BC61A37B6}" dt="2020-06-23T17:40:14.626" v="5152" actId="1076"/>
          <ac:picMkLst>
            <pc:docMk/>
            <pc:sldMk cId="1895008150" sldId="288"/>
            <ac:picMk id="8194" creationId="{0636E7C0-30C5-42D9-BD50-2239DB8B5B2E}"/>
          </ac:picMkLst>
        </pc:picChg>
      </pc:sldChg>
      <pc:sldChg chg="new">
        <pc:chgData name="Andras Garzo" userId="6941d427-6f90-49b9-905d-70883a33c961" providerId="ADAL" clId="{C6D90C7B-D373-40E8-9AD4-B37BC61A37B6}" dt="2020-06-23T18:07:51.804" v="5715" actId="680"/>
        <pc:sldMkLst>
          <pc:docMk/>
          <pc:sldMk cId="125416683" sldId="289"/>
        </pc:sldMkLst>
      </pc:sldChg>
      <pc:sldChg chg="modSp add mod">
        <pc:chgData name="Andras Garzo" userId="6941d427-6f90-49b9-905d-70883a33c961" providerId="ADAL" clId="{C6D90C7B-D373-40E8-9AD4-B37BC61A37B6}" dt="2020-06-23T18:08:04.485" v="5740" actId="20577"/>
        <pc:sldMkLst>
          <pc:docMk/>
          <pc:sldMk cId="3936774210" sldId="290"/>
        </pc:sldMkLst>
        <pc:spChg chg="mod">
          <ac:chgData name="Andras Garzo" userId="6941d427-6f90-49b9-905d-70883a33c961" providerId="ADAL" clId="{C6D90C7B-D373-40E8-9AD4-B37BC61A37B6}" dt="2020-06-23T18:08:04.485" v="5740" actId="20577"/>
          <ac:spMkLst>
            <pc:docMk/>
            <pc:sldMk cId="3936774210" sldId="290"/>
            <ac:spMk id="2" creationId="{774AC36D-AFEF-44BA-A17C-75B1A3FB17A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10/19/2020</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10/19/2020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10/19/2020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10/19/2020</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maxpixel.net/Technology-Processor-Chip-Computer-Cpu-Board-2217771"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048E-6BD4-44BD-BFD8-514CB6BB537D}"/>
              </a:ext>
            </a:extLst>
          </p:cNvPr>
          <p:cNvSpPr>
            <a:spLocks noGrp="1"/>
          </p:cNvSpPr>
          <p:nvPr>
            <p:ph type="title"/>
          </p:nvPr>
        </p:nvSpPr>
        <p:spPr/>
        <p:txBody>
          <a:bodyPr/>
          <a:lstStyle/>
          <a:p>
            <a:r>
              <a:rPr lang="en-US" sz="4800" dirty="0"/>
              <a:t>Introduction to </a:t>
            </a:r>
            <a:br>
              <a:rPr lang="en-US" sz="4800" dirty="0"/>
            </a:br>
            <a:r>
              <a:rPr lang="en-US" sz="4800" dirty="0"/>
              <a:t>Apache Spark</a:t>
            </a:r>
          </a:p>
        </p:txBody>
      </p:sp>
      <p:sp>
        <p:nvSpPr>
          <p:cNvPr id="3" name="Text Placeholder 2">
            <a:extLst>
              <a:ext uri="{FF2B5EF4-FFF2-40B4-BE49-F238E27FC236}">
                <a16:creationId xmlns:a16="http://schemas.microsoft.com/office/drawing/2014/main" id="{1C3B9117-959C-4B4B-B7EB-7D3DB13B746B}"/>
              </a:ext>
            </a:extLst>
          </p:cNvPr>
          <p:cNvSpPr>
            <a:spLocks noGrp="1"/>
          </p:cNvSpPr>
          <p:nvPr>
            <p:ph type="body" sz="half" idx="2"/>
          </p:nvPr>
        </p:nvSpPr>
        <p:spPr>
          <a:xfrm>
            <a:off x="1154954" y="3253809"/>
            <a:ext cx="8825659" cy="2322041"/>
          </a:xfrm>
        </p:spPr>
        <p:txBody>
          <a:bodyPr>
            <a:normAutofit/>
          </a:bodyPr>
          <a:lstStyle/>
          <a:p>
            <a:endParaRPr lang="en-US" sz="2400" b="1" i="1" dirty="0"/>
          </a:p>
          <a:p>
            <a:r>
              <a:rPr lang="en-US" sz="2400" b="1" i="1" dirty="0"/>
              <a:t>Welcome!</a:t>
            </a:r>
          </a:p>
          <a:p>
            <a:endParaRPr lang="en-US" sz="2400" i="1" dirty="0"/>
          </a:p>
          <a:p>
            <a:r>
              <a:rPr lang="en-US" sz="2400" i="1" dirty="0"/>
              <a:t>Class starts: 9.30 am CDT</a:t>
            </a:r>
          </a:p>
        </p:txBody>
      </p:sp>
    </p:spTree>
    <p:extLst>
      <p:ext uri="{BB962C8B-B14F-4D97-AF65-F5344CB8AC3E}">
        <p14:creationId xmlns:p14="http://schemas.microsoft.com/office/powerpoint/2010/main" val="288611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692A-317E-41F8-BFA1-521B1ACC2D71}"/>
              </a:ext>
            </a:extLst>
          </p:cNvPr>
          <p:cNvSpPr>
            <a:spLocks noGrp="1"/>
          </p:cNvSpPr>
          <p:nvPr>
            <p:ph type="title"/>
          </p:nvPr>
        </p:nvSpPr>
        <p:spPr/>
        <p:txBody>
          <a:bodyPr/>
          <a:lstStyle/>
          <a:p>
            <a:r>
              <a:rPr lang="en-US" dirty="0"/>
              <a:t>Spark as a Computing Engine</a:t>
            </a:r>
          </a:p>
        </p:txBody>
      </p:sp>
      <p:sp>
        <p:nvSpPr>
          <p:cNvPr id="4" name="Rectangle 3">
            <a:extLst>
              <a:ext uri="{FF2B5EF4-FFF2-40B4-BE49-F238E27FC236}">
                <a16:creationId xmlns:a16="http://schemas.microsoft.com/office/drawing/2014/main" id="{CAE4A045-3949-4F3C-9AA0-1DBAE1FD484D}"/>
              </a:ext>
            </a:extLst>
          </p:cNvPr>
          <p:cNvSpPr/>
          <p:nvPr/>
        </p:nvSpPr>
        <p:spPr>
          <a:xfrm>
            <a:off x="1422843" y="5910080"/>
            <a:ext cx="7660197" cy="64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Cluster Manager</a:t>
            </a:r>
          </a:p>
        </p:txBody>
      </p:sp>
      <p:sp>
        <p:nvSpPr>
          <p:cNvPr id="5" name="Rectangle 4">
            <a:extLst>
              <a:ext uri="{FF2B5EF4-FFF2-40B4-BE49-F238E27FC236}">
                <a16:creationId xmlns:a16="http://schemas.microsoft.com/office/drawing/2014/main" id="{7086093F-CF18-4FC3-96AF-322660549160}"/>
              </a:ext>
            </a:extLst>
          </p:cNvPr>
          <p:cNvSpPr/>
          <p:nvPr/>
        </p:nvSpPr>
        <p:spPr>
          <a:xfrm>
            <a:off x="1422843" y="3166393"/>
            <a:ext cx="3035802" cy="22142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441C08-82AD-4AEE-8CE6-636325C45F6C}"/>
              </a:ext>
            </a:extLst>
          </p:cNvPr>
          <p:cNvSpPr/>
          <p:nvPr/>
        </p:nvSpPr>
        <p:spPr>
          <a:xfrm>
            <a:off x="1776548" y="3437709"/>
            <a:ext cx="2473233" cy="74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Spark</a:t>
            </a:r>
            <a:br>
              <a:rPr lang="en-US" b="1" dirty="0"/>
            </a:br>
            <a:r>
              <a:rPr lang="en-US" b="1" dirty="0"/>
              <a:t>Session</a:t>
            </a:r>
          </a:p>
        </p:txBody>
      </p:sp>
      <p:sp>
        <p:nvSpPr>
          <p:cNvPr id="7" name="Rectangle 6">
            <a:extLst>
              <a:ext uri="{FF2B5EF4-FFF2-40B4-BE49-F238E27FC236}">
                <a16:creationId xmlns:a16="http://schemas.microsoft.com/office/drawing/2014/main" id="{75B580FF-7794-4EA1-B683-70A5ABA3459D}"/>
              </a:ext>
            </a:extLst>
          </p:cNvPr>
          <p:cNvSpPr/>
          <p:nvPr/>
        </p:nvSpPr>
        <p:spPr>
          <a:xfrm>
            <a:off x="1776548" y="4596382"/>
            <a:ext cx="2473234" cy="54167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 Code</a:t>
            </a:r>
          </a:p>
        </p:txBody>
      </p:sp>
      <p:cxnSp>
        <p:nvCxnSpPr>
          <p:cNvPr id="9" name="Straight Arrow Connector 8">
            <a:extLst>
              <a:ext uri="{FF2B5EF4-FFF2-40B4-BE49-F238E27FC236}">
                <a16:creationId xmlns:a16="http://schemas.microsoft.com/office/drawing/2014/main" id="{BA376364-3E03-4DE4-A50D-AD645538ABAF}"/>
              </a:ext>
            </a:extLst>
          </p:cNvPr>
          <p:cNvCxnSpPr/>
          <p:nvPr/>
        </p:nvCxnSpPr>
        <p:spPr>
          <a:xfrm flipV="1">
            <a:off x="2560320"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2464372-A1D6-4488-8EEE-93053D87115C}"/>
              </a:ext>
            </a:extLst>
          </p:cNvPr>
          <p:cNvCxnSpPr>
            <a:cxnSpLocks/>
          </p:cNvCxnSpPr>
          <p:nvPr/>
        </p:nvCxnSpPr>
        <p:spPr>
          <a:xfrm>
            <a:off x="3152503"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7068E80-1442-4984-AECF-C7FD597B2E2A}"/>
              </a:ext>
            </a:extLst>
          </p:cNvPr>
          <p:cNvCxnSpPr/>
          <p:nvPr/>
        </p:nvCxnSpPr>
        <p:spPr>
          <a:xfrm flipV="1">
            <a:off x="2560320"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7263544-831A-49CB-B6D1-D59780E30F29}"/>
              </a:ext>
            </a:extLst>
          </p:cNvPr>
          <p:cNvCxnSpPr/>
          <p:nvPr/>
        </p:nvCxnSpPr>
        <p:spPr>
          <a:xfrm>
            <a:off x="3152503"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44BE51-4D61-47CD-A1CB-974F5996B6AC}"/>
              </a:ext>
            </a:extLst>
          </p:cNvPr>
          <p:cNvSpPr txBox="1"/>
          <p:nvPr/>
        </p:nvSpPr>
        <p:spPr>
          <a:xfrm>
            <a:off x="1637211" y="2778034"/>
            <a:ext cx="2682240" cy="369332"/>
          </a:xfrm>
          <a:prstGeom prst="rect">
            <a:avLst/>
          </a:prstGeom>
          <a:noFill/>
        </p:spPr>
        <p:txBody>
          <a:bodyPr wrap="square" rtlCol="0">
            <a:spAutoFit/>
          </a:bodyPr>
          <a:lstStyle/>
          <a:p>
            <a:pPr algn="ctr"/>
            <a:r>
              <a:rPr lang="en-US" dirty="0"/>
              <a:t>Driver Process</a:t>
            </a:r>
          </a:p>
        </p:txBody>
      </p:sp>
      <p:sp>
        <p:nvSpPr>
          <p:cNvPr id="25" name="Rectangle 24">
            <a:extLst>
              <a:ext uri="{FF2B5EF4-FFF2-40B4-BE49-F238E27FC236}">
                <a16:creationId xmlns:a16="http://schemas.microsoft.com/office/drawing/2014/main" id="{5EFB8353-823F-4837-9782-1E42303BA60C}"/>
              </a:ext>
            </a:extLst>
          </p:cNvPr>
          <p:cNvSpPr/>
          <p:nvPr/>
        </p:nvSpPr>
        <p:spPr>
          <a:xfrm>
            <a:off x="5007429" y="3429000"/>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6E654F-3021-49EF-B70E-7D68D94A812C}"/>
              </a:ext>
            </a:extLst>
          </p:cNvPr>
          <p:cNvSpPr/>
          <p:nvPr/>
        </p:nvSpPr>
        <p:spPr>
          <a:xfrm>
            <a:off x="6248400" y="4572882"/>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6BC13F-71D5-4371-9B91-E792D80F53F8}"/>
              </a:ext>
            </a:extLst>
          </p:cNvPr>
          <p:cNvSpPr/>
          <p:nvPr/>
        </p:nvSpPr>
        <p:spPr>
          <a:xfrm>
            <a:off x="7624355" y="3437709"/>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7A6A399-3B33-4C72-964D-B4C642FCE0E9}"/>
              </a:ext>
            </a:extLst>
          </p:cNvPr>
          <p:cNvSpPr txBox="1"/>
          <p:nvPr/>
        </p:nvSpPr>
        <p:spPr>
          <a:xfrm>
            <a:off x="5479054" y="2818878"/>
            <a:ext cx="2682240" cy="369332"/>
          </a:xfrm>
          <a:prstGeom prst="rect">
            <a:avLst/>
          </a:prstGeom>
          <a:noFill/>
        </p:spPr>
        <p:txBody>
          <a:bodyPr wrap="square" rtlCol="0">
            <a:spAutoFit/>
          </a:bodyPr>
          <a:lstStyle/>
          <a:p>
            <a:pPr algn="ctr"/>
            <a:r>
              <a:rPr lang="en-US" dirty="0"/>
              <a:t>Executors</a:t>
            </a:r>
          </a:p>
        </p:txBody>
      </p:sp>
      <p:cxnSp>
        <p:nvCxnSpPr>
          <p:cNvPr id="30" name="Straight Connector 29">
            <a:extLst>
              <a:ext uri="{FF2B5EF4-FFF2-40B4-BE49-F238E27FC236}">
                <a16:creationId xmlns:a16="http://schemas.microsoft.com/office/drawing/2014/main" id="{A24F7F78-637A-4FDA-9D3D-4CE64E718140}"/>
              </a:ext>
            </a:extLst>
          </p:cNvPr>
          <p:cNvCxnSpPr>
            <a:cxnSpLocks/>
          </p:cNvCxnSpPr>
          <p:nvPr/>
        </p:nvCxnSpPr>
        <p:spPr>
          <a:xfrm flipV="1">
            <a:off x="4249781" y="3653660"/>
            <a:ext cx="923110" cy="20315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1C4D81-19A1-4849-B6EC-282659B9CF64}"/>
              </a:ext>
            </a:extLst>
          </p:cNvPr>
          <p:cNvCxnSpPr>
            <a:cxnSpLocks/>
          </p:cNvCxnSpPr>
          <p:nvPr/>
        </p:nvCxnSpPr>
        <p:spPr>
          <a:xfrm>
            <a:off x="4249781" y="3896204"/>
            <a:ext cx="2283846" cy="118600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322EE-7B04-46F4-8E01-F31B13F9C8CD}"/>
              </a:ext>
            </a:extLst>
          </p:cNvPr>
          <p:cNvCxnSpPr>
            <a:cxnSpLocks/>
          </p:cNvCxnSpPr>
          <p:nvPr/>
        </p:nvCxnSpPr>
        <p:spPr>
          <a:xfrm flipV="1">
            <a:off x="4249781" y="3893270"/>
            <a:ext cx="3688082" cy="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599A6F-76AF-4ECC-8CC8-61DC9207ACA8}"/>
              </a:ext>
            </a:extLst>
          </p:cNvPr>
          <p:cNvCxnSpPr>
            <a:cxnSpLocks/>
          </p:cNvCxnSpPr>
          <p:nvPr/>
        </p:nvCxnSpPr>
        <p:spPr>
          <a:xfrm flipV="1">
            <a:off x="5340508" y="4267200"/>
            <a:ext cx="0" cy="16428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000FB93-BA36-4F26-8DC3-05B423EB0B52}"/>
              </a:ext>
            </a:extLst>
          </p:cNvPr>
          <p:cNvCxnSpPr>
            <a:cxnSpLocks/>
          </p:cNvCxnSpPr>
          <p:nvPr/>
        </p:nvCxnSpPr>
        <p:spPr>
          <a:xfrm>
            <a:off x="5932691" y="4275909"/>
            <a:ext cx="0" cy="16341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AFF5DB0-CE31-4BBF-A552-ED892980C9D5}"/>
              </a:ext>
            </a:extLst>
          </p:cNvPr>
          <p:cNvCxnSpPr>
            <a:cxnSpLocks/>
          </p:cNvCxnSpPr>
          <p:nvPr/>
        </p:nvCxnSpPr>
        <p:spPr>
          <a:xfrm flipV="1">
            <a:off x="6509657" y="5380602"/>
            <a:ext cx="0" cy="52947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65545F3-C885-4598-97B7-6F892E52B816}"/>
              </a:ext>
            </a:extLst>
          </p:cNvPr>
          <p:cNvCxnSpPr>
            <a:cxnSpLocks/>
          </p:cNvCxnSpPr>
          <p:nvPr/>
        </p:nvCxnSpPr>
        <p:spPr>
          <a:xfrm>
            <a:off x="7101840" y="5411082"/>
            <a:ext cx="0" cy="49899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A531B2D-87A0-481D-8C4B-7CA4A027E10E}"/>
              </a:ext>
            </a:extLst>
          </p:cNvPr>
          <p:cNvCxnSpPr>
            <a:cxnSpLocks/>
          </p:cNvCxnSpPr>
          <p:nvPr/>
        </p:nvCxnSpPr>
        <p:spPr>
          <a:xfrm flipV="1">
            <a:off x="7937863"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80EB09A-B0FA-49A2-AB34-C619121AB2B2}"/>
              </a:ext>
            </a:extLst>
          </p:cNvPr>
          <p:cNvCxnSpPr>
            <a:cxnSpLocks/>
          </p:cNvCxnSpPr>
          <p:nvPr/>
        </p:nvCxnSpPr>
        <p:spPr>
          <a:xfrm>
            <a:off x="8530046"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650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095-37B3-43A2-84D8-1C406502129F}"/>
              </a:ext>
            </a:extLst>
          </p:cNvPr>
          <p:cNvSpPr>
            <a:spLocks noGrp="1"/>
          </p:cNvSpPr>
          <p:nvPr>
            <p:ph type="title"/>
          </p:nvPr>
        </p:nvSpPr>
        <p:spPr/>
        <p:txBody>
          <a:bodyPr/>
          <a:lstStyle/>
          <a:p>
            <a:r>
              <a:rPr lang="en-US"/>
              <a:t>Extensibility</a:t>
            </a:r>
            <a:endParaRPr lang="en-US" dirty="0"/>
          </a:p>
        </p:txBody>
      </p:sp>
      <p:pic>
        <p:nvPicPr>
          <p:cNvPr id="4" name="Picture 3">
            <a:extLst>
              <a:ext uri="{FF2B5EF4-FFF2-40B4-BE49-F238E27FC236}">
                <a16:creationId xmlns:a16="http://schemas.microsoft.com/office/drawing/2014/main" id="{0C75569A-D6E8-4EBE-AF09-6A29266CD76C}"/>
              </a:ext>
            </a:extLst>
          </p:cNvPr>
          <p:cNvPicPr>
            <a:picLocks noChangeAspect="1"/>
          </p:cNvPicPr>
          <p:nvPr/>
        </p:nvPicPr>
        <p:blipFill>
          <a:blip r:embed="rId2"/>
          <a:stretch>
            <a:fillRect/>
          </a:stretch>
        </p:blipFill>
        <p:spPr>
          <a:xfrm>
            <a:off x="6954052" y="2353901"/>
            <a:ext cx="5005233" cy="4286816"/>
          </a:xfrm>
          <a:prstGeom prst="rect">
            <a:avLst/>
          </a:prstGeom>
        </p:spPr>
      </p:pic>
      <p:sp>
        <p:nvSpPr>
          <p:cNvPr id="20" name="Content Placeholder 2">
            <a:extLst>
              <a:ext uri="{FF2B5EF4-FFF2-40B4-BE49-F238E27FC236}">
                <a16:creationId xmlns:a16="http://schemas.microsoft.com/office/drawing/2014/main" id="{BF86B478-80CE-450C-BC2E-F61659BB30BB}"/>
              </a:ext>
            </a:extLst>
          </p:cNvPr>
          <p:cNvSpPr>
            <a:spLocks noGrp="1"/>
          </p:cNvSpPr>
          <p:nvPr>
            <p:ph idx="1"/>
          </p:nvPr>
        </p:nvSpPr>
        <p:spPr>
          <a:xfrm>
            <a:off x="413785" y="2493780"/>
            <a:ext cx="5498130" cy="3416300"/>
          </a:xfrm>
        </p:spPr>
        <p:txBody>
          <a:bodyPr/>
          <a:lstStyle/>
          <a:p>
            <a:endParaRPr lang="en-US" dirty="0"/>
          </a:p>
          <a:p>
            <a:r>
              <a:rPr lang="en-US" dirty="0"/>
              <a:t> No tight coupling with the storage solutions</a:t>
            </a:r>
          </a:p>
          <a:p>
            <a:endParaRPr lang="en-US" dirty="0"/>
          </a:p>
          <a:p>
            <a:r>
              <a:rPr lang="en-US" dirty="0"/>
              <a:t>Spark focuses on the compute only</a:t>
            </a:r>
          </a:p>
          <a:p>
            <a:endParaRPr lang="en-US" dirty="0"/>
          </a:p>
          <a:p>
            <a:r>
              <a:rPr lang="en-US" dirty="0"/>
              <a:t>Connectors are available for a variety of external data sources</a:t>
            </a:r>
          </a:p>
          <a:p>
            <a:pPr lvl="1"/>
            <a:r>
              <a:rPr lang="en-US" dirty="0"/>
              <a:t>And you can add more</a:t>
            </a:r>
          </a:p>
          <a:p>
            <a:pPr marL="0" indent="0">
              <a:buNone/>
            </a:pPr>
            <a:endParaRPr lang="en-US" dirty="0"/>
          </a:p>
        </p:txBody>
      </p:sp>
    </p:spTree>
    <p:extLst>
      <p:ext uri="{BB962C8B-B14F-4D97-AF65-F5344CB8AC3E}">
        <p14:creationId xmlns:p14="http://schemas.microsoft.com/office/powerpoint/2010/main" val="255739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C83C-C408-492F-8ACD-F1EED1DBDF10}"/>
              </a:ext>
            </a:extLst>
          </p:cNvPr>
          <p:cNvSpPr>
            <a:spLocks noGrp="1"/>
          </p:cNvSpPr>
          <p:nvPr>
            <p:ph type="title"/>
          </p:nvPr>
        </p:nvSpPr>
        <p:spPr/>
        <p:txBody>
          <a:bodyPr/>
          <a:lstStyle/>
          <a:p>
            <a:r>
              <a:rPr lang="en-US" dirty="0"/>
              <a:t>Spark as a Unified Analytics Engine</a:t>
            </a:r>
          </a:p>
        </p:txBody>
      </p:sp>
      <p:sp>
        <p:nvSpPr>
          <p:cNvPr id="4" name="Rectangle 3">
            <a:extLst>
              <a:ext uri="{FF2B5EF4-FFF2-40B4-BE49-F238E27FC236}">
                <a16:creationId xmlns:a16="http://schemas.microsoft.com/office/drawing/2014/main" id="{A1516DD2-C5FE-4ABC-BD56-634B8236806E}"/>
              </a:ext>
            </a:extLst>
          </p:cNvPr>
          <p:cNvSpPr/>
          <p:nvPr/>
        </p:nvSpPr>
        <p:spPr>
          <a:xfrm>
            <a:off x="733331" y="4808011"/>
            <a:ext cx="9958297" cy="12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Spark Core</a:t>
            </a:r>
          </a:p>
        </p:txBody>
      </p:sp>
      <p:sp>
        <p:nvSpPr>
          <p:cNvPr id="5" name="Rectangle 4">
            <a:extLst>
              <a:ext uri="{FF2B5EF4-FFF2-40B4-BE49-F238E27FC236}">
                <a16:creationId xmlns:a16="http://schemas.microsoft.com/office/drawing/2014/main" id="{9D63FA71-D72C-4465-9F9D-A5257EC6872A}"/>
              </a:ext>
            </a:extLst>
          </p:cNvPr>
          <p:cNvSpPr/>
          <p:nvPr/>
        </p:nvSpPr>
        <p:spPr>
          <a:xfrm>
            <a:off x="3100014"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Scala</a:t>
            </a:r>
          </a:p>
        </p:txBody>
      </p:sp>
      <p:sp>
        <p:nvSpPr>
          <p:cNvPr id="7" name="Rectangle 6">
            <a:extLst>
              <a:ext uri="{FF2B5EF4-FFF2-40B4-BE49-F238E27FC236}">
                <a16:creationId xmlns:a16="http://schemas.microsoft.com/office/drawing/2014/main" id="{8C0150F2-C7A3-4EE4-8DE2-6C1456097324}"/>
              </a:ext>
            </a:extLst>
          </p:cNvPr>
          <p:cNvSpPr/>
          <p:nvPr/>
        </p:nvSpPr>
        <p:spPr>
          <a:xfrm>
            <a:off x="4957483"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Java</a:t>
            </a:r>
          </a:p>
        </p:txBody>
      </p:sp>
      <p:sp>
        <p:nvSpPr>
          <p:cNvPr id="9" name="Rectangle 8">
            <a:extLst>
              <a:ext uri="{FF2B5EF4-FFF2-40B4-BE49-F238E27FC236}">
                <a16:creationId xmlns:a16="http://schemas.microsoft.com/office/drawing/2014/main" id="{E16A813B-04E6-421C-B9E9-09FA0951A11E}"/>
              </a:ext>
            </a:extLst>
          </p:cNvPr>
          <p:cNvSpPr/>
          <p:nvPr/>
        </p:nvSpPr>
        <p:spPr>
          <a:xfrm>
            <a:off x="6856925"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a:t>
            </a:r>
          </a:p>
        </p:txBody>
      </p:sp>
      <p:sp>
        <p:nvSpPr>
          <p:cNvPr id="10" name="Rectangle 9">
            <a:extLst>
              <a:ext uri="{FF2B5EF4-FFF2-40B4-BE49-F238E27FC236}">
                <a16:creationId xmlns:a16="http://schemas.microsoft.com/office/drawing/2014/main" id="{8C3B3F5A-D6A0-4855-BE61-5DCEC8E46ABB}"/>
              </a:ext>
            </a:extLst>
          </p:cNvPr>
          <p:cNvSpPr/>
          <p:nvPr/>
        </p:nvSpPr>
        <p:spPr>
          <a:xfrm>
            <a:off x="733331"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SQL and Structured API </a:t>
            </a:r>
            <a:r>
              <a:rPr lang="en-US" i="1" dirty="0"/>
              <a:t>(</a:t>
            </a:r>
            <a:r>
              <a:rPr lang="en-US" i="1" dirty="0" err="1"/>
              <a:t>DataFrames</a:t>
            </a:r>
            <a:r>
              <a:rPr lang="en-US" i="1" dirty="0"/>
              <a:t>)</a:t>
            </a:r>
            <a:endParaRPr lang="en-US" dirty="0"/>
          </a:p>
        </p:txBody>
      </p:sp>
      <p:sp>
        <p:nvSpPr>
          <p:cNvPr id="12" name="Rectangle 11">
            <a:extLst>
              <a:ext uri="{FF2B5EF4-FFF2-40B4-BE49-F238E27FC236}">
                <a16:creationId xmlns:a16="http://schemas.microsoft.com/office/drawing/2014/main" id="{96C8BA31-14B2-4B05-8EF7-C3F576D7ABC9}"/>
              </a:ext>
            </a:extLst>
          </p:cNvPr>
          <p:cNvSpPr/>
          <p:nvPr/>
        </p:nvSpPr>
        <p:spPr>
          <a:xfrm>
            <a:off x="3250733"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Streaming</a:t>
            </a:r>
            <a:br>
              <a:rPr lang="en-US" dirty="0"/>
            </a:br>
            <a:r>
              <a:rPr lang="en-US" i="1" dirty="0"/>
              <a:t>(Structured Streaming)</a:t>
            </a:r>
            <a:endParaRPr lang="en-US" dirty="0"/>
          </a:p>
        </p:txBody>
      </p:sp>
      <p:sp>
        <p:nvSpPr>
          <p:cNvPr id="14" name="Rectangle 13">
            <a:extLst>
              <a:ext uri="{FF2B5EF4-FFF2-40B4-BE49-F238E27FC236}">
                <a16:creationId xmlns:a16="http://schemas.microsoft.com/office/drawing/2014/main" id="{41CE7327-A409-4E77-8663-E4ECB602329E}"/>
              </a:ext>
            </a:extLst>
          </p:cNvPr>
          <p:cNvSpPr/>
          <p:nvPr/>
        </p:nvSpPr>
        <p:spPr>
          <a:xfrm>
            <a:off x="5787839"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Machine Learning</a:t>
            </a:r>
            <a:br>
              <a:rPr lang="en-US" dirty="0"/>
            </a:br>
            <a:r>
              <a:rPr lang="en-US" i="1" dirty="0"/>
              <a:t>(</a:t>
            </a:r>
            <a:r>
              <a:rPr lang="en-US" i="1" dirty="0" err="1"/>
              <a:t>MLlib</a:t>
            </a:r>
            <a:r>
              <a:rPr lang="en-US" i="1" dirty="0"/>
              <a:t>)</a:t>
            </a:r>
            <a:endParaRPr lang="en-US" dirty="0"/>
          </a:p>
        </p:txBody>
      </p:sp>
      <p:sp>
        <p:nvSpPr>
          <p:cNvPr id="16" name="Rectangle 15">
            <a:extLst>
              <a:ext uri="{FF2B5EF4-FFF2-40B4-BE49-F238E27FC236}">
                <a16:creationId xmlns:a16="http://schemas.microsoft.com/office/drawing/2014/main" id="{1ED901D5-958A-4BED-B17C-83A3F6D0AC69}"/>
              </a:ext>
            </a:extLst>
          </p:cNvPr>
          <p:cNvSpPr/>
          <p:nvPr/>
        </p:nvSpPr>
        <p:spPr>
          <a:xfrm>
            <a:off x="8324945"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Graph Processing</a:t>
            </a:r>
            <a:br>
              <a:rPr lang="en-US" dirty="0"/>
            </a:br>
            <a:r>
              <a:rPr lang="en-US" i="1" dirty="0"/>
              <a:t>(</a:t>
            </a:r>
            <a:r>
              <a:rPr lang="en-US" i="1" dirty="0" err="1"/>
              <a:t>GraphX</a:t>
            </a:r>
            <a:r>
              <a:rPr lang="en-US" i="1" dirty="0"/>
              <a:t>)</a:t>
            </a:r>
            <a:endParaRPr lang="en-US" dirty="0"/>
          </a:p>
        </p:txBody>
      </p:sp>
    </p:spTree>
    <p:extLst>
      <p:ext uri="{BB962C8B-B14F-4D97-AF65-F5344CB8AC3E}">
        <p14:creationId xmlns:p14="http://schemas.microsoft.com/office/powerpoint/2010/main" val="4590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3104-0A0A-4FA2-AC34-19758647CFF0}"/>
              </a:ext>
            </a:extLst>
          </p:cNvPr>
          <p:cNvSpPr>
            <a:spLocks noGrp="1"/>
          </p:cNvSpPr>
          <p:nvPr>
            <p:ph type="title"/>
          </p:nvPr>
        </p:nvSpPr>
        <p:spPr/>
        <p:txBody>
          <a:bodyPr/>
          <a:lstStyle/>
          <a:p>
            <a:r>
              <a:rPr lang="en-US" dirty="0"/>
              <a:t>Where Spark is coming from?</a:t>
            </a:r>
          </a:p>
        </p:txBody>
      </p:sp>
      <p:sp>
        <p:nvSpPr>
          <p:cNvPr id="3" name="Content Placeholder 2">
            <a:extLst>
              <a:ext uri="{FF2B5EF4-FFF2-40B4-BE49-F238E27FC236}">
                <a16:creationId xmlns:a16="http://schemas.microsoft.com/office/drawing/2014/main" id="{957204A9-3355-47BD-B408-E3A66921A2FD}"/>
              </a:ext>
            </a:extLst>
          </p:cNvPr>
          <p:cNvSpPr>
            <a:spLocks noGrp="1"/>
          </p:cNvSpPr>
          <p:nvPr>
            <p:ph idx="1"/>
          </p:nvPr>
        </p:nvSpPr>
        <p:spPr/>
        <p:txBody>
          <a:bodyPr/>
          <a:lstStyle/>
          <a:p>
            <a:endParaRPr lang="en-US" dirty="0"/>
          </a:p>
          <a:p>
            <a:r>
              <a:rPr lang="en-US" dirty="0"/>
              <a:t>Functional Programming perspective</a:t>
            </a:r>
          </a:p>
          <a:p>
            <a:endParaRPr lang="en-US" dirty="0"/>
          </a:p>
          <a:p>
            <a:endParaRPr lang="en-US" dirty="0"/>
          </a:p>
          <a:p>
            <a:r>
              <a:rPr lang="en-US" dirty="0"/>
              <a:t>“Traditional” Big Data processing perspective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0010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628E-C4D6-41A2-93AF-3BF2A0863D19}"/>
              </a:ext>
            </a:extLst>
          </p:cNvPr>
          <p:cNvSpPr>
            <a:spLocks noGrp="1"/>
          </p:cNvSpPr>
          <p:nvPr>
            <p:ph type="title"/>
          </p:nvPr>
        </p:nvSpPr>
        <p:spPr/>
        <p:txBody>
          <a:bodyPr/>
          <a:lstStyle/>
          <a:p>
            <a:r>
              <a:rPr lang="en-US" dirty="0"/>
              <a:t>What the “map” function does?</a:t>
            </a:r>
            <a:br>
              <a:rPr lang="en-US" dirty="0"/>
            </a:br>
            <a:r>
              <a:rPr lang="en-US" sz="2800" i="1" dirty="0"/>
              <a:t>(Back-up slide)</a:t>
            </a:r>
            <a:endParaRPr lang="en-US" i="1" dirty="0"/>
          </a:p>
        </p:txBody>
      </p:sp>
      <p:sp>
        <p:nvSpPr>
          <p:cNvPr id="5" name="Rectangle 4">
            <a:extLst>
              <a:ext uri="{FF2B5EF4-FFF2-40B4-BE49-F238E27FC236}">
                <a16:creationId xmlns:a16="http://schemas.microsoft.com/office/drawing/2014/main" id="{C4C3218B-7261-4C7C-9E49-7E969A3A50E7}"/>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855FDBD0-9D5D-49BB-990E-7BFC99D7BBEB}"/>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27EE73E7-BA8A-4745-BE08-27260BC020F1}"/>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Rectangle 10">
            <a:extLst>
              <a:ext uri="{FF2B5EF4-FFF2-40B4-BE49-F238E27FC236}">
                <a16:creationId xmlns:a16="http://schemas.microsoft.com/office/drawing/2014/main" id="{438B3586-D558-47B3-AD2C-917116FE71B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TextBox 12">
            <a:extLst>
              <a:ext uri="{FF2B5EF4-FFF2-40B4-BE49-F238E27FC236}">
                <a16:creationId xmlns:a16="http://schemas.microsoft.com/office/drawing/2014/main" id="{C8667ED8-4F37-4627-B787-7FF8E4D18CEE}"/>
              </a:ext>
            </a:extLst>
          </p:cNvPr>
          <p:cNvSpPr txBox="1"/>
          <p:nvPr/>
        </p:nvSpPr>
        <p:spPr>
          <a:xfrm>
            <a:off x="695134" y="2681329"/>
            <a:ext cx="3517898" cy="369332"/>
          </a:xfrm>
          <a:prstGeom prst="rect">
            <a:avLst/>
          </a:prstGeom>
          <a:noFill/>
        </p:spPr>
        <p:txBody>
          <a:bodyPr wrap="square" rtlCol="0">
            <a:spAutoFit/>
          </a:bodyPr>
          <a:lstStyle/>
          <a:p>
            <a:pPr algn="ctr"/>
            <a:r>
              <a:rPr lang="en-US" b="1" dirty="0"/>
              <a:t>map</a:t>
            </a:r>
            <a:r>
              <a:rPr lang="en-US" dirty="0"/>
              <a:t>(</a:t>
            </a:r>
            <a:r>
              <a:rPr lang="en-US" b="1" dirty="0"/>
              <a:t>lambda </a:t>
            </a:r>
            <a:r>
              <a:rPr lang="en-US" dirty="0"/>
              <a:t>a: a * 2)</a:t>
            </a:r>
          </a:p>
        </p:txBody>
      </p:sp>
      <p:sp>
        <p:nvSpPr>
          <p:cNvPr id="15" name="Rectangle 14">
            <a:extLst>
              <a:ext uri="{FF2B5EF4-FFF2-40B4-BE49-F238E27FC236}">
                <a16:creationId xmlns:a16="http://schemas.microsoft.com/office/drawing/2014/main" id="{0279C38D-0EE2-413C-92C9-B70BAEA45901}"/>
              </a:ext>
            </a:extLst>
          </p:cNvPr>
          <p:cNvSpPr/>
          <p:nvPr/>
        </p:nvSpPr>
        <p:spPr>
          <a:xfrm>
            <a:off x="9461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B0A24D1-24ED-49A8-A159-33A303E2E6AC}"/>
              </a:ext>
            </a:extLst>
          </p:cNvPr>
          <p:cNvSpPr/>
          <p:nvPr/>
        </p:nvSpPr>
        <p:spPr>
          <a:xfrm>
            <a:off x="16764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769CB839-34DF-464D-9CF1-71E66A2A778F}"/>
              </a:ext>
            </a:extLst>
          </p:cNvPr>
          <p:cNvSpPr/>
          <p:nvPr/>
        </p:nvSpPr>
        <p:spPr>
          <a:xfrm>
            <a:off x="24066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21" name="Rectangle 20">
            <a:extLst>
              <a:ext uri="{FF2B5EF4-FFF2-40B4-BE49-F238E27FC236}">
                <a16:creationId xmlns:a16="http://schemas.microsoft.com/office/drawing/2014/main" id="{24657E0C-7E01-4545-83E6-6E3AAD79E2E0}"/>
              </a:ext>
            </a:extLst>
          </p:cNvPr>
          <p:cNvSpPr/>
          <p:nvPr/>
        </p:nvSpPr>
        <p:spPr>
          <a:xfrm>
            <a:off x="31369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cxnSp>
        <p:nvCxnSpPr>
          <p:cNvPr id="23" name="Straight Arrow Connector 22">
            <a:extLst>
              <a:ext uri="{FF2B5EF4-FFF2-40B4-BE49-F238E27FC236}">
                <a16:creationId xmlns:a16="http://schemas.microsoft.com/office/drawing/2014/main" id="{FED5CBE0-52E5-4EC3-9645-C0B6DD432218}"/>
              </a:ext>
            </a:extLst>
          </p:cNvPr>
          <p:cNvCxnSpPr>
            <a:stCxn id="5" idx="2"/>
            <a:endCxn id="15" idx="0"/>
          </p:cNvCxnSpPr>
          <p:nvPr/>
        </p:nvCxnSpPr>
        <p:spPr>
          <a:xfrm>
            <a:off x="12287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8C6E07-8D69-4363-B441-2FBF66C8D29F}"/>
              </a:ext>
            </a:extLst>
          </p:cNvPr>
          <p:cNvCxnSpPr>
            <a:stCxn id="7" idx="2"/>
            <a:endCxn id="17" idx="0"/>
          </p:cNvCxnSpPr>
          <p:nvPr/>
        </p:nvCxnSpPr>
        <p:spPr>
          <a:xfrm>
            <a:off x="19589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25716EC-44BC-432F-9D83-DF793FFD4266}"/>
              </a:ext>
            </a:extLst>
          </p:cNvPr>
          <p:cNvCxnSpPr>
            <a:stCxn id="9" idx="2"/>
            <a:endCxn id="19" idx="0"/>
          </p:cNvCxnSpPr>
          <p:nvPr/>
        </p:nvCxnSpPr>
        <p:spPr>
          <a:xfrm>
            <a:off x="26892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C4B95A-C9EC-4161-B13E-5F7085D75AC3}"/>
              </a:ext>
            </a:extLst>
          </p:cNvPr>
          <p:cNvCxnSpPr>
            <a:stCxn id="11" idx="2"/>
            <a:endCxn id="21" idx="0"/>
          </p:cNvCxnSpPr>
          <p:nvPr/>
        </p:nvCxnSpPr>
        <p:spPr>
          <a:xfrm>
            <a:off x="34194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4ACBFE-0AE9-4573-AFE0-9911396EB93F}"/>
              </a:ext>
            </a:extLst>
          </p:cNvPr>
          <p:cNvSpPr txBox="1"/>
          <p:nvPr/>
        </p:nvSpPr>
        <p:spPr>
          <a:xfrm>
            <a:off x="3778250" y="3807340"/>
            <a:ext cx="2146300" cy="646331"/>
          </a:xfrm>
          <a:prstGeom prst="rect">
            <a:avLst/>
          </a:prstGeom>
          <a:noFill/>
        </p:spPr>
        <p:txBody>
          <a:bodyPr wrap="square" rtlCol="0">
            <a:spAutoFit/>
          </a:bodyPr>
          <a:lstStyle/>
          <a:p>
            <a:r>
              <a:rPr lang="en-US" dirty="0"/>
              <a:t>Element-wise operation</a:t>
            </a:r>
          </a:p>
        </p:txBody>
      </p:sp>
      <p:cxnSp>
        <p:nvCxnSpPr>
          <p:cNvPr id="32" name="Straight Connector 31">
            <a:extLst>
              <a:ext uri="{FF2B5EF4-FFF2-40B4-BE49-F238E27FC236}">
                <a16:creationId xmlns:a16="http://schemas.microsoft.com/office/drawing/2014/main" id="{6735AF92-4187-48D7-B446-82DF97A92BB3}"/>
              </a:ext>
            </a:extLst>
          </p:cNvPr>
          <p:cNvCxnSpPr/>
          <p:nvPr/>
        </p:nvCxnSpPr>
        <p:spPr>
          <a:xfrm>
            <a:off x="2336800" y="3187700"/>
            <a:ext cx="0" cy="251460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3" name="Left Brace 32">
            <a:extLst>
              <a:ext uri="{FF2B5EF4-FFF2-40B4-BE49-F238E27FC236}">
                <a16:creationId xmlns:a16="http://schemas.microsoft.com/office/drawing/2014/main" id="{C0D09C3E-CB32-4225-9B26-F71708022014}"/>
              </a:ext>
            </a:extLst>
          </p:cNvPr>
          <p:cNvSpPr/>
          <p:nvPr/>
        </p:nvSpPr>
        <p:spPr>
          <a:xfrm rot="16200000">
            <a:off x="1393442"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B3173D5-C618-458C-98B8-27BCF4C40FFC}"/>
              </a:ext>
            </a:extLst>
          </p:cNvPr>
          <p:cNvSpPr/>
          <p:nvPr/>
        </p:nvSpPr>
        <p:spPr>
          <a:xfrm rot="16200000">
            <a:off x="2891659"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B5757817-91E9-40B6-A43C-EF47AB1C71BD}"/>
              </a:ext>
            </a:extLst>
          </p:cNvPr>
          <p:cNvSpPr txBox="1"/>
          <p:nvPr/>
        </p:nvSpPr>
        <p:spPr>
          <a:xfrm>
            <a:off x="1166801" y="5512257"/>
            <a:ext cx="804019" cy="430887"/>
          </a:xfrm>
          <a:prstGeom prst="rect">
            <a:avLst/>
          </a:prstGeom>
          <a:noFill/>
        </p:spPr>
        <p:txBody>
          <a:bodyPr wrap="square" rtlCol="0">
            <a:spAutoFit/>
          </a:bodyPr>
          <a:lstStyle/>
          <a:p>
            <a:pPr algn="ctr"/>
            <a:r>
              <a:rPr lang="en-US" sz="1100" dirty="0"/>
              <a:t>Run on Node #1</a:t>
            </a:r>
          </a:p>
        </p:txBody>
      </p:sp>
      <p:sp>
        <p:nvSpPr>
          <p:cNvPr id="38" name="TextBox 37">
            <a:extLst>
              <a:ext uri="{FF2B5EF4-FFF2-40B4-BE49-F238E27FC236}">
                <a16:creationId xmlns:a16="http://schemas.microsoft.com/office/drawing/2014/main" id="{76D8DECD-1253-44B6-B74C-3D61ADE9034C}"/>
              </a:ext>
            </a:extLst>
          </p:cNvPr>
          <p:cNvSpPr txBox="1"/>
          <p:nvPr/>
        </p:nvSpPr>
        <p:spPr>
          <a:xfrm>
            <a:off x="2702781" y="5512257"/>
            <a:ext cx="804019" cy="430887"/>
          </a:xfrm>
          <a:prstGeom prst="rect">
            <a:avLst/>
          </a:prstGeom>
          <a:noFill/>
        </p:spPr>
        <p:txBody>
          <a:bodyPr wrap="square" rtlCol="0">
            <a:spAutoFit/>
          </a:bodyPr>
          <a:lstStyle/>
          <a:p>
            <a:pPr algn="ctr"/>
            <a:r>
              <a:rPr lang="en-US" sz="1100" dirty="0"/>
              <a:t>Run on Node #2</a:t>
            </a:r>
          </a:p>
        </p:txBody>
      </p:sp>
      <p:sp>
        <p:nvSpPr>
          <p:cNvPr id="40" name="TextBox 39">
            <a:extLst>
              <a:ext uri="{FF2B5EF4-FFF2-40B4-BE49-F238E27FC236}">
                <a16:creationId xmlns:a16="http://schemas.microsoft.com/office/drawing/2014/main" id="{0732E21D-115F-46D3-B456-9DDC45EB11FF}"/>
              </a:ext>
            </a:extLst>
          </p:cNvPr>
          <p:cNvSpPr txBox="1"/>
          <p:nvPr/>
        </p:nvSpPr>
        <p:spPr>
          <a:xfrm>
            <a:off x="3702050" y="5690429"/>
            <a:ext cx="2146300" cy="954107"/>
          </a:xfrm>
          <a:prstGeom prst="rect">
            <a:avLst/>
          </a:prstGeom>
          <a:noFill/>
        </p:spPr>
        <p:txBody>
          <a:bodyPr wrap="square" rtlCol="0">
            <a:spAutoFit/>
          </a:bodyPr>
          <a:lstStyle/>
          <a:p>
            <a:r>
              <a:rPr lang="en-US" sz="1400" dirty="0"/>
              <a:t>Easy to parallelize </a:t>
            </a:r>
            <a:br>
              <a:rPr lang="en-US" sz="1400" dirty="0"/>
            </a:br>
            <a:r>
              <a:rPr lang="en-US" sz="1400" i="1" dirty="0"/>
              <a:t>(but data needs to be distributed among nodes first)</a:t>
            </a:r>
            <a:endParaRPr lang="en-US" sz="1400" dirty="0"/>
          </a:p>
        </p:txBody>
      </p:sp>
    </p:spTree>
    <p:extLst>
      <p:ext uri="{BB962C8B-B14F-4D97-AF65-F5344CB8AC3E}">
        <p14:creationId xmlns:p14="http://schemas.microsoft.com/office/powerpoint/2010/main" val="16074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p:bldP spid="38"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E57-BE2B-46C3-8EFB-0FFDE983E19C}"/>
              </a:ext>
            </a:extLst>
          </p:cNvPr>
          <p:cNvSpPr>
            <a:spLocks noGrp="1"/>
          </p:cNvSpPr>
          <p:nvPr>
            <p:ph type="title"/>
          </p:nvPr>
        </p:nvSpPr>
        <p:spPr/>
        <p:txBody>
          <a:bodyPr/>
          <a:lstStyle/>
          <a:p>
            <a:r>
              <a:rPr lang="en-US" dirty="0"/>
              <a:t>What the “reduce” function does?</a:t>
            </a:r>
            <a:br>
              <a:rPr lang="en-US" dirty="0"/>
            </a:br>
            <a:r>
              <a:rPr lang="en-US" sz="3200" i="1" dirty="0"/>
              <a:t>(Back-up slide)</a:t>
            </a:r>
            <a:endParaRPr lang="en-US" dirty="0"/>
          </a:p>
        </p:txBody>
      </p:sp>
      <p:sp>
        <p:nvSpPr>
          <p:cNvPr id="4" name="Rectangle 3">
            <a:extLst>
              <a:ext uri="{FF2B5EF4-FFF2-40B4-BE49-F238E27FC236}">
                <a16:creationId xmlns:a16="http://schemas.microsoft.com/office/drawing/2014/main" id="{8299F39B-2091-4652-A889-DAFF9F35713F}"/>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05A79655-98DF-4464-A298-458D4F9318E2}"/>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41F74198-9F6D-4459-9256-FD8436B7498F}"/>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D6E309D7-6AEE-47A9-8E91-52578CCBC60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ight Brace 10">
            <a:extLst>
              <a:ext uri="{FF2B5EF4-FFF2-40B4-BE49-F238E27FC236}">
                <a16:creationId xmlns:a16="http://schemas.microsoft.com/office/drawing/2014/main" id="{110E2811-C8D2-4F85-B98A-219EF67336C0}"/>
              </a:ext>
            </a:extLst>
          </p:cNvPr>
          <p:cNvSpPr/>
          <p:nvPr/>
        </p:nvSpPr>
        <p:spPr>
          <a:xfrm rot="5400000">
            <a:off x="1407039" y="3392815"/>
            <a:ext cx="366526" cy="13024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2A79112-B6B3-477E-8B0B-ED4229723ED3}"/>
              </a:ext>
            </a:extLst>
          </p:cNvPr>
          <p:cNvSpPr txBox="1"/>
          <p:nvPr/>
        </p:nvSpPr>
        <p:spPr>
          <a:xfrm>
            <a:off x="1441077" y="4219202"/>
            <a:ext cx="298450" cy="369332"/>
          </a:xfrm>
          <a:prstGeom prst="rect">
            <a:avLst/>
          </a:prstGeom>
          <a:noFill/>
        </p:spPr>
        <p:txBody>
          <a:bodyPr wrap="square" rtlCol="0">
            <a:spAutoFit/>
          </a:bodyPr>
          <a:lstStyle/>
          <a:p>
            <a:r>
              <a:rPr lang="en-US" dirty="0"/>
              <a:t>+</a:t>
            </a:r>
          </a:p>
        </p:txBody>
      </p:sp>
      <p:sp>
        <p:nvSpPr>
          <p:cNvPr id="14" name="Rectangle 13">
            <a:extLst>
              <a:ext uri="{FF2B5EF4-FFF2-40B4-BE49-F238E27FC236}">
                <a16:creationId xmlns:a16="http://schemas.microsoft.com/office/drawing/2014/main" id="{08A161D7-EA36-49CE-9C7B-C784C979946D}"/>
              </a:ext>
            </a:extLst>
          </p:cNvPr>
          <p:cNvSpPr/>
          <p:nvPr/>
        </p:nvSpPr>
        <p:spPr>
          <a:xfrm>
            <a:off x="1368425" y="4585728"/>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2CA60A1A-6A57-47C9-9347-A2330F1AF7C5}"/>
              </a:ext>
            </a:extLst>
          </p:cNvPr>
          <p:cNvSpPr/>
          <p:nvPr/>
        </p:nvSpPr>
        <p:spPr>
          <a:xfrm>
            <a:off x="240665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F9DEB55F-64C7-4F75-ADCB-2B0D39C6DCF6}"/>
              </a:ext>
            </a:extLst>
          </p:cNvPr>
          <p:cNvSpPr/>
          <p:nvPr/>
        </p:nvSpPr>
        <p:spPr>
          <a:xfrm>
            <a:off x="313690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0" name="Straight Arrow Connector 19">
            <a:extLst>
              <a:ext uri="{FF2B5EF4-FFF2-40B4-BE49-F238E27FC236}">
                <a16:creationId xmlns:a16="http://schemas.microsoft.com/office/drawing/2014/main" id="{24B8D452-DC61-487C-8614-CA1FA5B67C9C}"/>
              </a:ext>
            </a:extLst>
          </p:cNvPr>
          <p:cNvCxnSpPr/>
          <p:nvPr/>
        </p:nvCxnSpPr>
        <p:spPr>
          <a:xfrm>
            <a:off x="3060700" y="3962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C9C2D605-1570-4806-97E3-3B7978CF67CE}"/>
              </a:ext>
            </a:extLst>
          </p:cNvPr>
          <p:cNvSpPr/>
          <p:nvPr/>
        </p:nvSpPr>
        <p:spPr>
          <a:xfrm rot="5400000">
            <a:off x="1988245" y="4489270"/>
            <a:ext cx="366526" cy="177836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18EDDED2-A84A-499A-B704-FA62741E2FFC}"/>
              </a:ext>
            </a:extLst>
          </p:cNvPr>
          <p:cNvSpPr txBox="1"/>
          <p:nvPr/>
        </p:nvSpPr>
        <p:spPr>
          <a:xfrm>
            <a:off x="2022283" y="5641670"/>
            <a:ext cx="298450" cy="369332"/>
          </a:xfrm>
          <a:prstGeom prst="rect">
            <a:avLst/>
          </a:prstGeom>
          <a:noFill/>
        </p:spPr>
        <p:txBody>
          <a:bodyPr wrap="square" rtlCol="0">
            <a:spAutoFit/>
          </a:bodyPr>
          <a:lstStyle/>
          <a:p>
            <a:r>
              <a:rPr lang="en-US" dirty="0"/>
              <a:t>+</a:t>
            </a:r>
          </a:p>
        </p:txBody>
      </p:sp>
      <p:sp>
        <p:nvSpPr>
          <p:cNvPr id="28" name="Rectangle 27">
            <a:extLst>
              <a:ext uri="{FF2B5EF4-FFF2-40B4-BE49-F238E27FC236}">
                <a16:creationId xmlns:a16="http://schemas.microsoft.com/office/drawing/2014/main" id="{69184A3D-22F9-4F87-87AF-CA6436481444}"/>
              </a:ext>
            </a:extLst>
          </p:cNvPr>
          <p:cNvSpPr/>
          <p:nvPr/>
        </p:nvSpPr>
        <p:spPr>
          <a:xfrm>
            <a:off x="3136900" y="6011002"/>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 name="Rectangle 29">
            <a:extLst>
              <a:ext uri="{FF2B5EF4-FFF2-40B4-BE49-F238E27FC236}">
                <a16:creationId xmlns:a16="http://schemas.microsoft.com/office/drawing/2014/main" id="{D05E27E4-D367-4D25-BBA3-DDF1832738F6}"/>
              </a:ext>
            </a:extLst>
          </p:cNvPr>
          <p:cNvSpPr/>
          <p:nvPr/>
        </p:nvSpPr>
        <p:spPr>
          <a:xfrm>
            <a:off x="1888933" y="5962651"/>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a:t>
            </a:r>
          </a:p>
        </p:txBody>
      </p:sp>
      <p:cxnSp>
        <p:nvCxnSpPr>
          <p:cNvPr id="31" name="Straight Arrow Connector 30">
            <a:extLst>
              <a:ext uri="{FF2B5EF4-FFF2-40B4-BE49-F238E27FC236}">
                <a16:creationId xmlns:a16="http://schemas.microsoft.com/office/drawing/2014/main" id="{51F4E051-310F-4A89-827F-58D92DA6DFDF}"/>
              </a:ext>
            </a:extLst>
          </p:cNvPr>
          <p:cNvCxnSpPr/>
          <p:nvPr/>
        </p:nvCxnSpPr>
        <p:spPr>
          <a:xfrm>
            <a:off x="3444875" y="5333115"/>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8166B80-D46D-4E96-806D-FA51160CDCCD}"/>
              </a:ext>
            </a:extLst>
          </p:cNvPr>
          <p:cNvSpPr txBox="1"/>
          <p:nvPr/>
        </p:nvSpPr>
        <p:spPr>
          <a:xfrm>
            <a:off x="695134" y="2681329"/>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33" name="Rectangle 32">
            <a:extLst>
              <a:ext uri="{FF2B5EF4-FFF2-40B4-BE49-F238E27FC236}">
                <a16:creationId xmlns:a16="http://schemas.microsoft.com/office/drawing/2014/main" id="{69CF79FE-4812-45CA-8F06-3372BC721F6D}"/>
              </a:ext>
            </a:extLst>
          </p:cNvPr>
          <p:cNvSpPr/>
          <p:nvPr/>
        </p:nvSpPr>
        <p:spPr>
          <a:xfrm>
            <a:off x="6834284" y="327660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34" name="Rectangle 33">
            <a:extLst>
              <a:ext uri="{FF2B5EF4-FFF2-40B4-BE49-F238E27FC236}">
                <a16:creationId xmlns:a16="http://schemas.microsoft.com/office/drawing/2014/main" id="{06A694FE-1E93-4271-8D21-E6461874CD06}"/>
              </a:ext>
            </a:extLst>
          </p:cNvPr>
          <p:cNvSpPr/>
          <p:nvPr/>
        </p:nvSpPr>
        <p:spPr>
          <a:xfrm>
            <a:off x="7608984" y="327660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36" name="Rectangle 35">
            <a:extLst>
              <a:ext uri="{FF2B5EF4-FFF2-40B4-BE49-F238E27FC236}">
                <a16:creationId xmlns:a16="http://schemas.microsoft.com/office/drawing/2014/main" id="{E29CA81A-DF3D-4D31-B406-8671547E6F7D}"/>
              </a:ext>
            </a:extLst>
          </p:cNvPr>
          <p:cNvSpPr/>
          <p:nvPr/>
        </p:nvSpPr>
        <p:spPr>
          <a:xfrm>
            <a:off x="8163767"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38" name="Rectangle 37">
            <a:extLst>
              <a:ext uri="{FF2B5EF4-FFF2-40B4-BE49-F238E27FC236}">
                <a16:creationId xmlns:a16="http://schemas.microsoft.com/office/drawing/2014/main" id="{7988FAE7-FFF8-4967-8C14-C20403075679}"/>
              </a:ext>
            </a:extLst>
          </p:cNvPr>
          <p:cNvSpPr/>
          <p:nvPr/>
        </p:nvSpPr>
        <p:spPr>
          <a:xfrm>
            <a:off x="893846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0" name="Rectangle 39">
            <a:extLst>
              <a:ext uri="{FF2B5EF4-FFF2-40B4-BE49-F238E27FC236}">
                <a16:creationId xmlns:a16="http://schemas.microsoft.com/office/drawing/2014/main" id="{8FD0E795-25B0-4550-B5D1-7D2F6CF4BD77}"/>
              </a:ext>
            </a:extLst>
          </p:cNvPr>
          <p:cNvSpPr/>
          <p:nvPr/>
        </p:nvSpPr>
        <p:spPr>
          <a:xfrm>
            <a:off x="9490917" y="328295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42" name="Rectangle 41">
            <a:extLst>
              <a:ext uri="{FF2B5EF4-FFF2-40B4-BE49-F238E27FC236}">
                <a16:creationId xmlns:a16="http://schemas.microsoft.com/office/drawing/2014/main" id="{E5006AFA-507C-4373-B921-E075210A7E69}"/>
              </a:ext>
            </a:extLst>
          </p:cNvPr>
          <p:cNvSpPr/>
          <p:nvPr/>
        </p:nvSpPr>
        <p:spPr>
          <a:xfrm>
            <a:off x="1026561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44" name="Rectangle 43">
            <a:extLst>
              <a:ext uri="{FF2B5EF4-FFF2-40B4-BE49-F238E27FC236}">
                <a16:creationId xmlns:a16="http://schemas.microsoft.com/office/drawing/2014/main" id="{76949F23-12CE-4A03-81E9-ED765645ED6E}"/>
              </a:ext>
            </a:extLst>
          </p:cNvPr>
          <p:cNvSpPr/>
          <p:nvPr/>
        </p:nvSpPr>
        <p:spPr>
          <a:xfrm>
            <a:off x="10820400"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46" name="Rectangle 45">
            <a:extLst>
              <a:ext uri="{FF2B5EF4-FFF2-40B4-BE49-F238E27FC236}">
                <a16:creationId xmlns:a16="http://schemas.microsoft.com/office/drawing/2014/main" id="{7FF24E60-6515-44B6-A875-488813D8BF2F}"/>
              </a:ext>
            </a:extLst>
          </p:cNvPr>
          <p:cNvSpPr/>
          <p:nvPr/>
        </p:nvSpPr>
        <p:spPr>
          <a:xfrm>
            <a:off x="11595100"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8" name="TextBox 47">
            <a:extLst>
              <a:ext uri="{FF2B5EF4-FFF2-40B4-BE49-F238E27FC236}">
                <a16:creationId xmlns:a16="http://schemas.microsoft.com/office/drawing/2014/main" id="{90D48087-58F2-4B1C-AC54-628B5E43B17A}"/>
              </a:ext>
            </a:extLst>
          </p:cNvPr>
          <p:cNvSpPr txBox="1"/>
          <p:nvPr/>
        </p:nvSpPr>
        <p:spPr>
          <a:xfrm>
            <a:off x="7141418" y="2801979"/>
            <a:ext cx="4266547" cy="369332"/>
          </a:xfrm>
          <a:prstGeom prst="rect">
            <a:avLst/>
          </a:prstGeom>
          <a:noFill/>
        </p:spPr>
        <p:txBody>
          <a:bodyPr wrap="square" rtlCol="0">
            <a:spAutoFit/>
          </a:bodyPr>
          <a:lstStyle/>
          <a:p>
            <a:pPr algn="ctr"/>
            <a:r>
              <a:rPr lang="en-US" b="1" dirty="0" err="1"/>
              <a:t>reduceByKey</a:t>
            </a:r>
            <a:r>
              <a:rPr lang="en-US" dirty="0"/>
              <a:t>(</a:t>
            </a:r>
            <a:r>
              <a:rPr lang="en-US" b="1" dirty="0"/>
              <a:t>lambda </a:t>
            </a:r>
            <a:r>
              <a:rPr lang="en-US" dirty="0"/>
              <a:t>a, b: a + b)</a:t>
            </a:r>
          </a:p>
        </p:txBody>
      </p:sp>
      <p:sp>
        <p:nvSpPr>
          <p:cNvPr id="49" name="Arrow: Down 48">
            <a:extLst>
              <a:ext uri="{FF2B5EF4-FFF2-40B4-BE49-F238E27FC236}">
                <a16:creationId xmlns:a16="http://schemas.microsoft.com/office/drawing/2014/main" id="{336A898F-30E8-467B-B1A4-C79142216B05}"/>
              </a:ext>
            </a:extLst>
          </p:cNvPr>
          <p:cNvSpPr/>
          <p:nvPr/>
        </p:nvSpPr>
        <p:spPr>
          <a:xfrm>
            <a:off x="8683539" y="4044063"/>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C2EBC86-C369-49B9-96D7-097E25EBB8EE}"/>
              </a:ext>
            </a:extLst>
          </p:cNvPr>
          <p:cNvSpPr/>
          <p:nvPr/>
        </p:nvSpPr>
        <p:spPr>
          <a:xfrm>
            <a:off x="6362327" y="4549262"/>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85606653-A406-4668-85D3-9F6B2B92EF72}"/>
              </a:ext>
            </a:extLst>
          </p:cNvPr>
          <p:cNvSpPr/>
          <p:nvPr/>
        </p:nvSpPr>
        <p:spPr>
          <a:xfrm>
            <a:off x="71465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55" name="Rectangle 54">
            <a:extLst>
              <a:ext uri="{FF2B5EF4-FFF2-40B4-BE49-F238E27FC236}">
                <a16:creationId xmlns:a16="http://schemas.microsoft.com/office/drawing/2014/main" id="{9DB2CF3E-AF0D-4361-94A7-17B7B3EEC80B}"/>
              </a:ext>
            </a:extLst>
          </p:cNvPr>
          <p:cNvSpPr/>
          <p:nvPr/>
        </p:nvSpPr>
        <p:spPr>
          <a:xfrm>
            <a:off x="76291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57" name="Rectangle 56">
            <a:extLst>
              <a:ext uri="{FF2B5EF4-FFF2-40B4-BE49-F238E27FC236}">
                <a16:creationId xmlns:a16="http://schemas.microsoft.com/office/drawing/2014/main" id="{08A311FA-6D48-4361-A51A-AE93D0158C90}"/>
              </a:ext>
            </a:extLst>
          </p:cNvPr>
          <p:cNvSpPr/>
          <p:nvPr/>
        </p:nvSpPr>
        <p:spPr>
          <a:xfrm>
            <a:off x="9679080" y="4566678"/>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59" name="Rectangle 58">
            <a:extLst>
              <a:ext uri="{FF2B5EF4-FFF2-40B4-BE49-F238E27FC236}">
                <a16:creationId xmlns:a16="http://schemas.microsoft.com/office/drawing/2014/main" id="{93BAC3A7-58B9-4740-9A32-41225716BABD}"/>
              </a:ext>
            </a:extLst>
          </p:cNvPr>
          <p:cNvSpPr/>
          <p:nvPr/>
        </p:nvSpPr>
        <p:spPr>
          <a:xfrm>
            <a:off x="10468164" y="4566677"/>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A4D4FA66-10C0-4526-9E94-1E93E43C2791}"/>
              </a:ext>
            </a:extLst>
          </p:cNvPr>
          <p:cNvSpPr/>
          <p:nvPr/>
        </p:nvSpPr>
        <p:spPr>
          <a:xfrm>
            <a:off x="10950764" y="4566676"/>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3" name="TextBox 62">
            <a:extLst>
              <a:ext uri="{FF2B5EF4-FFF2-40B4-BE49-F238E27FC236}">
                <a16:creationId xmlns:a16="http://schemas.microsoft.com/office/drawing/2014/main" id="{88AB6AFA-17FF-4463-9203-B488E1558878}"/>
              </a:ext>
            </a:extLst>
          </p:cNvPr>
          <p:cNvSpPr txBox="1"/>
          <p:nvPr/>
        </p:nvSpPr>
        <p:spPr>
          <a:xfrm>
            <a:off x="7146552" y="5016637"/>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65" name="Arrow: Down 64">
            <a:extLst>
              <a:ext uri="{FF2B5EF4-FFF2-40B4-BE49-F238E27FC236}">
                <a16:creationId xmlns:a16="http://schemas.microsoft.com/office/drawing/2014/main" id="{BD79CA1A-9192-490B-8216-DD235B8BF0F0}"/>
              </a:ext>
            </a:extLst>
          </p:cNvPr>
          <p:cNvSpPr/>
          <p:nvPr/>
        </p:nvSpPr>
        <p:spPr>
          <a:xfrm>
            <a:off x="8747126" y="5408470"/>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9539ED3-03A5-46A9-B795-7ADF6A6F16E3}"/>
              </a:ext>
            </a:extLst>
          </p:cNvPr>
          <p:cNvSpPr/>
          <p:nvPr/>
        </p:nvSpPr>
        <p:spPr>
          <a:xfrm>
            <a:off x="6834284" y="6068153"/>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69" name="Rectangle 68">
            <a:extLst>
              <a:ext uri="{FF2B5EF4-FFF2-40B4-BE49-F238E27FC236}">
                <a16:creationId xmlns:a16="http://schemas.microsoft.com/office/drawing/2014/main" id="{5D72919D-128D-46EC-A247-DCDBDE6EFB64}"/>
              </a:ext>
            </a:extLst>
          </p:cNvPr>
          <p:cNvSpPr/>
          <p:nvPr/>
        </p:nvSpPr>
        <p:spPr>
          <a:xfrm>
            <a:off x="7618509"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1" name="Rectangle 70">
            <a:extLst>
              <a:ext uri="{FF2B5EF4-FFF2-40B4-BE49-F238E27FC236}">
                <a16:creationId xmlns:a16="http://schemas.microsoft.com/office/drawing/2014/main" id="{A291857A-36DC-471F-A1D6-A9A68B05EC31}"/>
              </a:ext>
            </a:extLst>
          </p:cNvPr>
          <p:cNvSpPr/>
          <p:nvPr/>
        </p:nvSpPr>
        <p:spPr>
          <a:xfrm>
            <a:off x="9710834" y="6068153"/>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73" name="Rectangle 72">
            <a:extLst>
              <a:ext uri="{FF2B5EF4-FFF2-40B4-BE49-F238E27FC236}">
                <a16:creationId xmlns:a16="http://schemas.microsoft.com/office/drawing/2014/main" id="{B6ED837F-0928-4F9B-AD47-B275AA1B6979}"/>
              </a:ext>
            </a:extLst>
          </p:cNvPr>
          <p:cNvSpPr/>
          <p:nvPr/>
        </p:nvSpPr>
        <p:spPr>
          <a:xfrm>
            <a:off x="10499918"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8653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P spid="42" grpId="0" animBg="1"/>
      <p:bldP spid="44" grpId="0" animBg="1"/>
      <p:bldP spid="46" grpId="0" animBg="1"/>
      <p:bldP spid="48" grpId="0"/>
      <p:bldP spid="49" grpId="0" animBg="1"/>
      <p:bldP spid="51" grpId="0" animBg="1"/>
      <p:bldP spid="53" grpId="0" animBg="1"/>
      <p:bldP spid="55" grpId="0" animBg="1"/>
      <p:bldP spid="57" grpId="0" animBg="1"/>
      <p:bldP spid="59" grpId="0" animBg="1"/>
      <p:bldP spid="61" grpId="0" animBg="1"/>
      <p:bldP spid="63" grpId="0"/>
      <p:bldP spid="65" grpId="0" animBg="1"/>
      <p:bldP spid="67" grpId="0" animBg="1"/>
      <p:bldP spid="69" grpId="0" animBg="1"/>
      <p:bldP spid="71" grpId="0" animBg="1"/>
      <p:bldP spid="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99B2-372F-4E6E-BA24-AC2A8786B002}"/>
              </a:ext>
            </a:extLst>
          </p:cNvPr>
          <p:cNvSpPr>
            <a:spLocks noGrp="1"/>
          </p:cNvSpPr>
          <p:nvPr>
            <p:ph type="title"/>
          </p:nvPr>
        </p:nvSpPr>
        <p:spPr/>
        <p:txBody>
          <a:bodyPr/>
          <a:lstStyle/>
          <a:p>
            <a:r>
              <a:rPr lang="en-US" sz="3200" dirty="0"/>
              <a:t>Why Hadoop Map/Reduce is often slow?</a:t>
            </a:r>
            <a:br>
              <a:rPr lang="en-US" sz="3200" dirty="0"/>
            </a:br>
            <a:r>
              <a:rPr lang="en-US" sz="2400" i="1" dirty="0"/>
              <a:t>(Lack of In-Memory Processing Capability)</a:t>
            </a:r>
            <a:endParaRPr lang="en-US" dirty="0"/>
          </a:p>
        </p:txBody>
      </p:sp>
      <p:sp>
        <p:nvSpPr>
          <p:cNvPr id="4" name="Flowchart: Magnetic Disk 3">
            <a:extLst>
              <a:ext uri="{FF2B5EF4-FFF2-40B4-BE49-F238E27FC236}">
                <a16:creationId xmlns:a16="http://schemas.microsoft.com/office/drawing/2014/main" id="{5EF530B6-5F14-418B-A114-B9BE49C7BE67}"/>
              </a:ext>
            </a:extLst>
          </p:cNvPr>
          <p:cNvSpPr/>
          <p:nvPr/>
        </p:nvSpPr>
        <p:spPr>
          <a:xfrm>
            <a:off x="51435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 Data</a:t>
            </a:r>
          </a:p>
        </p:txBody>
      </p:sp>
      <p:sp>
        <p:nvSpPr>
          <p:cNvPr id="5" name="Rectangle 4">
            <a:extLst>
              <a:ext uri="{FF2B5EF4-FFF2-40B4-BE49-F238E27FC236}">
                <a16:creationId xmlns:a16="http://schemas.microsoft.com/office/drawing/2014/main" id="{C01DDB74-8CDF-417F-B531-D3DBE9C2935A}"/>
              </a:ext>
            </a:extLst>
          </p:cNvPr>
          <p:cNvSpPr/>
          <p:nvPr/>
        </p:nvSpPr>
        <p:spPr>
          <a:xfrm>
            <a:off x="2060575" y="2811280"/>
            <a:ext cx="1543050" cy="5478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7" name="Rectangle 6">
            <a:extLst>
              <a:ext uri="{FF2B5EF4-FFF2-40B4-BE49-F238E27FC236}">
                <a16:creationId xmlns:a16="http://schemas.microsoft.com/office/drawing/2014/main" id="{F8363321-8A7F-46AA-BF7A-F2AC427CD7B1}"/>
              </a:ext>
            </a:extLst>
          </p:cNvPr>
          <p:cNvSpPr/>
          <p:nvPr/>
        </p:nvSpPr>
        <p:spPr>
          <a:xfrm>
            <a:off x="4448175" y="281128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9" name="Rectangle 8">
            <a:extLst>
              <a:ext uri="{FF2B5EF4-FFF2-40B4-BE49-F238E27FC236}">
                <a16:creationId xmlns:a16="http://schemas.microsoft.com/office/drawing/2014/main" id="{2C9E98D6-6338-4750-A537-200C07378A2D}"/>
              </a:ext>
            </a:extLst>
          </p:cNvPr>
          <p:cNvSpPr/>
          <p:nvPr/>
        </p:nvSpPr>
        <p:spPr>
          <a:xfrm>
            <a:off x="6835775" y="282752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11" name="Flowchart: Magnetic Disk 10">
            <a:extLst>
              <a:ext uri="{FF2B5EF4-FFF2-40B4-BE49-F238E27FC236}">
                <a16:creationId xmlns:a16="http://schemas.microsoft.com/office/drawing/2014/main" id="{64F25E6B-77DA-4B3B-9867-5B15EDC68EBA}"/>
              </a:ext>
            </a:extLst>
          </p:cNvPr>
          <p:cNvSpPr/>
          <p:nvPr/>
        </p:nvSpPr>
        <p:spPr>
          <a:xfrm>
            <a:off x="937260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a:t>
            </a:r>
          </a:p>
        </p:txBody>
      </p:sp>
      <p:cxnSp>
        <p:nvCxnSpPr>
          <p:cNvPr id="13" name="Straight Arrow Connector 12">
            <a:extLst>
              <a:ext uri="{FF2B5EF4-FFF2-40B4-BE49-F238E27FC236}">
                <a16:creationId xmlns:a16="http://schemas.microsoft.com/office/drawing/2014/main" id="{0071DDA8-3522-4194-9A05-DA83999D8FCA}"/>
              </a:ext>
            </a:extLst>
          </p:cNvPr>
          <p:cNvCxnSpPr>
            <a:cxnSpLocks/>
            <a:stCxn id="4" idx="4"/>
            <a:endCxn id="5" idx="1"/>
          </p:cNvCxnSpPr>
          <p:nvPr/>
        </p:nvCxnSpPr>
        <p:spPr>
          <a:xfrm flipV="1">
            <a:off x="1365250" y="3085215"/>
            <a:ext cx="695325" cy="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0E592C0-9655-4AD4-B481-F96DC87DFC94}"/>
              </a:ext>
            </a:extLst>
          </p:cNvPr>
          <p:cNvCxnSpPr>
            <a:stCxn id="5" idx="3"/>
          </p:cNvCxnSpPr>
          <p:nvPr/>
        </p:nvCxnSpPr>
        <p:spPr>
          <a:xfrm>
            <a:off x="3603625" y="308521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0F366EF-4109-4800-A57C-EC13EA0A754C}"/>
              </a:ext>
            </a:extLst>
          </p:cNvPr>
          <p:cNvCxnSpPr/>
          <p:nvPr/>
        </p:nvCxnSpPr>
        <p:spPr>
          <a:xfrm>
            <a:off x="6038850" y="312966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F03A159-88E6-44A6-A83E-73E84F77070F}"/>
              </a:ext>
            </a:extLst>
          </p:cNvPr>
          <p:cNvCxnSpPr/>
          <p:nvPr/>
        </p:nvCxnSpPr>
        <p:spPr>
          <a:xfrm>
            <a:off x="8378825" y="3116080"/>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138FB9C-A724-430C-85E2-9FAF8FC723AC}"/>
              </a:ext>
            </a:extLst>
          </p:cNvPr>
          <p:cNvCxnSpPr/>
          <p:nvPr/>
        </p:nvCxnSpPr>
        <p:spPr>
          <a:xfrm>
            <a:off x="3937000" y="30852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Magnetic Disk 23">
            <a:extLst>
              <a:ext uri="{FF2B5EF4-FFF2-40B4-BE49-F238E27FC236}">
                <a16:creationId xmlns:a16="http://schemas.microsoft.com/office/drawing/2014/main" id="{FB2092C8-A0C5-451C-A436-AC01AEB8836D}"/>
              </a:ext>
            </a:extLst>
          </p:cNvPr>
          <p:cNvSpPr/>
          <p:nvPr/>
        </p:nvSpPr>
        <p:spPr>
          <a:xfrm>
            <a:off x="3622675" y="36330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5" name="Straight Arrow Connector 24">
            <a:extLst>
              <a:ext uri="{FF2B5EF4-FFF2-40B4-BE49-F238E27FC236}">
                <a16:creationId xmlns:a16="http://schemas.microsoft.com/office/drawing/2014/main" id="{DDE7AF01-CE52-4E98-A206-21CDA988895C}"/>
              </a:ext>
            </a:extLst>
          </p:cNvPr>
          <p:cNvCxnSpPr/>
          <p:nvPr/>
        </p:nvCxnSpPr>
        <p:spPr>
          <a:xfrm>
            <a:off x="64389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8E8BD861-A064-4F6F-90BF-3EC7B6BAAA8D}"/>
              </a:ext>
            </a:extLst>
          </p:cNvPr>
          <p:cNvSpPr/>
          <p:nvPr/>
        </p:nvSpPr>
        <p:spPr>
          <a:xfrm>
            <a:off x="61245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7" name="Straight Arrow Connector 26">
            <a:extLst>
              <a:ext uri="{FF2B5EF4-FFF2-40B4-BE49-F238E27FC236}">
                <a16:creationId xmlns:a16="http://schemas.microsoft.com/office/drawing/2014/main" id="{FC28195E-EE2A-4C3E-896B-3FBF7799C4E1}"/>
              </a:ext>
            </a:extLst>
          </p:cNvPr>
          <p:cNvCxnSpPr/>
          <p:nvPr/>
        </p:nvCxnSpPr>
        <p:spPr>
          <a:xfrm>
            <a:off x="87884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B56D189-DBD4-424E-9E10-42483B9F466B}"/>
              </a:ext>
            </a:extLst>
          </p:cNvPr>
          <p:cNvSpPr/>
          <p:nvPr/>
        </p:nvSpPr>
        <p:spPr>
          <a:xfrm>
            <a:off x="84740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sp>
        <p:nvSpPr>
          <p:cNvPr id="30" name="Rectangle 29">
            <a:extLst>
              <a:ext uri="{FF2B5EF4-FFF2-40B4-BE49-F238E27FC236}">
                <a16:creationId xmlns:a16="http://schemas.microsoft.com/office/drawing/2014/main" id="{4CDAA8E3-941E-49E9-8D47-BB248B988128}"/>
              </a:ext>
            </a:extLst>
          </p:cNvPr>
          <p:cNvSpPr/>
          <p:nvPr/>
        </p:nvSpPr>
        <p:spPr>
          <a:xfrm>
            <a:off x="3165475" y="4520835"/>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45" name="Arrow: Curved Left 44">
            <a:extLst>
              <a:ext uri="{FF2B5EF4-FFF2-40B4-BE49-F238E27FC236}">
                <a16:creationId xmlns:a16="http://schemas.microsoft.com/office/drawing/2014/main" id="{8A0AB4E0-FA4C-4212-B5C0-CFF0FEE584DA}"/>
              </a:ext>
            </a:extLst>
          </p:cNvPr>
          <p:cNvSpPr/>
          <p:nvPr/>
        </p:nvSpPr>
        <p:spPr>
          <a:xfrm>
            <a:off x="4805362" y="39578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Left 47">
            <a:extLst>
              <a:ext uri="{FF2B5EF4-FFF2-40B4-BE49-F238E27FC236}">
                <a16:creationId xmlns:a16="http://schemas.microsoft.com/office/drawing/2014/main" id="{BF7C915D-16AF-45F8-991F-172EF4BDB4E8}"/>
              </a:ext>
            </a:extLst>
          </p:cNvPr>
          <p:cNvSpPr/>
          <p:nvPr/>
        </p:nvSpPr>
        <p:spPr>
          <a:xfrm rot="10800000">
            <a:off x="2325688" y="39070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B56A94F-A7FC-4E5A-8B56-49A72029A098}"/>
              </a:ext>
            </a:extLst>
          </p:cNvPr>
          <p:cNvSpPr txBox="1"/>
          <p:nvPr/>
        </p:nvSpPr>
        <p:spPr>
          <a:xfrm>
            <a:off x="2903537" y="5211785"/>
            <a:ext cx="1971675" cy="369332"/>
          </a:xfrm>
          <a:prstGeom prst="rect">
            <a:avLst/>
          </a:prstGeom>
          <a:noFill/>
        </p:spPr>
        <p:txBody>
          <a:bodyPr wrap="square" rtlCol="0">
            <a:spAutoFit/>
          </a:bodyPr>
          <a:lstStyle/>
          <a:p>
            <a:pPr algn="ctr"/>
            <a:r>
              <a:rPr lang="en-US" dirty="0"/>
              <a:t>Iterative Jobs</a:t>
            </a:r>
          </a:p>
        </p:txBody>
      </p:sp>
    </p:spTree>
    <p:extLst>
      <p:ext uri="{BB962C8B-B14F-4D97-AF65-F5344CB8AC3E}">
        <p14:creationId xmlns:p14="http://schemas.microsoft.com/office/powerpoint/2010/main" val="3960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7C61-B323-4DE9-9DDC-412B503C57E5}"/>
              </a:ext>
            </a:extLst>
          </p:cNvPr>
          <p:cNvSpPr>
            <a:spLocks noGrp="1"/>
          </p:cNvSpPr>
          <p:nvPr>
            <p:ph type="title"/>
          </p:nvPr>
        </p:nvSpPr>
        <p:spPr/>
        <p:txBody>
          <a:bodyPr/>
          <a:lstStyle/>
          <a:p>
            <a:r>
              <a:rPr lang="en-US" dirty="0" err="1"/>
              <a:t>Datalake</a:t>
            </a:r>
            <a:endParaRPr lang="en-US" dirty="0"/>
          </a:p>
        </p:txBody>
      </p:sp>
      <p:sp>
        <p:nvSpPr>
          <p:cNvPr id="4" name="Rectangle 3">
            <a:extLst>
              <a:ext uri="{FF2B5EF4-FFF2-40B4-BE49-F238E27FC236}">
                <a16:creationId xmlns:a16="http://schemas.microsoft.com/office/drawing/2014/main" id="{CF50DC64-A0B4-4CA4-9B9E-BB94C4996F87}"/>
              </a:ext>
            </a:extLst>
          </p:cNvPr>
          <p:cNvSpPr/>
          <p:nvPr/>
        </p:nvSpPr>
        <p:spPr>
          <a:xfrm>
            <a:off x="450850" y="295452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Operational Datasets</a:t>
            </a:r>
          </a:p>
        </p:txBody>
      </p:sp>
      <p:sp>
        <p:nvSpPr>
          <p:cNvPr id="6" name="Rectangle 5">
            <a:extLst>
              <a:ext uri="{FF2B5EF4-FFF2-40B4-BE49-F238E27FC236}">
                <a16:creationId xmlns:a16="http://schemas.microsoft.com/office/drawing/2014/main" id="{45F890C9-41E4-4219-BADA-9A2AE1729B60}"/>
              </a:ext>
            </a:extLst>
          </p:cNvPr>
          <p:cNvSpPr/>
          <p:nvPr/>
        </p:nvSpPr>
        <p:spPr>
          <a:xfrm>
            <a:off x="450850" y="405307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Logs</a:t>
            </a:r>
          </a:p>
        </p:txBody>
      </p:sp>
      <p:sp>
        <p:nvSpPr>
          <p:cNvPr id="8" name="Rectangle 7">
            <a:extLst>
              <a:ext uri="{FF2B5EF4-FFF2-40B4-BE49-F238E27FC236}">
                <a16:creationId xmlns:a16="http://schemas.microsoft.com/office/drawing/2014/main" id="{E14FBDB9-5A01-4AF1-92E0-4640BE52FFFB}"/>
              </a:ext>
            </a:extLst>
          </p:cNvPr>
          <p:cNvSpPr/>
          <p:nvPr/>
        </p:nvSpPr>
        <p:spPr>
          <a:xfrm>
            <a:off x="450850" y="513538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 </a:t>
            </a:r>
            <a:br>
              <a:rPr lang="en-US" sz="1400" dirty="0"/>
            </a:br>
            <a:r>
              <a:rPr lang="en-US" sz="1400" dirty="0"/>
              <a:t>Stream</a:t>
            </a:r>
          </a:p>
        </p:txBody>
      </p:sp>
      <p:sp>
        <p:nvSpPr>
          <p:cNvPr id="9" name="Flowchart: Magnetic Disk 8">
            <a:extLst>
              <a:ext uri="{FF2B5EF4-FFF2-40B4-BE49-F238E27FC236}">
                <a16:creationId xmlns:a16="http://schemas.microsoft.com/office/drawing/2014/main" id="{18A8F5EC-FCF6-45A2-8D4A-127B05CD989C}"/>
              </a:ext>
            </a:extLst>
          </p:cNvPr>
          <p:cNvSpPr/>
          <p:nvPr/>
        </p:nvSpPr>
        <p:spPr>
          <a:xfrm>
            <a:off x="3130550" y="3429000"/>
            <a:ext cx="2520950" cy="2006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3221400-C26D-4E14-B22D-5DFC8CA2EEA1}"/>
              </a:ext>
            </a:extLst>
          </p:cNvPr>
          <p:cNvCxnSpPr>
            <a:cxnSpLocks/>
            <a:stCxn id="8" idx="3"/>
          </p:cNvCxnSpPr>
          <p:nvPr/>
        </p:nvCxnSpPr>
        <p:spPr>
          <a:xfrm flipV="1">
            <a:off x="2197100" y="4960235"/>
            <a:ext cx="1282700" cy="562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89252DD-0C76-427C-88A5-DE597EBF141D}"/>
              </a:ext>
            </a:extLst>
          </p:cNvPr>
          <p:cNvCxnSpPr>
            <a:cxnSpLocks/>
          </p:cNvCxnSpPr>
          <p:nvPr/>
        </p:nvCxnSpPr>
        <p:spPr>
          <a:xfrm>
            <a:off x="2247900" y="4432300"/>
            <a:ext cx="1187450" cy="21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2D8075-0BFF-4D6F-A4D3-9D34FB66C9D6}"/>
              </a:ext>
            </a:extLst>
          </p:cNvPr>
          <p:cNvCxnSpPr>
            <a:cxnSpLocks/>
            <a:stCxn id="4" idx="3"/>
          </p:cNvCxnSpPr>
          <p:nvPr/>
        </p:nvCxnSpPr>
        <p:spPr>
          <a:xfrm>
            <a:off x="2197100" y="3341870"/>
            <a:ext cx="1282700" cy="103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8EBFFE3B-A09E-468B-9C0A-C23CA2EFA9FB}"/>
              </a:ext>
            </a:extLst>
          </p:cNvPr>
          <p:cNvSpPr/>
          <p:nvPr/>
        </p:nvSpPr>
        <p:spPr>
          <a:xfrm>
            <a:off x="3479800" y="4225848"/>
            <a:ext cx="1828800" cy="835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Unstructured or semi-structured data</a:t>
            </a:r>
          </a:p>
        </p:txBody>
      </p:sp>
      <p:sp>
        <p:nvSpPr>
          <p:cNvPr id="23" name="TextBox 22">
            <a:extLst>
              <a:ext uri="{FF2B5EF4-FFF2-40B4-BE49-F238E27FC236}">
                <a16:creationId xmlns:a16="http://schemas.microsoft.com/office/drawing/2014/main" id="{2A40FF7C-A698-4532-8204-5085490FB856}"/>
              </a:ext>
            </a:extLst>
          </p:cNvPr>
          <p:cNvSpPr txBox="1"/>
          <p:nvPr/>
        </p:nvSpPr>
        <p:spPr>
          <a:xfrm>
            <a:off x="3273425" y="5465433"/>
            <a:ext cx="2235200" cy="369332"/>
          </a:xfrm>
          <a:prstGeom prst="rect">
            <a:avLst/>
          </a:prstGeom>
          <a:noFill/>
        </p:spPr>
        <p:txBody>
          <a:bodyPr wrap="square" rtlCol="0">
            <a:spAutoFit/>
          </a:bodyPr>
          <a:lstStyle/>
          <a:p>
            <a:pPr algn="ctr"/>
            <a:r>
              <a:rPr lang="en-US" dirty="0"/>
              <a:t>HDFS / S3</a:t>
            </a:r>
          </a:p>
        </p:txBody>
      </p:sp>
      <p:sp>
        <p:nvSpPr>
          <p:cNvPr id="24" name="Rectangle: Rounded Corners 23">
            <a:extLst>
              <a:ext uri="{FF2B5EF4-FFF2-40B4-BE49-F238E27FC236}">
                <a16:creationId xmlns:a16="http://schemas.microsoft.com/office/drawing/2014/main" id="{FF49716E-480F-4542-94FE-64399A2FB681}"/>
              </a:ext>
            </a:extLst>
          </p:cNvPr>
          <p:cNvSpPr/>
          <p:nvPr/>
        </p:nvSpPr>
        <p:spPr>
          <a:xfrm>
            <a:off x="6489700" y="3793865"/>
            <a:ext cx="2286000" cy="127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 Transform / Load</a:t>
            </a:r>
          </a:p>
          <a:p>
            <a:pPr algn="ctr"/>
            <a:r>
              <a:rPr lang="en-US" i="1" dirty="0"/>
              <a:t>(Spark)</a:t>
            </a:r>
          </a:p>
        </p:txBody>
      </p:sp>
      <p:cxnSp>
        <p:nvCxnSpPr>
          <p:cNvPr id="26" name="Straight Arrow Connector 25">
            <a:extLst>
              <a:ext uri="{FF2B5EF4-FFF2-40B4-BE49-F238E27FC236}">
                <a16:creationId xmlns:a16="http://schemas.microsoft.com/office/drawing/2014/main" id="{6F70CFCA-65C6-4057-9120-0D98D51FC127}"/>
              </a:ext>
            </a:extLst>
          </p:cNvPr>
          <p:cNvCxnSpPr>
            <a:endCxn id="24" idx="1"/>
          </p:cNvCxnSpPr>
          <p:nvPr/>
        </p:nvCxnSpPr>
        <p:spPr>
          <a:xfrm flipV="1">
            <a:off x="5353050" y="4432300"/>
            <a:ext cx="1136650" cy="21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8480F18-1DD7-478D-AD9E-D1108F7BB203}"/>
              </a:ext>
            </a:extLst>
          </p:cNvPr>
          <p:cNvSpPr/>
          <p:nvPr/>
        </p:nvSpPr>
        <p:spPr>
          <a:xfrm>
            <a:off x="9613900" y="238822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30" name="Flowchart: Magnetic Disk 29">
            <a:extLst>
              <a:ext uri="{FF2B5EF4-FFF2-40B4-BE49-F238E27FC236}">
                <a16:creationId xmlns:a16="http://schemas.microsoft.com/office/drawing/2014/main" id="{755FF5E5-3A89-4168-9938-3BF1B9335DC3}"/>
              </a:ext>
            </a:extLst>
          </p:cNvPr>
          <p:cNvSpPr/>
          <p:nvPr/>
        </p:nvSpPr>
        <p:spPr>
          <a:xfrm>
            <a:off x="9613900" y="478295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Historical Data</a:t>
            </a:r>
          </a:p>
        </p:txBody>
      </p:sp>
      <p:cxnSp>
        <p:nvCxnSpPr>
          <p:cNvPr id="32" name="Straight Arrow Connector 31">
            <a:extLst>
              <a:ext uri="{FF2B5EF4-FFF2-40B4-BE49-F238E27FC236}">
                <a16:creationId xmlns:a16="http://schemas.microsoft.com/office/drawing/2014/main" id="{DF965E64-4929-46A7-A1EA-57AA03CB9AE6}"/>
              </a:ext>
            </a:extLst>
          </p:cNvPr>
          <p:cNvCxnSpPr>
            <a:stCxn id="24" idx="3"/>
            <a:endCxn id="28" idx="2"/>
          </p:cNvCxnSpPr>
          <p:nvPr/>
        </p:nvCxnSpPr>
        <p:spPr>
          <a:xfrm flipV="1">
            <a:off x="8775700" y="3128000"/>
            <a:ext cx="838200" cy="130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81433E-4581-455C-964A-16D2EBD4BB55}"/>
              </a:ext>
            </a:extLst>
          </p:cNvPr>
          <p:cNvCxnSpPr>
            <a:stCxn id="24" idx="3"/>
            <a:endCxn id="30" idx="2"/>
          </p:cNvCxnSpPr>
          <p:nvPr/>
        </p:nvCxnSpPr>
        <p:spPr>
          <a:xfrm>
            <a:off x="8775700" y="4432300"/>
            <a:ext cx="838200" cy="1090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Arrow: Curved Right 34">
            <a:extLst>
              <a:ext uri="{FF2B5EF4-FFF2-40B4-BE49-F238E27FC236}">
                <a16:creationId xmlns:a16="http://schemas.microsoft.com/office/drawing/2014/main" id="{DADB3383-5E25-4DB8-890A-147CC6B41310}"/>
              </a:ext>
            </a:extLst>
          </p:cNvPr>
          <p:cNvSpPr/>
          <p:nvPr/>
        </p:nvSpPr>
        <p:spPr>
          <a:xfrm>
            <a:off x="9264650" y="2762250"/>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A4FC823-0486-4820-A9BC-B8EC239F86A6}"/>
              </a:ext>
            </a:extLst>
          </p:cNvPr>
          <p:cNvSpPr txBox="1"/>
          <p:nvPr/>
        </p:nvSpPr>
        <p:spPr>
          <a:xfrm>
            <a:off x="7588250" y="2843046"/>
            <a:ext cx="2152650" cy="600164"/>
          </a:xfrm>
          <a:prstGeom prst="rect">
            <a:avLst/>
          </a:prstGeom>
          <a:noFill/>
        </p:spPr>
        <p:txBody>
          <a:bodyPr wrap="square" rtlCol="0">
            <a:spAutoFit/>
          </a:bodyPr>
          <a:lstStyle/>
          <a:p>
            <a:r>
              <a:rPr lang="en-US" sz="1100" dirty="0"/>
              <a:t>Aggregated data for reporting and ad-hoc analytics</a:t>
            </a:r>
          </a:p>
        </p:txBody>
      </p:sp>
      <p:sp>
        <p:nvSpPr>
          <p:cNvPr id="38" name="Arrow: Curved Right 37">
            <a:extLst>
              <a:ext uri="{FF2B5EF4-FFF2-40B4-BE49-F238E27FC236}">
                <a16:creationId xmlns:a16="http://schemas.microsoft.com/office/drawing/2014/main" id="{DA129FF4-2734-4FFF-91A6-121D55ECFD0C}"/>
              </a:ext>
            </a:extLst>
          </p:cNvPr>
          <p:cNvSpPr/>
          <p:nvPr/>
        </p:nvSpPr>
        <p:spPr>
          <a:xfrm>
            <a:off x="9194800" y="5138555"/>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47D093E4-4541-41DA-97CE-74B54E013639}"/>
              </a:ext>
            </a:extLst>
          </p:cNvPr>
          <p:cNvSpPr txBox="1"/>
          <p:nvPr/>
        </p:nvSpPr>
        <p:spPr>
          <a:xfrm>
            <a:off x="6654800" y="5871526"/>
            <a:ext cx="2917825" cy="769441"/>
          </a:xfrm>
          <a:prstGeom prst="rect">
            <a:avLst/>
          </a:prstGeom>
          <a:noFill/>
        </p:spPr>
        <p:txBody>
          <a:bodyPr wrap="square" rtlCol="0">
            <a:spAutoFit/>
          </a:bodyPr>
          <a:lstStyle/>
          <a:p>
            <a:r>
              <a:rPr lang="en-US" sz="1100" dirty="0"/>
              <a:t>Not latency sensitive ad-hoc analytics on top of high-resolution data</a:t>
            </a:r>
            <a:br>
              <a:rPr lang="en-US" sz="1100" dirty="0"/>
            </a:br>
            <a:br>
              <a:rPr lang="en-US" sz="1100" dirty="0"/>
            </a:br>
            <a:r>
              <a:rPr lang="en-US" sz="1100" dirty="0"/>
              <a:t>Spark/Drill/Impala/Athena/Presto</a:t>
            </a:r>
          </a:p>
        </p:txBody>
      </p:sp>
      <p:sp>
        <p:nvSpPr>
          <p:cNvPr id="44" name="TextBox 43">
            <a:extLst>
              <a:ext uri="{FF2B5EF4-FFF2-40B4-BE49-F238E27FC236}">
                <a16:creationId xmlns:a16="http://schemas.microsoft.com/office/drawing/2014/main" id="{B4AB844B-B6CC-4794-BC77-249BB33791B5}"/>
              </a:ext>
            </a:extLst>
          </p:cNvPr>
          <p:cNvSpPr txBox="1"/>
          <p:nvPr/>
        </p:nvSpPr>
        <p:spPr>
          <a:xfrm>
            <a:off x="9499600" y="6262505"/>
            <a:ext cx="2235200" cy="369332"/>
          </a:xfrm>
          <a:prstGeom prst="rect">
            <a:avLst/>
          </a:prstGeom>
          <a:noFill/>
        </p:spPr>
        <p:txBody>
          <a:bodyPr wrap="square" rtlCol="0">
            <a:spAutoFit/>
          </a:bodyPr>
          <a:lstStyle/>
          <a:p>
            <a:pPr algn="ctr"/>
            <a:r>
              <a:rPr lang="en-US" dirty="0"/>
              <a:t>HDFS / S3</a:t>
            </a:r>
          </a:p>
        </p:txBody>
      </p:sp>
      <p:sp>
        <p:nvSpPr>
          <p:cNvPr id="46" name="TextBox 45">
            <a:extLst>
              <a:ext uri="{FF2B5EF4-FFF2-40B4-BE49-F238E27FC236}">
                <a16:creationId xmlns:a16="http://schemas.microsoft.com/office/drawing/2014/main" id="{68FC331B-456A-4302-93CF-18FDB5A28FDB}"/>
              </a:ext>
            </a:extLst>
          </p:cNvPr>
          <p:cNvSpPr txBox="1"/>
          <p:nvPr/>
        </p:nvSpPr>
        <p:spPr>
          <a:xfrm>
            <a:off x="9499600" y="3896979"/>
            <a:ext cx="2235200" cy="461665"/>
          </a:xfrm>
          <a:prstGeom prst="rect">
            <a:avLst/>
          </a:prstGeom>
          <a:noFill/>
        </p:spPr>
        <p:txBody>
          <a:bodyPr wrap="square" rtlCol="0">
            <a:spAutoFit/>
          </a:bodyPr>
          <a:lstStyle/>
          <a:p>
            <a:pPr algn="ctr"/>
            <a:r>
              <a:rPr lang="en-US" sz="1200" dirty="0"/>
              <a:t>Redshift / Teradata / Greenplum / Oracle </a:t>
            </a:r>
          </a:p>
        </p:txBody>
      </p:sp>
    </p:spTree>
    <p:extLst>
      <p:ext uri="{BB962C8B-B14F-4D97-AF65-F5344CB8AC3E}">
        <p14:creationId xmlns:p14="http://schemas.microsoft.com/office/powerpoint/2010/main" val="281555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Distributed Resilience Datasets</a:t>
            </a:r>
          </a:p>
        </p:txBody>
      </p:sp>
      <p:sp>
        <p:nvSpPr>
          <p:cNvPr id="5" name="Text Placeholder 4">
            <a:extLst>
              <a:ext uri="{FF2B5EF4-FFF2-40B4-BE49-F238E27FC236}">
                <a16:creationId xmlns:a16="http://schemas.microsoft.com/office/drawing/2014/main" id="{419EFB5F-CB40-4F9F-9664-B07FD5C969A1}"/>
              </a:ext>
            </a:extLst>
          </p:cNvPr>
          <p:cNvSpPr>
            <a:spLocks noGrp="1"/>
          </p:cNvSpPr>
          <p:nvPr>
            <p:ph type="body" idx="1"/>
          </p:nvPr>
        </p:nvSpPr>
        <p:spPr/>
        <p:txBody>
          <a:bodyPr/>
          <a:lstStyle/>
          <a:p>
            <a:r>
              <a:rPr lang="en-US" dirty="0"/>
              <a:t>How spark achieves parallelism?</a:t>
            </a:r>
          </a:p>
        </p:txBody>
      </p:sp>
    </p:spTree>
    <p:extLst>
      <p:ext uri="{BB962C8B-B14F-4D97-AF65-F5344CB8AC3E}">
        <p14:creationId xmlns:p14="http://schemas.microsoft.com/office/powerpoint/2010/main" val="205562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a:t>Resilient Distributed Dataset (RDD)</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637698" cy="2998033"/>
            <a:chOff x="854440" y="2675744"/>
            <a:chExt cx="2637698"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637698"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RDD</a:t>
              </a: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For structured and unstructured data</a:t>
            </a:r>
          </a:p>
          <a:p>
            <a:r>
              <a:rPr lang="en-US" dirty="0"/>
              <a:t>Can come from any data source</a:t>
            </a:r>
          </a:p>
          <a:p>
            <a:r>
              <a:rPr lang="en-US" dirty="0"/>
              <a:t>Familiar object-oriented programming style</a:t>
            </a:r>
          </a:p>
          <a:p>
            <a:r>
              <a:rPr lang="en-US" dirty="0"/>
              <a:t>Compile-time type safety </a:t>
            </a:r>
            <a:r>
              <a:rPr lang="en-US" i="1" dirty="0"/>
              <a:t>(</a:t>
            </a:r>
            <a:r>
              <a:rPr lang="en-US" i="1" dirty="0" err="1"/>
              <a:t>scala</a:t>
            </a:r>
            <a:r>
              <a:rPr lang="en-US" i="1" dirty="0"/>
              <a:t> only)</a:t>
            </a:r>
          </a:p>
          <a:p>
            <a:r>
              <a:rPr lang="en-US" dirty="0"/>
              <a:t>No inbuilt optimization engine, for structured data it can be less performant</a:t>
            </a:r>
          </a:p>
        </p:txBody>
      </p:sp>
    </p:spTree>
    <p:extLst>
      <p:ext uri="{BB962C8B-B14F-4D97-AF65-F5344CB8AC3E}">
        <p14:creationId xmlns:p14="http://schemas.microsoft.com/office/powerpoint/2010/main" val="123616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943-7537-48C2-BB6B-5139D83AFE03}"/>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574435D3-FB3A-456A-8103-DC61AD572032}"/>
              </a:ext>
            </a:extLst>
          </p:cNvPr>
          <p:cNvSpPr>
            <a:spLocks noGrp="1"/>
          </p:cNvSpPr>
          <p:nvPr>
            <p:ph idx="1"/>
          </p:nvPr>
        </p:nvSpPr>
        <p:spPr>
          <a:xfrm>
            <a:off x="1154953" y="2603500"/>
            <a:ext cx="10445375" cy="3416300"/>
          </a:xfrm>
        </p:spPr>
        <p:txBody>
          <a:bodyPr>
            <a:normAutofit/>
          </a:bodyPr>
          <a:lstStyle/>
          <a:p>
            <a:r>
              <a:rPr lang="en-US" dirty="0"/>
              <a:t>The training is 3 days long (from Tuesday to Thursday)</a:t>
            </a:r>
          </a:p>
          <a:p>
            <a:pPr marL="0" indent="0">
              <a:buNone/>
            </a:pPr>
            <a:endParaRPr lang="en-US" dirty="0"/>
          </a:p>
          <a:p>
            <a:r>
              <a:rPr lang="en-US" dirty="0"/>
              <a:t>Each day we start  at </a:t>
            </a:r>
            <a:r>
              <a:rPr lang="en-US" b="1" dirty="0"/>
              <a:t>9.30 am </a:t>
            </a:r>
            <a:r>
              <a:rPr lang="en-US" dirty="0"/>
              <a:t>central time and planning to finish by </a:t>
            </a:r>
            <a:r>
              <a:rPr lang="en-US" b="1" dirty="0"/>
              <a:t>4.00 pm</a:t>
            </a:r>
          </a:p>
          <a:p>
            <a:endParaRPr lang="en-US" dirty="0"/>
          </a:p>
          <a:p>
            <a:r>
              <a:rPr lang="en-US" dirty="0"/>
              <a:t>One-hour lunch break (around noon) and 2 x 20 minutes break in the AM and PM </a:t>
            </a:r>
          </a:p>
          <a:p>
            <a:endParaRPr lang="en-US" dirty="0"/>
          </a:p>
          <a:p>
            <a:r>
              <a:rPr lang="en-US" b="1" dirty="0"/>
              <a:t>Please plan to attend to the full training and block your calendar for the entire 3 days</a:t>
            </a:r>
          </a:p>
          <a:p>
            <a:endParaRPr lang="en-US" dirty="0"/>
          </a:p>
        </p:txBody>
      </p:sp>
    </p:spTree>
    <p:extLst>
      <p:ext uri="{BB962C8B-B14F-4D97-AF65-F5344CB8AC3E}">
        <p14:creationId xmlns:p14="http://schemas.microsoft.com/office/powerpoint/2010/main" val="115970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dirty="0"/>
              <a:t>Resilient </a:t>
            </a:r>
            <a:r>
              <a:rPr lang="en-US" b="1" dirty="0"/>
              <a:t>Distributed </a:t>
            </a:r>
            <a:r>
              <a:rPr lang="en-US" dirty="0"/>
              <a:t>Dataset</a:t>
            </a:r>
          </a:p>
        </p:txBody>
      </p:sp>
      <p:sp>
        <p:nvSpPr>
          <p:cNvPr id="5" name="Rectangle 4">
            <a:extLst>
              <a:ext uri="{FF2B5EF4-FFF2-40B4-BE49-F238E27FC236}">
                <a16:creationId xmlns:a16="http://schemas.microsoft.com/office/drawing/2014/main" id="{5365F8E8-61E7-41CF-8F4A-F868362E004A}"/>
              </a:ext>
            </a:extLst>
          </p:cNvPr>
          <p:cNvSpPr/>
          <p:nvPr/>
        </p:nvSpPr>
        <p:spPr>
          <a:xfrm>
            <a:off x="965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E77768-9A13-4D83-86FB-628EEC792103}"/>
              </a:ext>
            </a:extLst>
          </p:cNvPr>
          <p:cNvSpPr/>
          <p:nvPr/>
        </p:nvSpPr>
        <p:spPr>
          <a:xfrm>
            <a:off x="1114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9" name="Rectangle 8">
            <a:extLst>
              <a:ext uri="{FF2B5EF4-FFF2-40B4-BE49-F238E27FC236}">
                <a16:creationId xmlns:a16="http://schemas.microsoft.com/office/drawing/2014/main" id="{6A634DE0-D8B3-42C9-A267-34DF6CC8B6BE}"/>
              </a:ext>
            </a:extLst>
          </p:cNvPr>
          <p:cNvSpPr/>
          <p:nvPr/>
        </p:nvSpPr>
        <p:spPr>
          <a:xfrm>
            <a:off x="1126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1" name="Rectangle 10">
            <a:extLst>
              <a:ext uri="{FF2B5EF4-FFF2-40B4-BE49-F238E27FC236}">
                <a16:creationId xmlns:a16="http://schemas.microsoft.com/office/drawing/2014/main" id="{4699AA0E-0478-4A1E-8042-84E7D52F6A78}"/>
              </a:ext>
            </a:extLst>
          </p:cNvPr>
          <p:cNvSpPr/>
          <p:nvPr/>
        </p:nvSpPr>
        <p:spPr>
          <a:xfrm>
            <a:off x="1126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Rectangle 12">
            <a:extLst>
              <a:ext uri="{FF2B5EF4-FFF2-40B4-BE49-F238E27FC236}">
                <a16:creationId xmlns:a16="http://schemas.microsoft.com/office/drawing/2014/main" id="{0AE925F7-09CE-4E2D-BF76-B212B0B2B550}"/>
              </a:ext>
            </a:extLst>
          </p:cNvPr>
          <p:cNvSpPr/>
          <p:nvPr/>
        </p:nvSpPr>
        <p:spPr>
          <a:xfrm>
            <a:off x="5670552" y="4839067"/>
            <a:ext cx="1974850" cy="77293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10B11-FE1E-4A99-B372-8C3CC38E05F0}"/>
              </a:ext>
            </a:extLst>
          </p:cNvPr>
          <p:cNvSpPr/>
          <p:nvPr/>
        </p:nvSpPr>
        <p:spPr>
          <a:xfrm>
            <a:off x="26797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AA1987-F8AF-4CAC-8C2E-354F236C2DB6}"/>
              </a:ext>
            </a:extLst>
          </p:cNvPr>
          <p:cNvSpPr/>
          <p:nvPr/>
        </p:nvSpPr>
        <p:spPr>
          <a:xfrm>
            <a:off x="28288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9" name="Rectangle 18">
            <a:extLst>
              <a:ext uri="{FF2B5EF4-FFF2-40B4-BE49-F238E27FC236}">
                <a16:creationId xmlns:a16="http://schemas.microsoft.com/office/drawing/2014/main" id="{64E4036C-C43B-432A-B336-414F334E25BB}"/>
              </a:ext>
            </a:extLst>
          </p:cNvPr>
          <p:cNvSpPr/>
          <p:nvPr/>
        </p:nvSpPr>
        <p:spPr>
          <a:xfrm>
            <a:off x="28407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1" name="Rectangle 20">
            <a:extLst>
              <a:ext uri="{FF2B5EF4-FFF2-40B4-BE49-F238E27FC236}">
                <a16:creationId xmlns:a16="http://schemas.microsoft.com/office/drawing/2014/main" id="{C3555D14-2F1C-4E3F-A6FA-42B5D0CA1D08}"/>
              </a:ext>
            </a:extLst>
          </p:cNvPr>
          <p:cNvSpPr/>
          <p:nvPr/>
        </p:nvSpPr>
        <p:spPr>
          <a:xfrm>
            <a:off x="28407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3" name="Rectangle 22">
            <a:extLst>
              <a:ext uri="{FF2B5EF4-FFF2-40B4-BE49-F238E27FC236}">
                <a16:creationId xmlns:a16="http://schemas.microsoft.com/office/drawing/2014/main" id="{7DE96A2A-C1D8-4E3F-B0F1-A0A6A60CB997}"/>
              </a:ext>
            </a:extLst>
          </p:cNvPr>
          <p:cNvSpPr/>
          <p:nvPr/>
        </p:nvSpPr>
        <p:spPr>
          <a:xfrm>
            <a:off x="4394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F5A244-D7B9-4EBB-ABBC-F227B3787986}"/>
              </a:ext>
            </a:extLst>
          </p:cNvPr>
          <p:cNvSpPr/>
          <p:nvPr/>
        </p:nvSpPr>
        <p:spPr>
          <a:xfrm>
            <a:off x="4543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7" name="Rectangle 26">
            <a:extLst>
              <a:ext uri="{FF2B5EF4-FFF2-40B4-BE49-F238E27FC236}">
                <a16:creationId xmlns:a16="http://schemas.microsoft.com/office/drawing/2014/main" id="{E76AC3C6-3788-4961-A32F-F941FAC3D250}"/>
              </a:ext>
            </a:extLst>
          </p:cNvPr>
          <p:cNvSpPr/>
          <p:nvPr/>
        </p:nvSpPr>
        <p:spPr>
          <a:xfrm>
            <a:off x="4555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9" name="Rectangle 28">
            <a:extLst>
              <a:ext uri="{FF2B5EF4-FFF2-40B4-BE49-F238E27FC236}">
                <a16:creationId xmlns:a16="http://schemas.microsoft.com/office/drawing/2014/main" id="{F5486105-A686-4803-BD41-FA9EC94DC612}"/>
              </a:ext>
            </a:extLst>
          </p:cNvPr>
          <p:cNvSpPr/>
          <p:nvPr/>
        </p:nvSpPr>
        <p:spPr>
          <a:xfrm>
            <a:off x="4555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1" name="TextBox 30">
            <a:extLst>
              <a:ext uri="{FF2B5EF4-FFF2-40B4-BE49-F238E27FC236}">
                <a16:creationId xmlns:a16="http://schemas.microsoft.com/office/drawing/2014/main" id="{8E7BC6DD-8B49-44AC-B767-333A7FC8BC93}"/>
              </a:ext>
            </a:extLst>
          </p:cNvPr>
          <p:cNvSpPr txBox="1"/>
          <p:nvPr/>
        </p:nvSpPr>
        <p:spPr>
          <a:xfrm>
            <a:off x="825500" y="5003800"/>
            <a:ext cx="1333500" cy="369332"/>
          </a:xfrm>
          <a:prstGeom prst="rect">
            <a:avLst/>
          </a:prstGeom>
          <a:noFill/>
        </p:spPr>
        <p:txBody>
          <a:bodyPr wrap="square" rtlCol="0">
            <a:spAutoFit/>
          </a:bodyPr>
          <a:lstStyle/>
          <a:p>
            <a:pPr algn="ctr"/>
            <a:r>
              <a:rPr lang="en-US" dirty="0"/>
              <a:t>Node #1</a:t>
            </a:r>
          </a:p>
        </p:txBody>
      </p:sp>
      <p:sp>
        <p:nvSpPr>
          <p:cNvPr id="33" name="TextBox 32">
            <a:extLst>
              <a:ext uri="{FF2B5EF4-FFF2-40B4-BE49-F238E27FC236}">
                <a16:creationId xmlns:a16="http://schemas.microsoft.com/office/drawing/2014/main" id="{D62FC0A3-4B3A-4B9A-B226-9480A36C7E37}"/>
              </a:ext>
            </a:extLst>
          </p:cNvPr>
          <p:cNvSpPr txBox="1"/>
          <p:nvPr/>
        </p:nvSpPr>
        <p:spPr>
          <a:xfrm>
            <a:off x="2524125" y="5040867"/>
            <a:ext cx="1333500" cy="369332"/>
          </a:xfrm>
          <a:prstGeom prst="rect">
            <a:avLst/>
          </a:prstGeom>
          <a:noFill/>
        </p:spPr>
        <p:txBody>
          <a:bodyPr wrap="square" rtlCol="0">
            <a:spAutoFit/>
          </a:bodyPr>
          <a:lstStyle/>
          <a:p>
            <a:pPr algn="ctr"/>
            <a:r>
              <a:rPr lang="en-US" dirty="0"/>
              <a:t>Node #2</a:t>
            </a:r>
          </a:p>
        </p:txBody>
      </p:sp>
      <p:sp>
        <p:nvSpPr>
          <p:cNvPr id="35" name="TextBox 34">
            <a:extLst>
              <a:ext uri="{FF2B5EF4-FFF2-40B4-BE49-F238E27FC236}">
                <a16:creationId xmlns:a16="http://schemas.microsoft.com/office/drawing/2014/main" id="{B9AB737C-C51D-4B6C-824C-0DADB6933F98}"/>
              </a:ext>
            </a:extLst>
          </p:cNvPr>
          <p:cNvSpPr txBox="1"/>
          <p:nvPr/>
        </p:nvSpPr>
        <p:spPr>
          <a:xfrm>
            <a:off x="4200525" y="5040867"/>
            <a:ext cx="1333500" cy="369332"/>
          </a:xfrm>
          <a:prstGeom prst="rect">
            <a:avLst/>
          </a:prstGeom>
          <a:noFill/>
        </p:spPr>
        <p:txBody>
          <a:bodyPr wrap="square" rtlCol="0">
            <a:spAutoFit/>
          </a:bodyPr>
          <a:lstStyle/>
          <a:p>
            <a:pPr algn="ctr"/>
            <a:r>
              <a:rPr lang="en-US" dirty="0"/>
              <a:t>Node #3</a:t>
            </a:r>
          </a:p>
        </p:txBody>
      </p:sp>
      <p:sp>
        <p:nvSpPr>
          <p:cNvPr id="37" name="Rectangle 36">
            <a:extLst>
              <a:ext uri="{FF2B5EF4-FFF2-40B4-BE49-F238E27FC236}">
                <a16:creationId xmlns:a16="http://schemas.microsoft.com/office/drawing/2014/main" id="{4A709A62-152E-4656-9C9B-B0FA452847E5}"/>
              </a:ext>
            </a:extLst>
          </p:cNvPr>
          <p:cNvSpPr/>
          <p:nvPr/>
        </p:nvSpPr>
        <p:spPr>
          <a:xfrm>
            <a:off x="5788027"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9" name="Rectangle 38">
            <a:extLst>
              <a:ext uri="{FF2B5EF4-FFF2-40B4-BE49-F238E27FC236}">
                <a16:creationId xmlns:a16="http://schemas.microsoft.com/office/drawing/2014/main" id="{7F8DBAD3-422E-451D-9967-BB5902D7FF5F}"/>
              </a:ext>
            </a:extLst>
          </p:cNvPr>
          <p:cNvSpPr/>
          <p:nvPr/>
        </p:nvSpPr>
        <p:spPr>
          <a:xfrm>
            <a:off x="6583682"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41" name="TextBox 40">
            <a:extLst>
              <a:ext uri="{FF2B5EF4-FFF2-40B4-BE49-F238E27FC236}">
                <a16:creationId xmlns:a16="http://schemas.microsoft.com/office/drawing/2014/main" id="{7B4B1CDF-136F-4A34-A10C-FFC7E4B9BACA}"/>
              </a:ext>
            </a:extLst>
          </p:cNvPr>
          <p:cNvSpPr txBox="1"/>
          <p:nvPr/>
        </p:nvSpPr>
        <p:spPr>
          <a:xfrm>
            <a:off x="512949" y="2772113"/>
            <a:ext cx="461665" cy="1988820"/>
          </a:xfrm>
          <a:prstGeom prst="rect">
            <a:avLst/>
          </a:prstGeom>
          <a:noFill/>
        </p:spPr>
        <p:txBody>
          <a:bodyPr vert="vert270" wrap="square" rtlCol="0">
            <a:spAutoFit/>
          </a:bodyPr>
          <a:lstStyle/>
          <a:p>
            <a:pPr algn="ctr"/>
            <a:r>
              <a:rPr lang="en-US" dirty="0"/>
              <a:t>Memory</a:t>
            </a:r>
          </a:p>
        </p:txBody>
      </p:sp>
      <p:sp>
        <p:nvSpPr>
          <p:cNvPr id="43" name="TextBox 42">
            <a:extLst>
              <a:ext uri="{FF2B5EF4-FFF2-40B4-BE49-F238E27FC236}">
                <a16:creationId xmlns:a16="http://schemas.microsoft.com/office/drawing/2014/main" id="{F61513A0-EA01-421A-ACCA-BC18DED8393E}"/>
              </a:ext>
            </a:extLst>
          </p:cNvPr>
          <p:cNvSpPr txBox="1"/>
          <p:nvPr/>
        </p:nvSpPr>
        <p:spPr>
          <a:xfrm>
            <a:off x="2251907" y="2641006"/>
            <a:ext cx="461665" cy="1988820"/>
          </a:xfrm>
          <a:prstGeom prst="rect">
            <a:avLst/>
          </a:prstGeom>
          <a:noFill/>
        </p:spPr>
        <p:txBody>
          <a:bodyPr vert="vert270" wrap="square" rtlCol="0">
            <a:spAutoFit/>
          </a:bodyPr>
          <a:lstStyle/>
          <a:p>
            <a:pPr algn="ctr"/>
            <a:r>
              <a:rPr lang="en-US" dirty="0"/>
              <a:t>Memory</a:t>
            </a:r>
          </a:p>
        </p:txBody>
      </p:sp>
      <p:sp>
        <p:nvSpPr>
          <p:cNvPr id="45" name="TextBox 44">
            <a:extLst>
              <a:ext uri="{FF2B5EF4-FFF2-40B4-BE49-F238E27FC236}">
                <a16:creationId xmlns:a16="http://schemas.microsoft.com/office/drawing/2014/main" id="{C5974D29-6506-4968-8D6D-EBFB6ADC41CA}"/>
              </a:ext>
            </a:extLst>
          </p:cNvPr>
          <p:cNvSpPr txBox="1"/>
          <p:nvPr/>
        </p:nvSpPr>
        <p:spPr>
          <a:xfrm>
            <a:off x="3980265" y="2679403"/>
            <a:ext cx="461665" cy="1988820"/>
          </a:xfrm>
          <a:prstGeom prst="rect">
            <a:avLst/>
          </a:prstGeom>
          <a:noFill/>
        </p:spPr>
        <p:txBody>
          <a:bodyPr vert="vert270" wrap="square" rtlCol="0">
            <a:spAutoFit/>
          </a:bodyPr>
          <a:lstStyle/>
          <a:p>
            <a:pPr algn="ctr"/>
            <a:r>
              <a:rPr lang="en-US" dirty="0"/>
              <a:t>Memory</a:t>
            </a:r>
          </a:p>
        </p:txBody>
      </p:sp>
      <p:sp>
        <p:nvSpPr>
          <p:cNvPr id="47" name="TextBox 46">
            <a:extLst>
              <a:ext uri="{FF2B5EF4-FFF2-40B4-BE49-F238E27FC236}">
                <a16:creationId xmlns:a16="http://schemas.microsoft.com/office/drawing/2014/main" id="{17834608-DE61-4793-AAB0-F6E2AF68CEB6}"/>
              </a:ext>
            </a:extLst>
          </p:cNvPr>
          <p:cNvSpPr txBox="1"/>
          <p:nvPr/>
        </p:nvSpPr>
        <p:spPr>
          <a:xfrm>
            <a:off x="5670552" y="5704454"/>
            <a:ext cx="1857375" cy="369332"/>
          </a:xfrm>
          <a:prstGeom prst="rect">
            <a:avLst/>
          </a:prstGeom>
          <a:noFill/>
        </p:spPr>
        <p:txBody>
          <a:bodyPr wrap="square" rtlCol="0">
            <a:spAutoFit/>
          </a:bodyPr>
          <a:lstStyle/>
          <a:p>
            <a:pPr algn="ctr"/>
            <a:r>
              <a:rPr lang="en-US" dirty="0"/>
              <a:t>Local Disk</a:t>
            </a:r>
          </a:p>
        </p:txBody>
      </p:sp>
      <p:sp>
        <p:nvSpPr>
          <p:cNvPr id="49" name="Arrow: Bent 48">
            <a:extLst>
              <a:ext uri="{FF2B5EF4-FFF2-40B4-BE49-F238E27FC236}">
                <a16:creationId xmlns:a16="http://schemas.microsoft.com/office/drawing/2014/main" id="{CDBEECB3-474A-47C4-ABCB-F93F293CE7CF}"/>
              </a:ext>
            </a:extLst>
          </p:cNvPr>
          <p:cNvSpPr/>
          <p:nvPr/>
        </p:nvSpPr>
        <p:spPr>
          <a:xfrm rot="5400000">
            <a:off x="5495939" y="3983411"/>
            <a:ext cx="796378" cy="7284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3A464EB9-A626-4447-AB49-C2B8FA8654DE}"/>
              </a:ext>
            </a:extLst>
          </p:cNvPr>
          <p:cNvSpPr txBox="1"/>
          <p:nvPr/>
        </p:nvSpPr>
        <p:spPr>
          <a:xfrm>
            <a:off x="6362700" y="3866297"/>
            <a:ext cx="1974850" cy="830997"/>
          </a:xfrm>
          <a:prstGeom prst="rect">
            <a:avLst/>
          </a:prstGeom>
          <a:noFill/>
        </p:spPr>
        <p:txBody>
          <a:bodyPr wrap="square" rtlCol="0">
            <a:spAutoFit/>
          </a:bodyPr>
          <a:lstStyle/>
          <a:p>
            <a:r>
              <a:rPr lang="en-US" sz="1200" dirty="0"/>
              <a:t>Data chunks which cannot fit into memory will be spilled to the local disk</a:t>
            </a:r>
          </a:p>
        </p:txBody>
      </p:sp>
    </p:spTree>
    <p:extLst>
      <p:ext uri="{BB962C8B-B14F-4D97-AF65-F5344CB8AC3E}">
        <p14:creationId xmlns:p14="http://schemas.microsoft.com/office/powerpoint/2010/main" val="229887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b="1" dirty="0"/>
              <a:t>Resilient</a:t>
            </a:r>
            <a:r>
              <a:rPr lang="en-US" dirty="0"/>
              <a:t> Distributed</a:t>
            </a:r>
            <a:r>
              <a:rPr lang="en-US" b="1" dirty="0"/>
              <a:t> </a:t>
            </a:r>
            <a:r>
              <a:rPr lang="en-US" dirty="0"/>
              <a:t>Dataset</a:t>
            </a:r>
          </a:p>
        </p:txBody>
      </p:sp>
      <p:sp>
        <p:nvSpPr>
          <p:cNvPr id="49" name="Flowchart: Magnetic Disk 48">
            <a:extLst>
              <a:ext uri="{FF2B5EF4-FFF2-40B4-BE49-F238E27FC236}">
                <a16:creationId xmlns:a16="http://schemas.microsoft.com/office/drawing/2014/main" id="{D0CB520D-B64F-414C-A5D7-984A590DDD9A}"/>
              </a:ext>
            </a:extLst>
          </p:cNvPr>
          <p:cNvSpPr/>
          <p:nvPr/>
        </p:nvSpPr>
        <p:spPr>
          <a:xfrm>
            <a:off x="450850" y="3810000"/>
            <a:ext cx="194945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br>
              <a:rPr lang="en-US" dirty="0"/>
            </a:br>
            <a:r>
              <a:rPr lang="en-US" dirty="0"/>
              <a:t>Source</a:t>
            </a:r>
          </a:p>
        </p:txBody>
      </p:sp>
      <p:sp>
        <p:nvSpPr>
          <p:cNvPr id="50" name="Rectangle 49">
            <a:extLst>
              <a:ext uri="{FF2B5EF4-FFF2-40B4-BE49-F238E27FC236}">
                <a16:creationId xmlns:a16="http://schemas.microsoft.com/office/drawing/2014/main" id="{EB1C9D79-B3A7-45E6-855F-06B404FBB83E}"/>
              </a:ext>
            </a:extLst>
          </p:cNvPr>
          <p:cNvSpPr/>
          <p:nvPr/>
        </p:nvSpPr>
        <p:spPr>
          <a:xfrm>
            <a:off x="34861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2" name="Rectangle 51">
            <a:extLst>
              <a:ext uri="{FF2B5EF4-FFF2-40B4-BE49-F238E27FC236}">
                <a16:creationId xmlns:a16="http://schemas.microsoft.com/office/drawing/2014/main" id="{ED0EA9D6-B3C6-4D82-84DB-954E0C9801CF}"/>
              </a:ext>
            </a:extLst>
          </p:cNvPr>
          <p:cNvSpPr/>
          <p:nvPr/>
        </p:nvSpPr>
        <p:spPr>
          <a:xfrm>
            <a:off x="75120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4" name="Rectangle 53">
            <a:extLst>
              <a:ext uri="{FF2B5EF4-FFF2-40B4-BE49-F238E27FC236}">
                <a16:creationId xmlns:a16="http://schemas.microsoft.com/office/drawing/2014/main" id="{97157E11-4ADE-4223-8AA8-F90405058525}"/>
              </a:ext>
            </a:extLst>
          </p:cNvPr>
          <p:cNvSpPr/>
          <p:nvPr/>
        </p:nvSpPr>
        <p:spPr>
          <a:xfrm>
            <a:off x="34861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6" name="Rectangle 55">
            <a:extLst>
              <a:ext uri="{FF2B5EF4-FFF2-40B4-BE49-F238E27FC236}">
                <a16:creationId xmlns:a16="http://schemas.microsoft.com/office/drawing/2014/main" id="{04C7F2BD-ED1B-449A-8981-1DEB2B04EBB9}"/>
              </a:ext>
            </a:extLst>
          </p:cNvPr>
          <p:cNvSpPr/>
          <p:nvPr/>
        </p:nvSpPr>
        <p:spPr>
          <a:xfrm>
            <a:off x="75120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7" name="Rectangle 56">
            <a:extLst>
              <a:ext uri="{FF2B5EF4-FFF2-40B4-BE49-F238E27FC236}">
                <a16:creationId xmlns:a16="http://schemas.microsoft.com/office/drawing/2014/main" id="{50A9D1D9-1006-4D8A-8F9A-09CC81E3F84B}"/>
              </a:ext>
            </a:extLst>
          </p:cNvPr>
          <p:cNvSpPr/>
          <p:nvPr/>
        </p:nvSpPr>
        <p:spPr>
          <a:xfrm>
            <a:off x="3905250" y="316865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59" name="Rectangle 58">
            <a:extLst>
              <a:ext uri="{FF2B5EF4-FFF2-40B4-BE49-F238E27FC236}">
                <a16:creationId xmlns:a16="http://schemas.microsoft.com/office/drawing/2014/main" id="{C26CB25F-07D2-4B76-9061-DE7AA215F9A9}"/>
              </a:ext>
            </a:extLst>
          </p:cNvPr>
          <p:cNvSpPr/>
          <p:nvPr/>
        </p:nvSpPr>
        <p:spPr>
          <a:xfrm>
            <a:off x="3867150" y="521970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61" name="Rectangle 60">
            <a:extLst>
              <a:ext uri="{FF2B5EF4-FFF2-40B4-BE49-F238E27FC236}">
                <a16:creationId xmlns:a16="http://schemas.microsoft.com/office/drawing/2014/main" id="{BA0FB931-15BE-4855-BA99-898F40E93787}"/>
              </a:ext>
            </a:extLst>
          </p:cNvPr>
          <p:cNvSpPr/>
          <p:nvPr/>
        </p:nvSpPr>
        <p:spPr>
          <a:xfrm>
            <a:off x="7937500" y="3168650"/>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sp>
        <p:nvSpPr>
          <p:cNvPr id="63" name="Rectangle 62">
            <a:extLst>
              <a:ext uri="{FF2B5EF4-FFF2-40B4-BE49-F238E27FC236}">
                <a16:creationId xmlns:a16="http://schemas.microsoft.com/office/drawing/2014/main" id="{71403CDD-2202-420B-8A05-50B209A94415}"/>
              </a:ext>
            </a:extLst>
          </p:cNvPr>
          <p:cNvSpPr/>
          <p:nvPr/>
        </p:nvSpPr>
        <p:spPr>
          <a:xfrm>
            <a:off x="7975600" y="5191125"/>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cxnSp>
        <p:nvCxnSpPr>
          <p:cNvPr id="65" name="Straight Arrow Connector 64">
            <a:extLst>
              <a:ext uri="{FF2B5EF4-FFF2-40B4-BE49-F238E27FC236}">
                <a16:creationId xmlns:a16="http://schemas.microsoft.com/office/drawing/2014/main" id="{D32710E2-6E5B-4981-8F78-5A7C56BEEB61}"/>
              </a:ext>
            </a:extLst>
          </p:cNvPr>
          <p:cNvCxnSpPr>
            <a:stCxn id="49" idx="4"/>
            <a:endCxn id="57" idx="1"/>
          </p:cNvCxnSpPr>
          <p:nvPr/>
        </p:nvCxnSpPr>
        <p:spPr>
          <a:xfrm flipV="1">
            <a:off x="2400300" y="3330575"/>
            <a:ext cx="1504950" cy="11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C05F9BA-B030-485E-9333-9F7F92E8CAA3}"/>
              </a:ext>
            </a:extLst>
          </p:cNvPr>
          <p:cNvCxnSpPr>
            <a:stCxn id="49" idx="4"/>
          </p:cNvCxnSpPr>
          <p:nvPr/>
        </p:nvCxnSpPr>
        <p:spPr>
          <a:xfrm>
            <a:off x="2400300" y="4457700"/>
            <a:ext cx="1409700" cy="92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90C14D7-3789-4397-83C3-681E841FB89A}"/>
              </a:ext>
            </a:extLst>
          </p:cNvPr>
          <p:cNvCxnSpPr>
            <a:stCxn id="57" idx="3"/>
            <a:endCxn id="61" idx="1"/>
          </p:cNvCxnSpPr>
          <p:nvPr/>
        </p:nvCxnSpPr>
        <p:spPr>
          <a:xfrm>
            <a:off x="5213350" y="3330575"/>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C3347D-A6FF-4FA6-9B38-E37F0DDA4A4E}"/>
              </a:ext>
            </a:extLst>
          </p:cNvPr>
          <p:cNvSpPr txBox="1"/>
          <p:nvPr/>
        </p:nvSpPr>
        <p:spPr>
          <a:xfrm>
            <a:off x="5689600" y="3056265"/>
            <a:ext cx="1828800" cy="261610"/>
          </a:xfrm>
          <a:prstGeom prst="rect">
            <a:avLst/>
          </a:prstGeom>
          <a:noFill/>
        </p:spPr>
        <p:txBody>
          <a:bodyPr wrap="square" rtlCol="0">
            <a:spAutoFit/>
          </a:bodyPr>
          <a:lstStyle/>
          <a:p>
            <a:pPr algn="ctr"/>
            <a:r>
              <a:rPr lang="en-US" sz="1100" dirty="0"/>
              <a:t>Some Transformation</a:t>
            </a:r>
          </a:p>
        </p:txBody>
      </p:sp>
      <p:cxnSp>
        <p:nvCxnSpPr>
          <p:cNvPr id="71" name="Straight Arrow Connector 70">
            <a:extLst>
              <a:ext uri="{FF2B5EF4-FFF2-40B4-BE49-F238E27FC236}">
                <a16:creationId xmlns:a16="http://schemas.microsoft.com/office/drawing/2014/main" id="{031AF058-B7E1-4451-B334-0B66DC610EBF}"/>
              </a:ext>
            </a:extLst>
          </p:cNvPr>
          <p:cNvCxnSpPr/>
          <p:nvPr/>
        </p:nvCxnSpPr>
        <p:spPr>
          <a:xfrm>
            <a:off x="5213350" y="5378450"/>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84D332-6A21-46AB-A32B-8114960033B2}"/>
              </a:ext>
            </a:extLst>
          </p:cNvPr>
          <p:cNvSpPr txBox="1"/>
          <p:nvPr/>
        </p:nvSpPr>
        <p:spPr>
          <a:xfrm>
            <a:off x="5689600" y="5104140"/>
            <a:ext cx="1828800" cy="261610"/>
          </a:xfrm>
          <a:prstGeom prst="rect">
            <a:avLst/>
          </a:prstGeom>
          <a:noFill/>
        </p:spPr>
        <p:txBody>
          <a:bodyPr wrap="square" rtlCol="0">
            <a:spAutoFit/>
          </a:bodyPr>
          <a:lstStyle/>
          <a:p>
            <a:pPr algn="ctr"/>
            <a:r>
              <a:rPr lang="en-US" sz="1100" dirty="0"/>
              <a:t>Some Transformation</a:t>
            </a:r>
          </a:p>
        </p:txBody>
      </p:sp>
      <p:cxnSp>
        <p:nvCxnSpPr>
          <p:cNvPr id="74" name="Straight Connector 73">
            <a:extLst>
              <a:ext uri="{FF2B5EF4-FFF2-40B4-BE49-F238E27FC236}">
                <a16:creationId xmlns:a16="http://schemas.microsoft.com/office/drawing/2014/main" id="{82D1C5C6-EC94-4427-BE93-B91F4B3B3CFE}"/>
              </a:ext>
            </a:extLst>
          </p:cNvPr>
          <p:cNvCxnSpPr>
            <a:cxnSpLocks/>
          </p:cNvCxnSpPr>
          <p:nvPr/>
        </p:nvCxnSpPr>
        <p:spPr>
          <a:xfrm flipH="1">
            <a:off x="7143751" y="2539206"/>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547BB6-EBD4-4763-822C-9A9F3CB6363C}"/>
              </a:ext>
            </a:extLst>
          </p:cNvPr>
          <p:cNvCxnSpPr>
            <a:cxnSpLocks/>
          </p:cNvCxnSpPr>
          <p:nvPr/>
        </p:nvCxnSpPr>
        <p:spPr>
          <a:xfrm>
            <a:off x="7232650" y="2570163"/>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99A808E-1A90-4F28-B969-543A0874C254}"/>
              </a:ext>
            </a:extLst>
          </p:cNvPr>
          <p:cNvCxnSpPr>
            <a:cxnSpLocks/>
          </p:cNvCxnSpPr>
          <p:nvPr/>
        </p:nvCxnSpPr>
        <p:spPr>
          <a:xfrm flipH="1">
            <a:off x="3127377" y="2528723"/>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51489BB-5444-47FF-AEAF-D32A878CBA3E}"/>
              </a:ext>
            </a:extLst>
          </p:cNvPr>
          <p:cNvCxnSpPr>
            <a:cxnSpLocks/>
          </p:cNvCxnSpPr>
          <p:nvPr/>
        </p:nvCxnSpPr>
        <p:spPr>
          <a:xfrm>
            <a:off x="3216276" y="2559680"/>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10A58F9-7BF9-4C0C-A637-801033F7ED69}"/>
              </a:ext>
            </a:extLst>
          </p:cNvPr>
          <p:cNvSpPr txBox="1"/>
          <p:nvPr/>
        </p:nvSpPr>
        <p:spPr>
          <a:xfrm>
            <a:off x="5613400" y="3422295"/>
            <a:ext cx="1758950" cy="646331"/>
          </a:xfrm>
          <a:prstGeom prst="rect">
            <a:avLst/>
          </a:prstGeom>
          <a:noFill/>
        </p:spPr>
        <p:txBody>
          <a:bodyPr wrap="square" rtlCol="0">
            <a:spAutoFit/>
          </a:bodyPr>
          <a:lstStyle/>
          <a:p>
            <a:pPr algn="ctr"/>
            <a:r>
              <a:rPr lang="en-US" sz="1200" dirty="0">
                <a:solidFill>
                  <a:srgbClr val="C00000"/>
                </a:solidFill>
              </a:rPr>
              <a:t>Oh, no! </a:t>
            </a:r>
            <a:br>
              <a:rPr lang="en-US" sz="1200" dirty="0">
                <a:solidFill>
                  <a:srgbClr val="C00000"/>
                </a:solidFill>
              </a:rPr>
            </a:br>
            <a:r>
              <a:rPr lang="en-US" sz="1200" dirty="0">
                <a:solidFill>
                  <a:srgbClr val="C00000"/>
                </a:solidFill>
              </a:rPr>
              <a:t>Some failure happened</a:t>
            </a:r>
          </a:p>
        </p:txBody>
      </p:sp>
      <p:sp>
        <p:nvSpPr>
          <p:cNvPr id="84" name="Oval 83">
            <a:extLst>
              <a:ext uri="{FF2B5EF4-FFF2-40B4-BE49-F238E27FC236}">
                <a16:creationId xmlns:a16="http://schemas.microsoft.com/office/drawing/2014/main" id="{B4C81291-21FC-47DD-AF9F-A63F98805B4A}"/>
              </a:ext>
            </a:extLst>
          </p:cNvPr>
          <p:cNvSpPr/>
          <p:nvPr/>
        </p:nvSpPr>
        <p:spPr>
          <a:xfrm>
            <a:off x="3041650" y="2343150"/>
            <a:ext cx="7143750" cy="178752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60FD12A-7306-4947-973B-D365943A4296}"/>
              </a:ext>
            </a:extLst>
          </p:cNvPr>
          <p:cNvSpPr txBox="1"/>
          <p:nvPr/>
        </p:nvSpPr>
        <p:spPr>
          <a:xfrm>
            <a:off x="9931400" y="3735407"/>
            <a:ext cx="1619250" cy="553998"/>
          </a:xfrm>
          <a:prstGeom prst="rect">
            <a:avLst/>
          </a:prstGeom>
          <a:noFill/>
        </p:spPr>
        <p:txBody>
          <a:bodyPr wrap="square" rtlCol="0">
            <a:spAutoFit/>
          </a:bodyPr>
          <a:lstStyle/>
          <a:p>
            <a:r>
              <a:rPr lang="en-US" sz="1000" dirty="0"/>
              <a:t>But no worries, we just need to re-compute this branch</a:t>
            </a:r>
          </a:p>
        </p:txBody>
      </p:sp>
    </p:spTree>
    <p:extLst>
      <p:ext uri="{BB962C8B-B14F-4D97-AF65-F5344CB8AC3E}">
        <p14:creationId xmlns:p14="http://schemas.microsoft.com/office/powerpoint/2010/main" val="26290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Transformations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a:xfrm>
            <a:off x="6895559" y="2677644"/>
            <a:ext cx="4277538" cy="2283824"/>
          </a:xfrm>
        </p:spPr>
        <p:txBody>
          <a:bodyPr/>
          <a:lstStyle/>
          <a:p>
            <a:r>
              <a:rPr lang="en-US" dirty="0"/>
              <a:t>Working with </a:t>
            </a:r>
            <a:r>
              <a:rPr lang="en-US" dirty="0" err="1"/>
              <a:t>dataframes</a:t>
            </a:r>
            <a:endParaRPr lang="en-US" dirty="0"/>
          </a:p>
          <a:p>
            <a:r>
              <a:rPr lang="en-US" dirty="0"/>
              <a:t>Transformations</a:t>
            </a:r>
          </a:p>
          <a:p>
            <a:r>
              <a:rPr lang="en-US" dirty="0"/>
              <a:t>Actions</a:t>
            </a:r>
          </a:p>
          <a:p>
            <a:r>
              <a:rPr lang="en-US" dirty="0"/>
              <a:t>end-to-end data processing</a:t>
            </a:r>
          </a:p>
        </p:txBody>
      </p:sp>
    </p:spTree>
    <p:extLst>
      <p:ext uri="{BB962C8B-B14F-4D97-AF65-F5344CB8AC3E}">
        <p14:creationId xmlns:p14="http://schemas.microsoft.com/office/powerpoint/2010/main" val="111576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A86E-6134-4C0B-8786-64636007DB3B}"/>
              </a:ext>
            </a:extLst>
          </p:cNvPr>
          <p:cNvSpPr>
            <a:spLocks noGrp="1"/>
          </p:cNvSpPr>
          <p:nvPr>
            <p:ph type="title"/>
          </p:nvPr>
        </p:nvSpPr>
        <p:spPr/>
        <p:txBody>
          <a:bodyPr/>
          <a:lstStyle/>
          <a:p>
            <a:r>
              <a:rPr lang="en-US" dirty="0" err="1"/>
              <a:t>DataFrames</a:t>
            </a:r>
            <a:endParaRPr lang="en-US" dirty="0"/>
          </a:p>
        </p:txBody>
      </p:sp>
      <p:sp>
        <p:nvSpPr>
          <p:cNvPr id="3" name="Content Placeholder 2">
            <a:extLst>
              <a:ext uri="{FF2B5EF4-FFF2-40B4-BE49-F238E27FC236}">
                <a16:creationId xmlns:a16="http://schemas.microsoft.com/office/drawing/2014/main" id="{FBBDC3D7-193F-4DB5-A712-6E8A3CCAD2EB}"/>
              </a:ext>
            </a:extLst>
          </p:cNvPr>
          <p:cNvSpPr>
            <a:spLocks noGrp="1"/>
          </p:cNvSpPr>
          <p:nvPr>
            <p:ph idx="1"/>
          </p:nvPr>
        </p:nvSpPr>
        <p:spPr>
          <a:xfrm>
            <a:off x="1154954" y="3797642"/>
            <a:ext cx="8761413" cy="2222157"/>
          </a:xfrm>
        </p:spPr>
        <p:txBody>
          <a:bodyPr/>
          <a:lstStyle/>
          <a:p>
            <a:r>
              <a:rPr lang="en-US" dirty="0"/>
              <a:t>Most common structured API</a:t>
            </a:r>
          </a:p>
          <a:p>
            <a:r>
              <a:rPr lang="en-US" dirty="0"/>
              <a:t>Represents a table of data with rows and columns</a:t>
            </a:r>
          </a:p>
          <a:p>
            <a:r>
              <a:rPr lang="en-US" dirty="0"/>
              <a:t>Think of a spreadsheet but it can be partitioned across multiple nodes</a:t>
            </a:r>
          </a:p>
        </p:txBody>
      </p:sp>
    </p:spTree>
    <p:extLst>
      <p:ext uri="{BB962C8B-B14F-4D97-AF65-F5344CB8AC3E}">
        <p14:creationId xmlns:p14="http://schemas.microsoft.com/office/powerpoint/2010/main" val="4253147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err="1"/>
              <a:t>DataFrames</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759616" cy="2998033"/>
            <a:chOff x="854440" y="2675744"/>
            <a:chExt cx="2759616"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759616"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err="1">
                  <a:solidFill>
                    <a:schemeClr val="tx1"/>
                  </a:solidFill>
                </a:rPr>
                <a:t>DataFrame</a:t>
              </a:r>
              <a:endParaRPr lang="en-US" b="1" dirty="0">
                <a:solidFill>
                  <a:schemeClr val="tx1"/>
                </a:solidFill>
              </a:endParaRP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Data is organized to rows and columns</a:t>
            </a:r>
          </a:p>
          <a:p>
            <a:r>
              <a:rPr lang="en-US" dirty="0"/>
              <a:t>For structured or semi-structured data only</a:t>
            </a:r>
          </a:p>
          <a:p>
            <a:r>
              <a:rPr lang="en-US" dirty="0"/>
              <a:t>AVRO, CSV, JSON, relational databases</a:t>
            </a:r>
          </a:p>
          <a:p>
            <a:r>
              <a:rPr lang="en-US" dirty="0"/>
              <a:t>Schema needs to define prior ingestion, but Spark can infer the schema if needed</a:t>
            </a:r>
          </a:p>
          <a:p>
            <a:r>
              <a:rPr lang="en-US" dirty="0"/>
              <a:t>Provides a higher-level API abstraction</a:t>
            </a:r>
          </a:p>
          <a:p>
            <a:r>
              <a:rPr lang="en-US" dirty="0"/>
              <a:t>For querying, you can use SQL too</a:t>
            </a:r>
          </a:p>
          <a:p>
            <a:r>
              <a:rPr lang="en-US" dirty="0"/>
              <a:t>Many types of error can be caught at run-time only</a:t>
            </a:r>
          </a:p>
          <a:p>
            <a:r>
              <a:rPr lang="en-US" dirty="0"/>
              <a:t>In-built optimization engine</a:t>
            </a:r>
          </a:p>
        </p:txBody>
      </p:sp>
      <p:sp>
        <p:nvSpPr>
          <p:cNvPr id="12" name="Rectangle 11">
            <a:extLst>
              <a:ext uri="{FF2B5EF4-FFF2-40B4-BE49-F238E27FC236}">
                <a16:creationId xmlns:a16="http://schemas.microsoft.com/office/drawing/2014/main" id="{1FA0C6B2-AFEE-4858-BFA1-2EBE0E996617}"/>
              </a:ext>
            </a:extLst>
          </p:cNvPr>
          <p:cNvSpPr/>
          <p:nvPr/>
        </p:nvSpPr>
        <p:spPr>
          <a:xfrm>
            <a:off x="1810810"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F536116-B2EE-40A6-83DC-62FF5D9EE411}"/>
              </a:ext>
            </a:extLst>
          </p:cNvPr>
          <p:cNvSpPr/>
          <p:nvPr/>
        </p:nvSpPr>
        <p:spPr>
          <a:xfrm>
            <a:off x="1810810"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538F10B-5CCC-49EE-83C3-2891E19F451C}"/>
              </a:ext>
            </a:extLst>
          </p:cNvPr>
          <p:cNvSpPr/>
          <p:nvPr/>
        </p:nvSpPr>
        <p:spPr>
          <a:xfrm>
            <a:off x="1810810"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5358FBA-F769-4A0D-9A24-C29EA94F396F}"/>
              </a:ext>
            </a:extLst>
          </p:cNvPr>
          <p:cNvSpPr/>
          <p:nvPr/>
        </p:nvSpPr>
        <p:spPr>
          <a:xfrm>
            <a:off x="1810810"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FB8263-CA79-423A-B45A-1745278FC873}"/>
              </a:ext>
            </a:extLst>
          </p:cNvPr>
          <p:cNvSpPr/>
          <p:nvPr/>
        </p:nvSpPr>
        <p:spPr>
          <a:xfrm>
            <a:off x="1810810"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CC0CBEA-B75C-439B-A0B2-7464A923BA8A}"/>
              </a:ext>
            </a:extLst>
          </p:cNvPr>
          <p:cNvSpPr/>
          <p:nvPr/>
        </p:nvSpPr>
        <p:spPr>
          <a:xfrm>
            <a:off x="2680666"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2FEE2E5-B38C-4670-A588-D076305B8C4F}"/>
              </a:ext>
            </a:extLst>
          </p:cNvPr>
          <p:cNvSpPr/>
          <p:nvPr/>
        </p:nvSpPr>
        <p:spPr>
          <a:xfrm>
            <a:off x="2680666"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C00D3CD-0659-4E63-AD2A-B7D809996C24}"/>
              </a:ext>
            </a:extLst>
          </p:cNvPr>
          <p:cNvSpPr/>
          <p:nvPr/>
        </p:nvSpPr>
        <p:spPr>
          <a:xfrm>
            <a:off x="2680666"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860223A-7778-43DD-93C9-E85A06D80237}"/>
              </a:ext>
            </a:extLst>
          </p:cNvPr>
          <p:cNvSpPr/>
          <p:nvPr/>
        </p:nvSpPr>
        <p:spPr>
          <a:xfrm>
            <a:off x="2680666"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48B142-F2DF-4DE1-9A2A-65929AC4F950}"/>
              </a:ext>
            </a:extLst>
          </p:cNvPr>
          <p:cNvSpPr/>
          <p:nvPr/>
        </p:nvSpPr>
        <p:spPr>
          <a:xfrm>
            <a:off x="2680666"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44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101F-105A-4CE7-AF39-13F374A81E8C}"/>
              </a:ext>
            </a:extLst>
          </p:cNvPr>
          <p:cNvSpPr>
            <a:spLocks noGrp="1"/>
          </p:cNvSpPr>
          <p:nvPr>
            <p:ph type="title"/>
          </p:nvPr>
        </p:nvSpPr>
        <p:spPr/>
        <p:txBody>
          <a:bodyPr/>
          <a:lstStyle/>
          <a:p>
            <a:r>
              <a:rPr lang="en-US" dirty="0"/>
              <a:t>What is a transformation</a:t>
            </a:r>
          </a:p>
        </p:txBody>
      </p:sp>
      <p:sp>
        <p:nvSpPr>
          <p:cNvPr id="4" name="Rectangle 3">
            <a:extLst>
              <a:ext uri="{FF2B5EF4-FFF2-40B4-BE49-F238E27FC236}">
                <a16:creationId xmlns:a16="http://schemas.microsoft.com/office/drawing/2014/main" id="{CC13DADD-263C-464D-B990-CE40554720F3}"/>
              </a:ext>
            </a:extLst>
          </p:cNvPr>
          <p:cNvSpPr/>
          <p:nvPr/>
        </p:nvSpPr>
        <p:spPr>
          <a:xfrm>
            <a:off x="38860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5" name="Rectangle 4">
            <a:extLst>
              <a:ext uri="{FF2B5EF4-FFF2-40B4-BE49-F238E27FC236}">
                <a16:creationId xmlns:a16="http://schemas.microsoft.com/office/drawing/2014/main" id="{2820A568-97A9-42BF-9E46-B9F450025B24}"/>
              </a:ext>
            </a:extLst>
          </p:cNvPr>
          <p:cNvSpPr/>
          <p:nvPr/>
        </p:nvSpPr>
        <p:spPr>
          <a:xfrm>
            <a:off x="238408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6" name="Rectangle 5">
            <a:extLst>
              <a:ext uri="{FF2B5EF4-FFF2-40B4-BE49-F238E27FC236}">
                <a16:creationId xmlns:a16="http://schemas.microsoft.com/office/drawing/2014/main" id="{82CFBE27-EE61-49E0-91F1-BB13FB8581D1}"/>
              </a:ext>
            </a:extLst>
          </p:cNvPr>
          <p:cNvSpPr/>
          <p:nvPr/>
        </p:nvSpPr>
        <p:spPr>
          <a:xfrm>
            <a:off x="4379561"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7" name="Arrow: Right 6">
            <a:extLst>
              <a:ext uri="{FF2B5EF4-FFF2-40B4-BE49-F238E27FC236}">
                <a16:creationId xmlns:a16="http://schemas.microsoft.com/office/drawing/2014/main" id="{D44F5E43-7A22-438F-91BA-1549E7A36837}"/>
              </a:ext>
            </a:extLst>
          </p:cNvPr>
          <p:cNvSpPr/>
          <p:nvPr/>
        </p:nvSpPr>
        <p:spPr>
          <a:xfrm>
            <a:off x="192130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174675D-EFC3-4F37-9861-EE3EA7FEA616}"/>
              </a:ext>
            </a:extLst>
          </p:cNvPr>
          <p:cNvSpPr/>
          <p:nvPr/>
        </p:nvSpPr>
        <p:spPr>
          <a:xfrm>
            <a:off x="391678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D48D8B-6044-42B4-BE42-B0C904197A64}"/>
              </a:ext>
            </a:extLst>
          </p:cNvPr>
          <p:cNvSpPr txBox="1"/>
          <p:nvPr/>
        </p:nvSpPr>
        <p:spPr>
          <a:xfrm>
            <a:off x="6430780" y="2585803"/>
            <a:ext cx="5372620" cy="3492708"/>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F281FDC8-9403-4693-9184-8D8C5C8EEDD1}"/>
              </a:ext>
            </a:extLst>
          </p:cNvPr>
          <p:cNvSpPr>
            <a:spLocks noGrp="1"/>
          </p:cNvSpPr>
          <p:nvPr>
            <p:ph idx="1"/>
          </p:nvPr>
        </p:nvSpPr>
        <p:spPr>
          <a:xfrm>
            <a:off x="6096000" y="2498569"/>
            <a:ext cx="5851161" cy="4254500"/>
          </a:xfrm>
        </p:spPr>
        <p:txBody>
          <a:bodyPr>
            <a:normAutofit/>
          </a:bodyPr>
          <a:lstStyle/>
          <a:p>
            <a:r>
              <a:rPr lang="en-US" dirty="0"/>
              <a:t>You can express your data processing logics via transformations</a:t>
            </a:r>
          </a:p>
          <a:p>
            <a:r>
              <a:rPr lang="en-US" dirty="0"/>
              <a:t>You cannot change the individual elements in an RDD or a row in a </a:t>
            </a:r>
            <a:r>
              <a:rPr lang="en-US" dirty="0" err="1"/>
              <a:t>DataFrame</a:t>
            </a:r>
            <a:endParaRPr lang="en-US" dirty="0"/>
          </a:p>
          <a:p>
            <a:pPr lvl="1"/>
            <a:r>
              <a:rPr lang="en-US" b="1" dirty="0"/>
              <a:t>Remember: </a:t>
            </a:r>
            <a:r>
              <a:rPr lang="en-US" dirty="0"/>
              <a:t>these are immutable data structures</a:t>
            </a:r>
          </a:p>
          <a:p>
            <a:r>
              <a:rPr lang="en-US" dirty="0"/>
              <a:t>Every transformation will result a new RDD/DF</a:t>
            </a:r>
          </a:p>
          <a:p>
            <a:r>
              <a:rPr lang="en-US" dirty="0"/>
              <a:t>You can pipe together multiple transformations which allows Spark to optimize the execution</a:t>
            </a:r>
          </a:p>
          <a:p>
            <a:r>
              <a:rPr lang="en-US" dirty="0"/>
              <a:t>Transformations are lazy:</a:t>
            </a:r>
          </a:p>
          <a:p>
            <a:pPr lvl="1"/>
            <a:r>
              <a:rPr lang="en-US" dirty="0"/>
              <a:t>Does not execute before we won’t call an </a:t>
            </a:r>
            <a:r>
              <a:rPr lang="en-US" b="1" dirty="0"/>
              <a:t>action</a:t>
            </a:r>
          </a:p>
          <a:p>
            <a:pPr lvl="1"/>
            <a:r>
              <a:rPr lang="en-US" dirty="0"/>
              <a:t>Example actions: take(…), collect(), save()</a:t>
            </a:r>
          </a:p>
        </p:txBody>
      </p:sp>
    </p:spTree>
    <p:extLst>
      <p:ext uri="{BB962C8B-B14F-4D97-AF65-F5344CB8AC3E}">
        <p14:creationId xmlns:p14="http://schemas.microsoft.com/office/powerpoint/2010/main" val="4363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Narrow Transformation</a:t>
            </a:r>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534194"/>
            <a:ext cx="6967002" cy="3560557"/>
          </a:xfrm>
        </p:spPr>
        <p:txBody>
          <a:bodyPr/>
          <a:lstStyle/>
          <a:p>
            <a:r>
              <a:rPr lang="en-US" dirty="0"/>
              <a:t>Each input partition contributes to one output partition only</a:t>
            </a:r>
          </a:p>
          <a:p>
            <a:r>
              <a:rPr lang="en-US" dirty="0"/>
              <a:t>Examples:</a:t>
            </a:r>
          </a:p>
          <a:p>
            <a:pPr lvl="1"/>
            <a:r>
              <a:rPr lang="en-US" dirty="0"/>
              <a:t>Map: apply the same transformation logic for each row</a:t>
            </a:r>
          </a:p>
          <a:p>
            <a:pPr lvl="1"/>
            <a:r>
              <a:rPr lang="en-US" dirty="0"/>
              <a:t>Filter/where: select specific records from RDD/DF</a:t>
            </a:r>
          </a:p>
          <a:p>
            <a:pPr lvl="1"/>
            <a:r>
              <a:rPr lang="en-US" dirty="0"/>
              <a:t>Projection: selecting/adding/filtering column for a DF</a:t>
            </a:r>
          </a:p>
          <a:p>
            <a:r>
              <a:rPr lang="en-US" dirty="0"/>
              <a:t>Easy to parallelize, independent executors does not need to exchange data </a:t>
            </a:r>
            <a:r>
              <a:rPr lang="en-US" i="1" dirty="0"/>
              <a:t>(no shuffling)</a:t>
            </a:r>
          </a:p>
          <a:p>
            <a:r>
              <a:rPr lang="en-US" dirty="0"/>
              <a:t>Multiple narrow operations can be pipelines and can be performed in-memory</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8E2743E6-9BD6-4F90-A3EA-E758425A9AB8}"/>
              </a:ext>
            </a:extLst>
          </p:cNvPr>
          <p:cNvPicPr>
            <a:picLocks noChangeAspect="1"/>
          </p:cNvPicPr>
          <p:nvPr/>
        </p:nvPicPr>
        <p:blipFill>
          <a:blip r:embed="rId2"/>
          <a:stretch>
            <a:fillRect/>
          </a:stretch>
        </p:blipFill>
        <p:spPr>
          <a:xfrm>
            <a:off x="8367168" y="2678451"/>
            <a:ext cx="2581275" cy="3800475"/>
          </a:xfrm>
          <a:prstGeom prst="rect">
            <a:avLst/>
          </a:prstGeom>
        </p:spPr>
      </p:pic>
    </p:spTree>
    <p:extLst>
      <p:ext uri="{BB962C8B-B14F-4D97-AF65-F5344CB8AC3E}">
        <p14:creationId xmlns:p14="http://schemas.microsoft.com/office/powerpoint/2010/main" val="308904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Wide Transformation </a:t>
            </a:r>
            <a:r>
              <a:rPr lang="en-US" sz="2800" dirty="0"/>
              <a:t>(Shuffles)</a:t>
            </a:r>
            <a:endParaRPr lang="en-US" sz="2800" i="1" dirty="0"/>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784764"/>
            <a:ext cx="6967002" cy="3560557"/>
          </a:xfrm>
        </p:spPr>
        <p:txBody>
          <a:bodyPr/>
          <a:lstStyle/>
          <a:p>
            <a:r>
              <a:rPr lang="en-US" dirty="0"/>
              <a:t>One input partition contributes to many output partitions</a:t>
            </a:r>
          </a:p>
          <a:p>
            <a:r>
              <a:rPr lang="en-US" dirty="0"/>
              <a:t>Referred as Shuffle operation, as Spark needs to exchange partitions across the cluster</a:t>
            </a:r>
          </a:p>
          <a:p>
            <a:r>
              <a:rPr lang="en-US" dirty="0"/>
              <a:t>Multiple wide transformations cannot be pipelined</a:t>
            </a:r>
          </a:p>
          <a:p>
            <a:r>
              <a:rPr lang="en-US" dirty="0"/>
              <a:t>Transformations involving data shuffling:</a:t>
            </a:r>
          </a:p>
          <a:p>
            <a:pPr lvl="1"/>
            <a:r>
              <a:rPr lang="en-US" dirty="0"/>
              <a:t>Group-by</a:t>
            </a:r>
          </a:p>
          <a:p>
            <a:pPr lvl="1"/>
            <a:r>
              <a:rPr lang="en-US" dirty="0"/>
              <a:t>Sort</a:t>
            </a:r>
          </a:p>
          <a:p>
            <a:pPr lvl="1"/>
            <a:endParaRPr lang="en-US" dirty="0"/>
          </a:p>
        </p:txBody>
      </p:sp>
      <p:pic>
        <p:nvPicPr>
          <p:cNvPr id="5" name="Picture 4" descr="A close up of a card&#10;&#10;Description automatically generated">
            <a:extLst>
              <a:ext uri="{FF2B5EF4-FFF2-40B4-BE49-F238E27FC236}">
                <a16:creationId xmlns:a16="http://schemas.microsoft.com/office/drawing/2014/main" id="{A7F03565-C424-47DB-829E-34B4BD6061A9}"/>
              </a:ext>
            </a:extLst>
          </p:cNvPr>
          <p:cNvPicPr>
            <a:picLocks noChangeAspect="1"/>
          </p:cNvPicPr>
          <p:nvPr/>
        </p:nvPicPr>
        <p:blipFill>
          <a:blip r:embed="rId2"/>
          <a:stretch>
            <a:fillRect/>
          </a:stretch>
        </p:blipFill>
        <p:spPr>
          <a:xfrm>
            <a:off x="8638983" y="2784764"/>
            <a:ext cx="3144283" cy="3922333"/>
          </a:xfrm>
          <a:prstGeom prst="rect">
            <a:avLst/>
          </a:prstGeom>
        </p:spPr>
      </p:pic>
    </p:spTree>
    <p:extLst>
      <p:ext uri="{BB962C8B-B14F-4D97-AF65-F5344CB8AC3E}">
        <p14:creationId xmlns:p14="http://schemas.microsoft.com/office/powerpoint/2010/main" val="1842155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B714-2242-45CF-A982-AC6A40347F03}"/>
              </a:ext>
            </a:extLst>
          </p:cNvPr>
          <p:cNvSpPr>
            <a:spLocks noGrp="1"/>
          </p:cNvSpPr>
          <p:nvPr>
            <p:ph type="title"/>
          </p:nvPr>
        </p:nvSpPr>
        <p:spPr/>
        <p:txBody>
          <a:bodyPr/>
          <a:lstStyle/>
          <a:p>
            <a:r>
              <a:rPr lang="en-US" dirty="0"/>
              <a:t>Structured API Execution</a:t>
            </a:r>
          </a:p>
        </p:txBody>
      </p:sp>
      <p:sp>
        <p:nvSpPr>
          <p:cNvPr id="4" name="Rectangle 3">
            <a:extLst>
              <a:ext uri="{FF2B5EF4-FFF2-40B4-BE49-F238E27FC236}">
                <a16:creationId xmlns:a16="http://schemas.microsoft.com/office/drawing/2014/main" id="{B48B68CE-EEFC-40CD-A692-E7C72CB3767D}"/>
              </a:ext>
            </a:extLst>
          </p:cNvPr>
          <p:cNvSpPr/>
          <p:nvPr/>
        </p:nvSpPr>
        <p:spPr>
          <a:xfrm>
            <a:off x="509666" y="291558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5" name="Rectangle 4">
            <a:extLst>
              <a:ext uri="{FF2B5EF4-FFF2-40B4-BE49-F238E27FC236}">
                <a16:creationId xmlns:a16="http://schemas.microsoft.com/office/drawing/2014/main" id="{8D0C8D9B-544E-437E-B7F4-FE0AC889D792}"/>
              </a:ext>
            </a:extLst>
          </p:cNvPr>
          <p:cNvSpPr/>
          <p:nvPr/>
        </p:nvSpPr>
        <p:spPr>
          <a:xfrm>
            <a:off x="509666" y="395240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DataFrames</a:t>
            </a:r>
            <a:endParaRPr lang="en-US" sz="1100" dirty="0"/>
          </a:p>
        </p:txBody>
      </p:sp>
      <p:sp>
        <p:nvSpPr>
          <p:cNvPr id="6" name="Rectangle 5">
            <a:extLst>
              <a:ext uri="{FF2B5EF4-FFF2-40B4-BE49-F238E27FC236}">
                <a16:creationId xmlns:a16="http://schemas.microsoft.com/office/drawing/2014/main" id="{F5858563-83B4-4ABF-AEEE-4D644711637C}"/>
              </a:ext>
            </a:extLst>
          </p:cNvPr>
          <p:cNvSpPr/>
          <p:nvPr/>
        </p:nvSpPr>
        <p:spPr>
          <a:xfrm>
            <a:off x="509665" y="498922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Datasets</a:t>
            </a:r>
          </a:p>
        </p:txBody>
      </p:sp>
      <p:sp>
        <p:nvSpPr>
          <p:cNvPr id="7" name="Rectangle 6">
            <a:extLst>
              <a:ext uri="{FF2B5EF4-FFF2-40B4-BE49-F238E27FC236}">
                <a16:creationId xmlns:a16="http://schemas.microsoft.com/office/drawing/2014/main" id="{E1ECC861-45EB-403A-A574-588A7531107E}"/>
              </a:ext>
            </a:extLst>
          </p:cNvPr>
          <p:cNvSpPr/>
          <p:nvPr/>
        </p:nvSpPr>
        <p:spPr>
          <a:xfrm>
            <a:off x="2312160" y="2915587"/>
            <a:ext cx="764499" cy="2587053"/>
          </a:xfrm>
          <a:prstGeom prst="rect">
            <a:avLst/>
          </a:prstGeom>
          <a:solidFill>
            <a:schemeClr val="accent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Catalyst Optimizer</a:t>
            </a:r>
          </a:p>
        </p:txBody>
      </p:sp>
      <p:sp>
        <p:nvSpPr>
          <p:cNvPr id="8" name="Rectangle 7">
            <a:extLst>
              <a:ext uri="{FF2B5EF4-FFF2-40B4-BE49-F238E27FC236}">
                <a16:creationId xmlns:a16="http://schemas.microsoft.com/office/drawing/2014/main" id="{E3E98A4E-9D33-4228-A2CA-2048730DFB38}"/>
              </a:ext>
            </a:extLst>
          </p:cNvPr>
          <p:cNvSpPr/>
          <p:nvPr/>
        </p:nvSpPr>
        <p:spPr>
          <a:xfrm>
            <a:off x="3735977"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D773EA-C36B-4428-8FE6-C58420FB3D23}"/>
              </a:ext>
            </a:extLst>
          </p:cNvPr>
          <p:cNvSpPr/>
          <p:nvPr/>
        </p:nvSpPr>
        <p:spPr>
          <a:xfrm>
            <a:off x="4484914"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99BC47-87A8-4278-B65B-1B555A169119}"/>
              </a:ext>
            </a:extLst>
          </p:cNvPr>
          <p:cNvSpPr/>
          <p:nvPr/>
        </p:nvSpPr>
        <p:spPr>
          <a:xfrm>
            <a:off x="4066902" y="3784570"/>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76929-7BAB-4C88-B621-98D31F66F5FE}"/>
              </a:ext>
            </a:extLst>
          </p:cNvPr>
          <p:cNvSpPr/>
          <p:nvPr/>
        </p:nvSpPr>
        <p:spPr>
          <a:xfrm>
            <a:off x="4066901" y="4564684"/>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ACC1F95-3AEC-4AEC-98CE-D4661F1B248F}"/>
              </a:ext>
            </a:extLst>
          </p:cNvPr>
          <p:cNvCxnSpPr>
            <a:stCxn id="8" idx="2"/>
            <a:endCxn id="10" idx="0"/>
          </p:cNvCxnSpPr>
          <p:nvPr/>
        </p:nvCxnSpPr>
        <p:spPr>
          <a:xfrm>
            <a:off x="3958046" y="3429000"/>
            <a:ext cx="330925"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474969-8853-441A-AD4D-EB65BA33FF3F}"/>
              </a:ext>
            </a:extLst>
          </p:cNvPr>
          <p:cNvCxnSpPr>
            <a:stCxn id="9" idx="2"/>
            <a:endCxn id="10" idx="0"/>
          </p:cNvCxnSpPr>
          <p:nvPr/>
        </p:nvCxnSpPr>
        <p:spPr>
          <a:xfrm flipH="1">
            <a:off x="4288971" y="3429000"/>
            <a:ext cx="418012"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426976-344A-45AD-986D-E6086C916CC0}"/>
              </a:ext>
            </a:extLst>
          </p:cNvPr>
          <p:cNvCxnSpPr>
            <a:stCxn id="10" idx="2"/>
            <a:endCxn id="11" idx="0"/>
          </p:cNvCxnSpPr>
          <p:nvPr/>
        </p:nvCxnSpPr>
        <p:spPr>
          <a:xfrm flipH="1">
            <a:off x="4288970" y="4209113"/>
            <a:ext cx="1" cy="35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FC71DA-8160-4DE6-A5E2-85055E724747}"/>
              </a:ext>
            </a:extLst>
          </p:cNvPr>
          <p:cNvCxnSpPr>
            <a:stCxn id="11" idx="2"/>
          </p:cNvCxnSpPr>
          <p:nvPr/>
        </p:nvCxnSpPr>
        <p:spPr>
          <a:xfrm flipH="1">
            <a:off x="4288969" y="4989227"/>
            <a:ext cx="1" cy="51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772DE5-E6CB-4514-B469-D0ED21C408E7}"/>
              </a:ext>
            </a:extLst>
          </p:cNvPr>
          <p:cNvSpPr txBox="1"/>
          <p:nvPr/>
        </p:nvSpPr>
        <p:spPr>
          <a:xfrm>
            <a:off x="3357152" y="2514992"/>
            <a:ext cx="1863634" cy="369332"/>
          </a:xfrm>
          <a:prstGeom prst="rect">
            <a:avLst/>
          </a:prstGeom>
          <a:noFill/>
        </p:spPr>
        <p:txBody>
          <a:bodyPr wrap="square" rtlCol="0">
            <a:spAutoFit/>
          </a:bodyPr>
          <a:lstStyle/>
          <a:p>
            <a:pPr algn="ctr"/>
            <a:r>
              <a:rPr lang="en-US" dirty="0"/>
              <a:t>Physical Plan</a:t>
            </a:r>
          </a:p>
        </p:txBody>
      </p:sp>
      <p:cxnSp>
        <p:nvCxnSpPr>
          <p:cNvPr id="22" name="Straight Arrow Connector 21">
            <a:extLst>
              <a:ext uri="{FF2B5EF4-FFF2-40B4-BE49-F238E27FC236}">
                <a16:creationId xmlns:a16="http://schemas.microsoft.com/office/drawing/2014/main" id="{19B87404-94E2-46D3-81E0-DE82ED4BA2DA}"/>
              </a:ext>
            </a:extLst>
          </p:cNvPr>
          <p:cNvCxnSpPr>
            <a:stCxn id="4" idx="3"/>
          </p:cNvCxnSpPr>
          <p:nvPr/>
        </p:nvCxnSpPr>
        <p:spPr>
          <a:xfrm flipV="1">
            <a:off x="1543987" y="3172293"/>
            <a:ext cx="7681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8CC2D9-A2FE-4F7D-ACAD-2E64FC95D7E7}"/>
              </a:ext>
            </a:extLst>
          </p:cNvPr>
          <p:cNvCxnSpPr>
            <a:stCxn id="5" idx="3"/>
            <a:endCxn id="7" idx="1"/>
          </p:cNvCxnSpPr>
          <p:nvPr/>
        </p:nvCxnSpPr>
        <p:spPr>
          <a:xfrm>
            <a:off x="1543987" y="4209114"/>
            <a:ext cx="768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50DF9C-2CF4-44FF-95F4-7AEBB4DBFC6C}"/>
              </a:ext>
            </a:extLst>
          </p:cNvPr>
          <p:cNvCxnSpPr>
            <a:stCxn id="6" idx="3"/>
          </p:cNvCxnSpPr>
          <p:nvPr/>
        </p:nvCxnSpPr>
        <p:spPr>
          <a:xfrm flipV="1">
            <a:off x="1543986" y="5245933"/>
            <a:ext cx="68540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6AC7A3-D8D3-4AF3-B295-575EE05D9DFB}"/>
              </a:ext>
            </a:extLst>
          </p:cNvPr>
          <p:cNvCxnSpPr/>
          <p:nvPr/>
        </p:nvCxnSpPr>
        <p:spPr>
          <a:xfrm>
            <a:off x="3076659" y="4209113"/>
            <a:ext cx="6593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821D4DBD-138F-4814-912D-3F022B82E1C9}"/>
              </a:ext>
            </a:extLst>
          </p:cNvPr>
          <p:cNvSpPr>
            <a:spLocks noGrp="1"/>
          </p:cNvSpPr>
          <p:nvPr>
            <p:ph idx="1"/>
          </p:nvPr>
        </p:nvSpPr>
        <p:spPr>
          <a:xfrm>
            <a:off x="5880104" y="3004457"/>
            <a:ext cx="6211892" cy="3255758"/>
          </a:xfrm>
        </p:spPr>
        <p:txBody>
          <a:bodyPr>
            <a:normAutofit/>
          </a:bodyPr>
          <a:lstStyle/>
          <a:p>
            <a:pPr marL="0" indent="0">
              <a:buNone/>
            </a:pPr>
            <a:r>
              <a:rPr lang="en-US" dirty="0"/>
              <a:t>Steps:</a:t>
            </a:r>
          </a:p>
          <a:p>
            <a:pPr>
              <a:buFont typeface="+mj-lt"/>
              <a:buAutoNum type="arabicPeriod"/>
            </a:pPr>
            <a:r>
              <a:rPr lang="en-US" dirty="0"/>
              <a:t>Write </a:t>
            </a:r>
            <a:r>
              <a:rPr lang="en-US" dirty="0" err="1"/>
              <a:t>DataFrame</a:t>
            </a:r>
            <a:r>
              <a:rPr lang="en-US" dirty="0"/>
              <a:t> code or SQL expression</a:t>
            </a:r>
          </a:p>
          <a:p>
            <a:pPr>
              <a:buFont typeface="+mj-lt"/>
              <a:buAutoNum type="arabicPeriod"/>
            </a:pPr>
            <a:r>
              <a:rPr lang="en-US" dirty="0"/>
              <a:t>Spark converts it into a Logical Plan</a:t>
            </a:r>
          </a:p>
          <a:p>
            <a:pPr>
              <a:buFont typeface="+mj-lt"/>
              <a:buAutoNum type="arabicPeriod"/>
            </a:pPr>
            <a:r>
              <a:rPr lang="en-US" dirty="0"/>
              <a:t>Spark transforms the Logical Plan into a Physical Plan while perform optimizations where it is possible</a:t>
            </a:r>
          </a:p>
          <a:p>
            <a:pPr>
              <a:buFont typeface="+mj-lt"/>
              <a:buAutoNum type="arabicPeriod"/>
            </a:pPr>
            <a:r>
              <a:rPr lang="en-US" dirty="0"/>
              <a:t>Spark executes the physical plan </a:t>
            </a:r>
            <a:r>
              <a:rPr lang="en-US" i="1" dirty="0"/>
              <a:t>(sequence of RDD manipulations)</a:t>
            </a:r>
          </a:p>
          <a:p>
            <a:pPr marL="0" indent="0">
              <a:buNone/>
            </a:pPr>
            <a:endParaRPr lang="en-US" i="1" dirty="0"/>
          </a:p>
        </p:txBody>
      </p:sp>
    </p:spTree>
    <p:extLst>
      <p:ext uri="{BB962C8B-B14F-4D97-AF65-F5344CB8AC3E}">
        <p14:creationId xmlns:p14="http://schemas.microsoft.com/office/powerpoint/2010/main" val="42314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C599-EEE4-431A-B3DE-25514E40B66F}"/>
              </a:ext>
            </a:extLst>
          </p:cNvPr>
          <p:cNvSpPr>
            <a:spLocks noGrp="1"/>
          </p:cNvSpPr>
          <p:nvPr>
            <p:ph type="title"/>
          </p:nvPr>
        </p:nvSpPr>
        <p:spPr/>
        <p:txBody>
          <a:bodyPr/>
          <a:lstStyle/>
          <a:p>
            <a:r>
              <a:rPr lang="en-US" dirty="0"/>
              <a:t>Execution Planning</a:t>
            </a:r>
          </a:p>
        </p:txBody>
      </p:sp>
      <p:pic>
        <p:nvPicPr>
          <p:cNvPr id="4" name="Picture 3">
            <a:extLst>
              <a:ext uri="{FF2B5EF4-FFF2-40B4-BE49-F238E27FC236}">
                <a16:creationId xmlns:a16="http://schemas.microsoft.com/office/drawing/2014/main" id="{104D90D3-DDBA-4A71-A567-E6801735E79B}"/>
              </a:ext>
            </a:extLst>
          </p:cNvPr>
          <p:cNvPicPr>
            <a:picLocks noChangeAspect="1"/>
          </p:cNvPicPr>
          <p:nvPr/>
        </p:nvPicPr>
        <p:blipFill>
          <a:blip r:embed="rId2"/>
          <a:stretch>
            <a:fillRect/>
          </a:stretch>
        </p:blipFill>
        <p:spPr>
          <a:xfrm>
            <a:off x="914401" y="2305887"/>
            <a:ext cx="4621260" cy="4552114"/>
          </a:xfrm>
          <a:prstGeom prst="rect">
            <a:avLst/>
          </a:prstGeom>
        </p:spPr>
      </p:pic>
      <p:pic>
        <p:nvPicPr>
          <p:cNvPr id="5" name="Picture 4">
            <a:extLst>
              <a:ext uri="{FF2B5EF4-FFF2-40B4-BE49-F238E27FC236}">
                <a16:creationId xmlns:a16="http://schemas.microsoft.com/office/drawing/2014/main" id="{5EB3C432-0713-4835-8544-E173BB322C47}"/>
              </a:ext>
            </a:extLst>
          </p:cNvPr>
          <p:cNvPicPr>
            <a:picLocks noChangeAspect="1"/>
          </p:cNvPicPr>
          <p:nvPr/>
        </p:nvPicPr>
        <p:blipFill>
          <a:blip r:embed="rId3"/>
          <a:stretch>
            <a:fillRect/>
          </a:stretch>
        </p:blipFill>
        <p:spPr>
          <a:xfrm>
            <a:off x="5826558" y="2322855"/>
            <a:ext cx="4261749" cy="4535145"/>
          </a:xfrm>
          <a:prstGeom prst="rect">
            <a:avLst/>
          </a:prstGeom>
        </p:spPr>
      </p:pic>
    </p:spTree>
    <p:extLst>
      <p:ext uri="{BB962C8B-B14F-4D97-AF65-F5344CB8AC3E}">
        <p14:creationId xmlns:p14="http://schemas.microsoft.com/office/powerpoint/2010/main" val="11616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748-8BE6-4847-BD25-1B4A374CF89C}"/>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37862FC4-2688-47D1-866B-38FF4280327A}"/>
              </a:ext>
            </a:extLst>
          </p:cNvPr>
          <p:cNvSpPr>
            <a:spLocks noGrp="1"/>
          </p:cNvSpPr>
          <p:nvPr>
            <p:ph idx="1"/>
          </p:nvPr>
        </p:nvSpPr>
        <p:spPr>
          <a:xfrm>
            <a:off x="1154954" y="2603499"/>
            <a:ext cx="8761413" cy="4012453"/>
          </a:xfrm>
        </p:spPr>
        <p:txBody>
          <a:bodyPr/>
          <a:lstStyle/>
          <a:p>
            <a:r>
              <a:rPr lang="en-US" dirty="0"/>
              <a:t>Be nice</a:t>
            </a:r>
          </a:p>
          <a:p>
            <a:endParaRPr lang="en-US" dirty="0"/>
          </a:p>
          <a:p>
            <a:r>
              <a:rPr lang="en-US" dirty="0"/>
              <a:t>Be present</a:t>
            </a:r>
          </a:p>
          <a:p>
            <a:endParaRPr lang="en-US" dirty="0"/>
          </a:p>
          <a:p>
            <a:r>
              <a:rPr lang="en-US" dirty="0"/>
              <a:t>Ask questions, be active, use your Instructor as a “resource”</a:t>
            </a:r>
          </a:p>
          <a:p>
            <a:endParaRPr lang="en-US" dirty="0"/>
          </a:p>
          <a:p>
            <a:r>
              <a:rPr lang="en-US" dirty="0"/>
              <a:t>It’s OK to not know everything</a:t>
            </a:r>
          </a:p>
          <a:p>
            <a:pPr lvl="1"/>
            <a:r>
              <a:rPr lang="en-US" dirty="0"/>
              <a:t>Even for the Instructor!</a:t>
            </a:r>
          </a:p>
          <a:p>
            <a:pPr lvl="1"/>
            <a:endParaRPr lang="en-US" dirty="0"/>
          </a:p>
          <a:p>
            <a:r>
              <a:rPr lang="en-US" dirty="0"/>
              <a:t>Give feedback</a:t>
            </a:r>
          </a:p>
        </p:txBody>
      </p:sp>
    </p:spTree>
    <p:extLst>
      <p:ext uri="{BB962C8B-B14F-4D97-AF65-F5344CB8AC3E}">
        <p14:creationId xmlns:p14="http://schemas.microsoft.com/office/powerpoint/2010/main" val="2473694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Spark SQL</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565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FFFA-7B80-4EBE-A3E1-30B4F2A87C0A}"/>
              </a:ext>
            </a:extLst>
          </p:cNvPr>
          <p:cNvSpPr>
            <a:spLocks noGrp="1"/>
          </p:cNvSpPr>
          <p:nvPr>
            <p:ph type="title"/>
          </p:nvPr>
        </p:nvSpPr>
        <p:spPr/>
        <p:txBody>
          <a:bodyPr/>
          <a:lstStyle/>
          <a:p>
            <a:r>
              <a:rPr lang="en-US" dirty="0"/>
              <a:t>Spark SQL</a:t>
            </a:r>
          </a:p>
        </p:txBody>
      </p:sp>
      <p:sp>
        <p:nvSpPr>
          <p:cNvPr id="4" name="Rectangle 3">
            <a:extLst>
              <a:ext uri="{FF2B5EF4-FFF2-40B4-BE49-F238E27FC236}">
                <a16:creationId xmlns:a16="http://schemas.microsoft.com/office/drawing/2014/main" id="{E07C8E2A-AAA7-49B2-96F1-A5938A89A2B5}"/>
              </a:ext>
            </a:extLst>
          </p:cNvPr>
          <p:cNvSpPr/>
          <p:nvPr/>
        </p:nvSpPr>
        <p:spPr>
          <a:xfrm>
            <a:off x="642551"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sp>
        <p:nvSpPr>
          <p:cNvPr id="6" name="Rectangle 5">
            <a:extLst>
              <a:ext uri="{FF2B5EF4-FFF2-40B4-BE49-F238E27FC236}">
                <a16:creationId xmlns:a16="http://schemas.microsoft.com/office/drawing/2014/main" id="{21D5A51D-2459-4493-9E27-0564D5E083F6}"/>
              </a:ext>
            </a:extLst>
          </p:cNvPr>
          <p:cNvSpPr/>
          <p:nvPr/>
        </p:nvSpPr>
        <p:spPr>
          <a:xfrm>
            <a:off x="1984289"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PQ</a:t>
            </a:r>
          </a:p>
        </p:txBody>
      </p:sp>
      <p:sp>
        <p:nvSpPr>
          <p:cNvPr id="8" name="Rectangle 7">
            <a:extLst>
              <a:ext uri="{FF2B5EF4-FFF2-40B4-BE49-F238E27FC236}">
                <a16:creationId xmlns:a16="http://schemas.microsoft.com/office/drawing/2014/main" id="{187B3219-A097-47F3-B204-3329F885FDE8}"/>
              </a:ext>
            </a:extLst>
          </p:cNvPr>
          <p:cNvSpPr/>
          <p:nvPr/>
        </p:nvSpPr>
        <p:spPr>
          <a:xfrm>
            <a:off x="3326027"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Avro</a:t>
            </a:r>
          </a:p>
        </p:txBody>
      </p:sp>
      <p:sp>
        <p:nvSpPr>
          <p:cNvPr id="10" name="Rectangle 9">
            <a:extLst>
              <a:ext uri="{FF2B5EF4-FFF2-40B4-BE49-F238E27FC236}">
                <a16:creationId xmlns:a16="http://schemas.microsoft.com/office/drawing/2014/main" id="{B0DE0FE0-9795-43B0-B41B-9D533C6D0D68}"/>
              </a:ext>
            </a:extLst>
          </p:cNvPr>
          <p:cNvSpPr/>
          <p:nvPr/>
        </p:nvSpPr>
        <p:spPr>
          <a:xfrm>
            <a:off x="4667765"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a:t>
            </a:r>
          </a:p>
        </p:txBody>
      </p:sp>
      <p:sp>
        <p:nvSpPr>
          <p:cNvPr id="12" name="Rectangle 11">
            <a:extLst>
              <a:ext uri="{FF2B5EF4-FFF2-40B4-BE49-F238E27FC236}">
                <a16:creationId xmlns:a16="http://schemas.microsoft.com/office/drawing/2014/main" id="{6B3ECBAA-6182-46AA-A939-F9DD60298BF6}"/>
              </a:ext>
            </a:extLst>
          </p:cNvPr>
          <p:cNvSpPr/>
          <p:nvPr/>
        </p:nvSpPr>
        <p:spPr>
          <a:xfrm>
            <a:off x="6009502" y="6054811"/>
            <a:ext cx="1388076"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 Tables</a:t>
            </a:r>
          </a:p>
        </p:txBody>
      </p:sp>
      <p:sp>
        <p:nvSpPr>
          <p:cNvPr id="13" name="Rectangle: Rounded Corners 12">
            <a:extLst>
              <a:ext uri="{FF2B5EF4-FFF2-40B4-BE49-F238E27FC236}">
                <a16:creationId xmlns:a16="http://schemas.microsoft.com/office/drawing/2014/main" id="{01EDE13D-5750-4E42-9D1F-FA2DD1009C3F}"/>
              </a:ext>
            </a:extLst>
          </p:cNvPr>
          <p:cNvSpPr/>
          <p:nvPr/>
        </p:nvSpPr>
        <p:spPr>
          <a:xfrm>
            <a:off x="428368" y="4308390"/>
            <a:ext cx="7339914" cy="1202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Spark SQL</a:t>
            </a:r>
          </a:p>
        </p:txBody>
      </p:sp>
      <p:sp>
        <p:nvSpPr>
          <p:cNvPr id="14" name="Rectangle: Rounded Corners 13">
            <a:extLst>
              <a:ext uri="{FF2B5EF4-FFF2-40B4-BE49-F238E27FC236}">
                <a16:creationId xmlns:a16="http://schemas.microsoft.com/office/drawing/2014/main" id="{78D4723C-6535-4224-9EA1-9487FB45BE6F}"/>
              </a:ext>
            </a:extLst>
          </p:cNvPr>
          <p:cNvSpPr/>
          <p:nvPr/>
        </p:nvSpPr>
        <p:spPr>
          <a:xfrm>
            <a:off x="963038" y="5048655"/>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Catalyst</a:t>
            </a:r>
          </a:p>
        </p:txBody>
      </p:sp>
      <p:sp>
        <p:nvSpPr>
          <p:cNvPr id="16" name="Rectangle: Rounded Corners 15">
            <a:extLst>
              <a:ext uri="{FF2B5EF4-FFF2-40B4-BE49-F238E27FC236}">
                <a16:creationId xmlns:a16="http://schemas.microsoft.com/office/drawing/2014/main" id="{E922BA20-1631-4CEE-91EF-7F10DB6713B6}"/>
              </a:ext>
            </a:extLst>
          </p:cNvPr>
          <p:cNvSpPr/>
          <p:nvPr/>
        </p:nvSpPr>
        <p:spPr>
          <a:xfrm>
            <a:off x="5689257" y="5048654"/>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Tungsten</a:t>
            </a:r>
          </a:p>
        </p:txBody>
      </p:sp>
      <p:sp>
        <p:nvSpPr>
          <p:cNvPr id="17" name="Rectangle 16">
            <a:extLst>
              <a:ext uri="{FF2B5EF4-FFF2-40B4-BE49-F238E27FC236}">
                <a16:creationId xmlns:a16="http://schemas.microsoft.com/office/drawing/2014/main" id="{87CA849B-F701-4AE5-BCAC-79862CC6F07C}"/>
              </a:ext>
            </a:extLst>
          </p:cNvPr>
          <p:cNvSpPr/>
          <p:nvPr/>
        </p:nvSpPr>
        <p:spPr>
          <a:xfrm>
            <a:off x="642551"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Application</a:t>
            </a:r>
          </a:p>
        </p:txBody>
      </p:sp>
      <p:sp>
        <p:nvSpPr>
          <p:cNvPr id="19" name="Rectangle 18">
            <a:extLst>
              <a:ext uri="{FF2B5EF4-FFF2-40B4-BE49-F238E27FC236}">
                <a16:creationId xmlns:a16="http://schemas.microsoft.com/office/drawing/2014/main" id="{243E5F0F-5A47-4F08-A4DE-AEC71B8D96E6}"/>
              </a:ext>
            </a:extLst>
          </p:cNvPr>
          <p:cNvSpPr/>
          <p:nvPr/>
        </p:nvSpPr>
        <p:spPr>
          <a:xfrm>
            <a:off x="3273599" y="2841090"/>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JDBC/ODBC</a:t>
            </a:r>
          </a:p>
        </p:txBody>
      </p:sp>
      <p:sp>
        <p:nvSpPr>
          <p:cNvPr id="21" name="Rectangle 20">
            <a:extLst>
              <a:ext uri="{FF2B5EF4-FFF2-40B4-BE49-F238E27FC236}">
                <a16:creationId xmlns:a16="http://schemas.microsoft.com/office/drawing/2014/main" id="{B7EC2117-D489-4A6D-95E3-DAC163935E37}"/>
              </a:ext>
            </a:extLst>
          </p:cNvPr>
          <p:cNvSpPr/>
          <p:nvPr/>
        </p:nvSpPr>
        <p:spPr>
          <a:xfrm>
            <a:off x="5904648"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SparkSQL</a:t>
            </a:r>
            <a:br>
              <a:rPr lang="en-US" dirty="0"/>
            </a:br>
            <a:r>
              <a:rPr lang="en-US" dirty="0"/>
              <a:t>Shell</a:t>
            </a:r>
          </a:p>
        </p:txBody>
      </p:sp>
      <p:cxnSp>
        <p:nvCxnSpPr>
          <p:cNvPr id="23" name="Straight Arrow Connector 22">
            <a:extLst>
              <a:ext uri="{FF2B5EF4-FFF2-40B4-BE49-F238E27FC236}">
                <a16:creationId xmlns:a16="http://schemas.microsoft.com/office/drawing/2014/main" id="{5B57D3D5-AD36-452F-A515-8B8FFEA95589}"/>
              </a:ext>
            </a:extLst>
          </p:cNvPr>
          <p:cNvCxnSpPr>
            <a:stCxn id="17" idx="2"/>
          </p:cNvCxnSpPr>
          <p:nvPr/>
        </p:nvCxnSpPr>
        <p:spPr>
          <a:xfrm flipH="1">
            <a:off x="1459411" y="3559229"/>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15C76E-0231-495E-B16F-5C1055F48FF6}"/>
              </a:ext>
            </a:extLst>
          </p:cNvPr>
          <p:cNvCxnSpPr/>
          <p:nvPr/>
        </p:nvCxnSpPr>
        <p:spPr>
          <a:xfrm flipH="1">
            <a:off x="4098325"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FB3DDE-4668-4F6E-B50F-8A2BB785475D}"/>
              </a:ext>
            </a:extLst>
          </p:cNvPr>
          <p:cNvCxnSpPr/>
          <p:nvPr/>
        </p:nvCxnSpPr>
        <p:spPr>
          <a:xfrm flipH="1">
            <a:off x="6757308"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E06BF2-9986-470B-9F4C-EAB09FFDE5E9}"/>
              </a:ext>
            </a:extLst>
          </p:cNvPr>
          <p:cNvCxnSpPr>
            <a:cxnSpLocks/>
            <a:endCxn id="4" idx="0"/>
          </p:cNvCxnSpPr>
          <p:nvPr/>
        </p:nvCxnSpPr>
        <p:spPr>
          <a:xfrm flipH="1">
            <a:off x="1153297" y="5500773"/>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468B46-9654-4FAC-B22C-9C91D34F0F66}"/>
              </a:ext>
            </a:extLst>
          </p:cNvPr>
          <p:cNvCxnSpPr>
            <a:cxnSpLocks/>
          </p:cNvCxnSpPr>
          <p:nvPr/>
        </p:nvCxnSpPr>
        <p:spPr>
          <a:xfrm flipH="1">
            <a:off x="2495033"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6C7736-D62E-41C8-8226-BB836E1ABE81}"/>
              </a:ext>
            </a:extLst>
          </p:cNvPr>
          <p:cNvCxnSpPr>
            <a:cxnSpLocks/>
          </p:cNvCxnSpPr>
          <p:nvPr/>
        </p:nvCxnSpPr>
        <p:spPr>
          <a:xfrm flipH="1">
            <a:off x="3836769"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268C2E-10DE-4EE1-834D-6D4E3AFC8748}"/>
              </a:ext>
            </a:extLst>
          </p:cNvPr>
          <p:cNvCxnSpPr>
            <a:cxnSpLocks/>
          </p:cNvCxnSpPr>
          <p:nvPr/>
        </p:nvCxnSpPr>
        <p:spPr>
          <a:xfrm flipH="1">
            <a:off x="5159234" y="5506777"/>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C3EE45-C125-4AC0-A28F-18FC1B26D3A9}"/>
              </a:ext>
            </a:extLst>
          </p:cNvPr>
          <p:cNvCxnSpPr>
            <a:cxnSpLocks/>
          </p:cNvCxnSpPr>
          <p:nvPr/>
        </p:nvCxnSpPr>
        <p:spPr>
          <a:xfrm flipH="1">
            <a:off x="6703538" y="5519790"/>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828C9E7-A1CC-4F2A-A270-89A701505959}"/>
              </a:ext>
            </a:extLst>
          </p:cNvPr>
          <p:cNvSpPr>
            <a:spLocks noGrp="1"/>
          </p:cNvSpPr>
          <p:nvPr>
            <p:ph idx="1"/>
          </p:nvPr>
        </p:nvSpPr>
        <p:spPr>
          <a:xfrm>
            <a:off x="8075906" y="2983009"/>
            <a:ext cx="3782105" cy="3306580"/>
          </a:xfrm>
        </p:spPr>
        <p:txBody>
          <a:bodyPr/>
          <a:lstStyle/>
          <a:p>
            <a:r>
              <a:rPr lang="en-US" b="1" dirty="0"/>
              <a:t>Catalyst: </a:t>
            </a:r>
            <a:r>
              <a:rPr lang="en-US" dirty="0"/>
              <a:t>converts computational query into an execution plan</a:t>
            </a:r>
          </a:p>
          <a:p>
            <a:endParaRPr lang="en-US" b="1" dirty="0"/>
          </a:p>
          <a:p>
            <a:r>
              <a:rPr lang="en-US" b="1" dirty="0"/>
              <a:t>Tungsten: </a:t>
            </a:r>
            <a:r>
              <a:rPr lang="en-US" dirty="0"/>
              <a:t>enables efficient memory management, stores data rows outside of the JVM </a:t>
            </a:r>
            <a:r>
              <a:rPr lang="en-US" i="1" dirty="0"/>
              <a:t>(off-heap) </a:t>
            </a:r>
            <a:r>
              <a:rPr lang="en-US" dirty="0"/>
              <a:t>in a column-based memory layout</a:t>
            </a:r>
            <a:endParaRPr lang="en-US" b="1" i="1" dirty="0"/>
          </a:p>
        </p:txBody>
      </p:sp>
    </p:spTree>
    <p:extLst>
      <p:ext uri="{BB962C8B-B14F-4D97-AF65-F5344CB8AC3E}">
        <p14:creationId xmlns:p14="http://schemas.microsoft.com/office/powerpoint/2010/main" val="164739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D1B5-42F5-4F64-807C-264D830FE1AF}"/>
              </a:ext>
            </a:extLst>
          </p:cNvPr>
          <p:cNvSpPr>
            <a:spLocks noGrp="1"/>
          </p:cNvSpPr>
          <p:nvPr>
            <p:ph type="title"/>
          </p:nvPr>
        </p:nvSpPr>
        <p:spPr/>
        <p:txBody>
          <a:bodyPr/>
          <a:lstStyle/>
          <a:p>
            <a:r>
              <a:rPr lang="en-US" dirty="0" err="1"/>
              <a:t>DataFrames</a:t>
            </a:r>
            <a:r>
              <a:rPr lang="en-US" dirty="0"/>
              <a:t> vs SQL</a:t>
            </a:r>
          </a:p>
        </p:txBody>
      </p:sp>
      <p:sp>
        <p:nvSpPr>
          <p:cNvPr id="4" name="TextBox 3">
            <a:extLst>
              <a:ext uri="{FF2B5EF4-FFF2-40B4-BE49-F238E27FC236}">
                <a16:creationId xmlns:a16="http://schemas.microsoft.com/office/drawing/2014/main" id="{2C721ADD-B02B-4F2E-A208-F78321C6C257}"/>
              </a:ext>
            </a:extLst>
          </p:cNvPr>
          <p:cNvSpPr txBox="1"/>
          <p:nvPr/>
        </p:nvSpPr>
        <p:spPr>
          <a:xfrm>
            <a:off x="724930" y="3715265"/>
            <a:ext cx="1037967" cy="646331"/>
          </a:xfrm>
          <a:prstGeom prst="rect">
            <a:avLst/>
          </a:prstGeom>
          <a:noFill/>
        </p:spPr>
        <p:txBody>
          <a:bodyPr wrap="square" rtlCol="0">
            <a:spAutoFit/>
          </a:bodyPr>
          <a:lstStyle/>
          <a:p>
            <a:pPr algn="ctr"/>
            <a:r>
              <a:rPr lang="en-US" dirty="0"/>
              <a:t>Syntax</a:t>
            </a:r>
          </a:p>
          <a:p>
            <a:pPr algn="ctr"/>
            <a:r>
              <a:rPr lang="en-US" dirty="0"/>
              <a:t>Errors</a:t>
            </a:r>
          </a:p>
        </p:txBody>
      </p:sp>
      <p:sp>
        <p:nvSpPr>
          <p:cNvPr id="6" name="TextBox 5">
            <a:extLst>
              <a:ext uri="{FF2B5EF4-FFF2-40B4-BE49-F238E27FC236}">
                <a16:creationId xmlns:a16="http://schemas.microsoft.com/office/drawing/2014/main" id="{17A35DEC-B144-4D81-AF3F-A185574E5866}"/>
              </a:ext>
            </a:extLst>
          </p:cNvPr>
          <p:cNvSpPr txBox="1"/>
          <p:nvPr/>
        </p:nvSpPr>
        <p:spPr>
          <a:xfrm>
            <a:off x="659026" y="4955059"/>
            <a:ext cx="1260390" cy="646331"/>
          </a:xfrm>
          <a:prstGeom prst="rect">
            <a:avLst/>
          </a:prstGeom>
          <a:noFill/>
        </p:spPr>
        <p:txBody>
          <a:bodyPr wrap="square" rtlCol="0">
            <a:spAutoFit/>
          </a:bodyPr>
          <a:lstStyle/>
          <a:p>
            <a:pPr algn="ctr"/>
            <a:r>
              <a:rPr lang="en-US" dirty="0"/>
              <a:t>Semantic</a:t>
            </a:r>
          </a:p>
          <a:p>
            <a:pPr algn="ctr"/>
            <a:r>
              <a:rPr lang="en-US" dirty="0"/>
              <a:t>Errors</a:t>
            </a:r>
          </a:p>
        </p:txBody>
      </p:sp>
      <p:sp>
        <p:nvSpPr>
          <p:cNvPr id="7" name="Rectangle 6">
            <a:extLst>
              <a:ext uri="{FF2B5EF4-FFF2-40B4-BE49-F238E27FC236}">
                <a16:creationId xmlns:a16="http://schemas.microsoft.com/office/drawing/2014/main" id="{5F22ABEA-3EBB-4D36-8137-419794339A4D}"/>
              </a:ext>
            </a:extLst>
          </p:cNvPr>
          <p:cNvSpPr/>
          <p:nvPr/>
        </p:nvSpPr>
        <p:spPr>
          <a:xfrm>
            <a:off x="3039761"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9" name="Rectangle 8">
            <a:extLst>
              <a:ext uri="{FF2B5EF4-FFF2-40B4-BE49-F238E27FC236}">
                <a16:creationId xmlns:a16="http://schemas.microsoft.com/office/drawing/2014/main" id="{6303654C-AABB-4692-8334-23614BDB8D35}"/>
              </a:ext>
            </a:extLst>
          </p:cNvPr>
          <p:cNvSpPr/>
          <p:nvPr/>
        </p:nvSpPr>
        <p:spPr>
          <a:xfrm>
            <a:off x="6610864"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DataFrames</a:t>
            </a:r>
            <a:endParaRPr lang="en-US" dirty="0"/>
          </a:p>
        </p:txBody>
      </p:sp>
      <p:sp>
        <p:nvSpPr>
          <p:cNvPr id="10" name="TextBox 9">
            <a:extLst>
              <a:ext uri="{FF2B5EF4-FFF2-40B4-BE49-F238E27FC236}">
                <a16:creationId xmlns:a16="http://schemas.microsoft.com/office/drawing/2014/main" id="{851C61A9-E2D3-4F02-8AB7-C18A0783FE8A}"/>
              </a:ext>
            </a:extLst>
          </p:cNvPr>
          <p:cNvSpPr txBox="1"/>
          <p:nvPr/>
        </p:nvSpPr>
        <p:spPr>
          <a:xfrm>
            <a:off x="3039761" y="385376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2" name="TextBox 11">
            <a:extLst>
              <a:ext uri="{FF2B5EF4-FFF2-40B4-BE49-F238E27FC236}">
                <a16:creationId xmlns:a16="http://schemas.microsoft.com/office/drawing/2014/main" id="{72F53D79-3E5F-4117-B888-73337121D177}"/>
              </a:ext>
            </a:extLst>
          </p:cNvPr>
          <p:cNvSpPr txBox="1"/>
          <p:nvPr/>
        </p:nvSpPr>
        <p:spPr>
          <a:xfrm>
            <a:off x="3039761"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4" name="TextBox 13">
            <a:extLst>
              <a:ext uri="{FF2B5EF4-FFF2-40B4-BE49-F238E27FC236}">
                <a16:creationId xmlns:a16="http://schemas.microsoft.com/office/drawing/2014/main" id="{9B8FE76B-E2F3-4F59-B0CC-1F4ADD03A1A6}"/>
              </a:ext>
            </a:extLst>
          </p:cNvPr>
          <p:cNvSpPr txBox="1"/>
          <p:nvPr/>
        </p:nvSpPr>
        <p:spPr>
          <a:xfrm>
            <a:off x="6610864"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6" name="TextBox 15">
            <a:extLst>
              <a:ext uri="{FF2B5EF4-FFF2-40B4-BE49-F238E27FC236}">
                <a16:creationId xmlns:a16="http://schemas.microsoft.com/office/drawing/2014/main" id="{29BD34B6-C9D1-4D45-9F04-ED33C132DF99}"/>
              </a:ext>
            </a:extLst>
          </p:cNvPr>
          <p:cNvSpPr txBox="1"/>
          <p:nvPr/>
        </p:nvSpPr>
        <p:spPr>
          <a:xfrm>
            <a:off x="6610864" y="3853764"/>
            <a:ext cx="2067696" cy="369332"/>
          </a:xfrm>
          <a:prstGeom prst="rect">
            <a:avLst/>
          </a:prstGeom>
          <a:noFill/>
        </p:spPr>
        <p:txBody>
          <a:bodyPr wrap="square" rtlCol="0">
            <a:spAutoFit/>
          </a:bodyPr>
          <a:lstStyle/>
          <a:p>
            <a:pPr algn="ctr"/>
            <a:r>
              <a:rPr lang="en-US" dirty="0">
                <a:solidFill>
                  <a:srgbClr val="0070C0"/>
                </a:solidFill>
              </a:rPr>
              <a:t>Compile time*</a:t>
            </a:r>
          </a:p>
        </p:txBody>
      </p:sp>
      <p:sp>
        <p:nvSpPr>
          <p:cNvPr id="17" name="TextBox 16">
            <a:extLst>
              <a:ext uri="{FF2B5EF4-FFF2-40B4-BE49-F238E27FC236}">
                <a16:creationId xmlns:a16="http://schemas.microsoft.com/office/drawing/2014/main" id="{C306D1B6-AB7F-45DE-B134-37306ADDB8D5}"/>
              </a:ext>
            </a:extLst>
          </p:cNvPr>
          <p:cNvSpPr txBox="1"/>
          <p:nvPr/>
        </p:nvSpPr>
        <p:spPr>
          <a:xfrm>
            <a:off x="391296" y="6338327"/>
            <a:ext cx="10041924" cy="369332"/>
          </a:xfrm>
          <a:prstGeom prst="rect">
            <a:avLst/>
          </a:prstGeom>
          <a:noFill/>
        </p:spPr>
        <p:txBody>
          <a:bodyPr wrap="square" rtlCol="0">
            <a:spAutoFit/>
          </a:bodyPr>
          <a:lstStyle/>
          <a:p>
            <a:r>
              <a:rPr lang="en-US" dirty="0"/>
              <a:t>* In case of Scala. In python, Syntax errors will be revealed during Runtime as well</a:t>
            </a:r>
          </a:p>
        </p:txBody>
      </p:sp>
    </p:spTree>
    <p:extLst>
      <p:ext uri="{BB962C8B-B14F-4D97-AF65-F5344CB8AC3E}">
        <p14:creationId xmlns:p14="http://schemas.microsoft.com/office/powerpoint/2010/main" val="333485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Input/Output</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774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CC9-0B86-4C1A-8358-9784FFB22052}"/>
              </a:ext>
            </a:extLst>
          </p:cNvPr>
          <p:cNvSpPr>
            <a:spLocks noGrp="1"/>
          </p:cNvSpPr>
          <p:nvPr>
            <p:ph type="title"/>
          </p:nvPr>
        </p:nvSpPr>
        <p:spPr/>
        <p:txBody>
          <a:bodyPr/>
          <a:lstStyle/>
          <a:p>
            <a:r>
              <a:rPr lang="en-US" dirty="0"/>
              <a:t>Columnar File Format</a:t>
            </a:r>
          </a:p>
        </p:txBody>
      </p:sp>
      <p:sp>
        <p:nvSpPr>
          <p:cNvPr id="3" name="Content Placeholder 2">
            <a:extLst>
              <a:ext uri="{FF2B5EF4-FFF2-40B4-BE49-F238E27FC236}">
                <a16:creationId xmlns:a16="http://schemas.microsoft.com/office/drawing/2014/main" id="{C8CBF26A-7010-4CB0-827C-DEE2696D1E5B}"/>
              </a:ext>
            </a:extLst>
          </p:cNvPr>
          <p:cNvSpPr>
            <a:spLocks noGrp="1"/>
          </p:cNvSpPr>
          <p:nvPr>
            <p:ph idx="1"/>
          </p:nvPr>
        </p:nvSpPr>
        <p:spPr>
          <a:xfrm>
            <a:off x="5778229" y="2442255"/>
            <a:ext cx="5950793" cy="3898557"/>
          </a:xfrm>
        </p:spPr>
        <p:txBody>
          <a:bodyPr/>
          <a:lstStyle/>
          <a:p>
            <a:r>
              <a:rPr lang="en-US" dirty="0"/>
              <a:t>Values from same columns are grouped and stored together</a:t>
            </a:r>
          </a:p>
          <a:p>
            <a:r>
              <a:rPr lang="en-US" dirty="0"/>
              <a:t>As values has the same type, it can be stored in a more compact way than the individual records</a:t>
            </a:r>
          </a:p>
          <a:p>
            <a:r>
              <a:rPr lang="en-US" dirty="0"/>
              <a:t>To scan through all the values of a specific column, you don’t need to read the entire table</a:t>
            </a:r>
          </a:p>
          <a:p>
            <a:pPr lvl="1"/>
            <a:r>
              <a:rPr lang="en-US" dirty="0"/>
              <a:t>Significantly can speed up query time</a:t>
            </a:r>
          </a:p>
          <a:p>
            <a:r>
              <a:rPr lang="en-US" dirty="0"/>
              <a:t>Most prevalent columnar formats:</a:t>
            </a:r>
          </a:p>
          <a:p>
            <a:pPr lvl="1"/>
            <a:r>
              <a:rPr lang="en-US" dirty="0"/>
              <a:t>Parquet (PQ)</a:t>
            </a:r>
          </a:p>
          <a:p>
            <a:pPr lvl="1"/>
            <a:r>
              <a:rPr lang="en-US" dirty="0"/>
              <a:t>ORC</a:t>
            </a:r>
          </a:p>
        </p:txBody>
      </p:sp>
      <p:pic>
        <p:nvPicPr>
          <p:cNvPr id="1026" name="Picture 2" descr="Apache Arrow and Apache Parquet: Why We Needed Different Projects for  Columnar Data, On Disk and In-Memory">
            <a:extLst>
              <a:ext uri="{FF2B5EF4-FFF2-40B4-BE49-F238E27FC236}">
                <a16:creationId xmlns:a16="http://schemas.microsoft.com/office/drawing/2014/main" id="{637DD2BB-D00B-4B5A-8BD4-129BD93E9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0" y="2957208"/>
            <a:ext cx="5210260" cy="338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2AD-626E-4BD5-9164-EF590D1EC4F9}"/>
              </a:ext>
            </a:extLst>
          </p:cNvPr>
          <p:cNvSpPr>
            <a:spLocks noGrp="1"/>
          </p:cNvSpPr>
          <p:nvPr>
            <p:ph type="title"/>
          </p:nvPr>
        </p:nvSpPr>
        <p:spPr/>
        <p:txBody>
          <a:bodyPr/>
          <a:lstStyle/>
          <a:p>
            <a:r>
              <a:rPr lang="en-US" dirty="0"/>
              <a:t>Partitioning</a:t>
            </a:r>
          </a:p>
        </p:txBody>
      </p:sp>
      <p:sp>
        <p:nvSpPr>
          <p:cNvPr id="4" name="Rectangle 3">
            <a:extLst>
              <a:ext uri="{FF2B5EF4-FFF2-40B4-BE49-F238E27FC236}">
                <a16:creationId xmlns:a16="http://schemas.microsoft.com/office/drawing/2014/main" id="{D8E420DF-E26F-4811-8459-3A9E87C68A21}"/>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3F2060C5-8730-4ACC-AD37-ED1096B34606}"/>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21A431C2-0CB3-426C-8123-23FD9C2410D8}"/>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9AE150CF-2699-4FD2-945B-4C65AFC20B16}"/>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Rectangle 11">
            <a:extLst>
              <a:ext uri="{FF2B5EF4-FFF2-40B4-BE49-F238E27FC236}">
                <a16:creationId xmlns:a16="http://schemas.microsoft.com/office/drawing/2014/main" id="{92AF460C-5A13-41AE-BB53-EFB8CE684F73}"/>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4987D23A-8874-45CD-A83F-E27D18BEF3EC}"/>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Rectangle 14">
            <a:extLst>
              <a:ext uri="{FF2B5EF4-FFF2-40B4-BE49-F238E27FC236}">
                <a16:creationId xmlns:a16="http://schemas.microsoft.com/office/drawing/2014/main" id="{8F7B2368-4874-4E76-A0A6-86CBC34B73F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7" name="Rectangle 16">
            <a:extLst>
              <a:ext uri="{FF2B5EF4-FFF2-40B4-BE49-F238E27FC236}">
                <a16:creationId xmlns:a16="http://schemas.microsoft.com/office/drawing/2014/main" id="{71406C5A-D227-4F3D-9E81-88572B8F592F}"/>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9" name="Rectangle 18">
            <a:extLst>
              <a:ext uri="{FF2B5EF4-FFF2-40B4-BE49-F238E27FC236}">
                <a16:creationId xmlns:a16="http://schemas.microsoft.com/office/drawing/2014/main" id="{A1B14C7A-3A4F-44C2-85EE-7387B59F9741}"/>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21" name="Rectangle 20">
            <a:extLst>
              <a:ext uri="{FF2B5EF4-FFF2-40B4-BE49-F238E27FC236}">
                <a16:creationId xmlns:a16="http://schemas.microsoft.com/office/drawing/2014/main" id="{3DDDA1E7-F08C-46FC-97DD-A846F0A9C2D1}"/>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5" name="Rectangle 24">
            <a:extLst>
              <a:ext uri="{FF2B5EF4-FFF2-40B4-BE49-F238E27FC236}">
                <a16:creationId xmlns:a16="http://schemas.microsoft.com/office/drawing/2014/main" id="{6CDE8839-473A-404F-80E6-3653D9777CBA}"/>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7" name="Rectangle 26">
            <a:extLst>
              <a:ext uri="{FF2B5EF4-FFF2-40B4-BE49-F238E27FC236}">
                <a16:creationId xmlns:a16="http://schemas.microsoft.com/office/drawing/2014/main" id="{F20ED747-45BA-4F7E-827D-03E03317FE3E}"/>
              </a:ext>
            </a:extLst>
          </p:cNvPr>
          <p:cNvSpPr/>
          <p:nvPr/>
        </p:nvSpPr>
        <p:spPr>
          <a:xfrm>
            <a:off x="1867711" y="566798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9" name="Rectangle 28">
            <a:extLst>
              <a:ext uri="{FF2B5EF4-FFF2-40B4-BE49-F238E27FC236}">
                <a16:creationId xmlns:a16="http://schemas.microsoft.com/office/drawing/2014/main" id="{7CD9700B-D2CA-466C-8538-A3E46A3C75E3}"/>
              </a:ext>
            </a:extLst>
          </p:cNvPr>
          <p:cNvSpPr/>
          <p:nvPr/>
        </p:nvSpPr>
        <p:spPr>
          <a:xfrm>
            <a:off x="7334654" y="2345635"/>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[1, 2, 3]</a:t>
            </a:r>
          </a:p>
        </p:txBody>
      </p:sp>
      <p:sp>
        <p:nvSpPr>
          <p:cNvPr id="31" name="Rectangle 30">
            <a:extLst>
              <a:ext uri="{FF2B5EF4-FFF2-40B4-BE49-F238E27FC236}">
                <a16:creationId xmlns:a16="http://schemas.microsoft.com/office/drawing/2014/main" id="{C2589D89-44A1-4236-9FB8-DFF35C5998C5}"/>
              </a:ext>
            </a:extLst>
          </p:cNvPr>
          <p:cNvSpPr/>
          <p:nvPr/>
        </p:nvSpPr>
        <p:spPr>
          <a:xfrm>
            <a:off x="8881354" y="247914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a:extLst>
              <a:ext uri="{FF2B5EF4-FFF2-40B4-BE49-F238E27FC236}">
                <a16:creationId xmlns:a16="http://schemas.microsoft.com/office/drawing/2014/main" id="{D1D3DFE6-C43A-4586-9C26-29CC6FED1FEA}"/>
              </a:ext>
            </a:extLst>
          </p:cNvPr>
          <p:cNvSpPr/>
          <p:nvPr/>
        </p:nvSpPr>
        <p:spPr>
          <a:xfrm>
            <a:off x="8881354" y="306096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Rectangle 34">
            <a:extLst>
              <a:ext uri="{FF2B5EF4-FFF2-40B4-BE49-F238E27FC236}">
                <a16:creationId xmlns:a16="http://schemas.microsoft.com/office/drawing/2014/main" id="{20FECA6F-14A7-483B-BE9E-CFA3246054C5}"/>
              </a:ext>
            </a:extLst>
          </p:cNvPr>
          <p:cNvSpPr/>
          <p:nvPr/>
        </p:nvSpPr>
        <p:spPr>
          <a:xfrm>
            <a:off x="8881354" y="364277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Rectangle 36">
            <a:extLst>
              <a:ext uri="{FF2B5EF4-FFF2-40B4-BE49-F238E27FC236}">
                <a16:creationId xmlns:a16="http://schemas.microsoft.com/office/drawing/2014/main" id="{C65ECB3C-F9D8-4BC1-9149-3E8BDEE22C17}"/>
              </a:ext>
            </a:extLst>
          </p:cNvPr>
          <p:cNvSpPr/>
          <p:nvPr/>
        </p:nvSpPr>
        <p:spPr>
          <a:xfrm>
            <a:off x="10165405" y="247914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39" name="Rectangle 38">
            <a:extLst>
              <a:ext uri="{FF2B5EF4-FFF2-40B4-BE49-F238E27FC236}">
                <a16:creationId xmlns:a16="http://schemas.microsoft.com/office/drawing/2014/main" id="{49CB7D10-FD1E-4325-87F6-2CF12A0055A8}"/>
              </a:ext>
            </a:extLst>
          </p:cNvPr>
          <p:cNvSpPr/>
          <p:nvPr/>
        </p:nvSpPr>
        <p:spPr>
          <a:xfrm>
            <a:off x="10165405" y="3649055"/>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41" name="Rectangle 40">
            <a:extLst>
              <a:ext uri="{FF2B5EF4-FFF2-40B4-BE49-F238E27FC236}">
                <a16:creationId xmlns:a16="http://schemas.microsoft.com/office/drawing/2014/main" id="{B8FAC9DE-B06D-449F-A4DB-4A83B08CF10F}"/>
              </a:ext>
            </a:extLst>
          </p:cNvPr>
          <p:cNvSpPr/>
          <p:nvPr/>
        </p:nvSpPr>
        <p:spPr>
          <a:xfrm>
            <a:off x="10165405" y="306409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43" name="Rectangle 42">
            <a:extLst>
              <a:ext uri="{FF2B5EF4-FFF2-40B4-BE49-F238E27FC236}">
                <a16:creationId xmlns:a16="http://schemas.microsoft.com/office/drawing/2014/main" id="{A88910C3-F57C-4DA6-AAD9-E1F2FD7BF1CE}"/>
              </a:ext>
            </a:extLst>
          </p:cNvPr>
          <p:cNvSpPr/>
          <p:nvPr/>
        </p:nvSpPr>
        <p:spPr>
          <a:xfrm>
            <a:off x="7334653" y="4508261"/>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[4, 5, 6]</a:t>
            </a:r>
          </a:p>
        </p:txBody>
      </p:sp>
      <p:sp>
        <p:nvSpPr>
          <p:cNvPr id="45" name="Rectangle 44">
            <a:extLst>
              <a:ext uri="{FF2B5EF4-FFF2-40B4-BE49-F238E27FC236}">
                <a16:creationId xmlns:a16="http://schemas.microsoft.com/office/drawing/2014/main" id="{98067E10-34BB-4887-A45B-B9F4434345A5}"/>
              </a:ext>
            </a:extLst>
          </p:cNvPr>
          <p:cNvSpPr/>
          <p:nvPr/>
        </p:nvSpPr>
        <p:spPr>
          <a:xfrm>
            <a:off x="8881354" y="464724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7" name="Rectangle 46">
            <a:extLst>
              <a:ext uri="{FF2B5EF4-FFF2-40B4-BE49-F238E27FC236}">
                <a16:creationId xmlns:a16="http://schemas.microsoft.com/office/drawing/2014/main" id="{5F8FEF41-8366-4C92-8A31-93C5CC300EE4}"/>
              </a:ext>
            </a:extLst>
          </p:cNvPr>
          <p:cNvSpPr/>
          <p:nvPr/>
        </p:nvSpPr>
        <p:spPr>
          <a:xfrm>
            <a:off x="8893308" y="522906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9" name="Rectangle 48">
            <a:extLst>
              <a:ext uri="{FF2B5EF4-FFF2-40B4-BE49-F238E27FC236}">
                <a16:creationId xmlns:a16="http://schemas.microsoft.com/office/drawing/2014/main" id="{0FCE1A5E-30F6-4E85-BBD0-D55432AB44F2}"/>
              </a:ext>
            </a:extLst>
          </p:cNvPr>
          <p:cNvSpPr/>
          <p:nvPr/>
        </p:nvSpPr>
        <p:spPr>
          <a:xfrm>
            <a:off x="8893308" y="581088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1" name="Rectangle 50">
            <a:extLst>
              <a:ext uri="{FF2B5EF4-FFF2-40B4-BE49-F238E27FC236}">
                <a16:creationId xmlns:a16="http://schemas.microsoft.com/office/drawing/2014/main" id="{CA0C84DA-F4C6-4259-B88C-1321D61BEC8C}"/>
              </a:ext>
            </a:extLst>
          </p:cNvPr>
          <p:cNvSpPr/>
          <p:nvPr/>
        </p:nvSpPr>
        <p:spPr>
          <a:xfrm>
            <a:off x="10165405" y="4656656"/>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91EBFC23-C327-4C7C-AE4C-8309CAC4F14D}"/>
              </a:ext>
            </a:extLst>
          </p:cNvPr>
          <p:cNvSpPr/>
          <p:nvPr/>
        </p:nvSpPr>
        <p:spPr>
          <a:xfrm>
            <a:off x="10165405" y="524161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5" name="Rectangle 54">
            <a:extLst>
              <a:ext uri="{FF2B5EF4-FFF2-40B4-BE49-F238E27FC236}">
                <a16:creationId xmlns:a16="http://schemas.microsoft.com/office/drawing/2014/main" id="{02B934B4-B3A9-4A5F-A48B-EDF480101711}"/>
              </a:ext>
            </a:extLst>
          </p:cNvPr>
          <p:cNvSpPr/>
          <p:nvPr/>
        </p:nvSpPr>
        <p:spPr>
          <a:xfrm>
            <a:off x="10165405" y="582656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7" name="TextBox 56">
            <a:extLst>
              <a:ext uri="{FF2B5EF4-FFF2-40B4-BE49-F238E27FC236}">
                <a16:creationId xmlns:a16="http://schemas.microsoft.com/office/drawing/2014/main" id="{18966C19-EE7E-43F7-A768-FB576EABBE9A}"/>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59" name="TextBox 58">
            <a:extLst>
              <a:ext uri="{FF2B5EF4-FFF2-40B4-BE49-F238E27FC236}">
                <a16:creationId xmlns:a16="http://schemas.microsoft.com/office/drawing/2014/main" id="{D3C241AA-F743-48A4-BF72-0087D0B15B40}"/>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cxnSp>
        <p:nvCxnSpPr>
          <p:cNvPr id="9" name="Straight Connector 8">
            <a:extLst>
              <a:ext uri="{FF2B5EF4-FFF2-40B4-BE49-F238E27FC236}">
                <a16:creationId xmlns:a16="http://schemas.microsoft.com/office/drawing/2014/main" id="{21880BD3-3111-4427-8835-41075127F6D2}"/>
              </a:ext>
            </a:extLst>
          </p:cNvPr>
          <p:cNvCxnSpPr/>
          <p:nvPr/>
        </p:nvCxnSpPr>
        <p:spPr>
          <a:xfrm>
            <a:off x="205740" y="4460504"/>
            <a:ext cx="6736080" cy="0"/>
          </a:xfrm>
          <a:prstGeom prst="line">
            <a:avLst/>
          </a:prstGeom>
          <a:ln w="2222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9B7FC42-6AA3-4309-9863-548BDBD9F971}"/>
              </a:ext>
            </a:extLst>
          </p:cNvPr>
          <p:cNvSpPr txBox="1"/>
          <p:nvPr/>
        </p:nvSpPr>
        <p:spPr>
          <a:xfrm>
            <a:off x="3538108" y="3776073"/>
            <a:ext cx="3773685" cy="646331"/>
          </a:xfrm>
          <a:prstGeom prst="rect">
            <a:avLst/>
          </a:prstGeom>
          <a:noFill/>
        </p:spPr>
        <p:txBody>
          <a:bodyPr wrap="square" rtlCol="0">
            <a:spAutoFit/>
          </a:bodyPr>
          <a:lstStyle/>
          <a:p>
            <a:r>
              <a:rPr lang="en-US" dirty="0"/>
              <a:t>Table is partitioned based on values of the Timestamp column</a:t>
            </a:r>
          </a:p>
        </p:txBody>
      </p:sp>
      <p:sp>
        <p:nvSpPr>
          <p:cNvPr id="13" name="Arrow: Right 12">
            <a:extLst>
              <a:ext uri="{FF2B5EF4-FFF2-40B4-BE49-F238E27FC236}">
                <a16:creationId xmlns:a16="http://schemas.microsoft.com/office/drawing/2014/main" id="{CD0C3DA6-1C92-40ED-AC29-CB76D1FF2D31}"/>
              </a:ext>
            </a:extLst>
          </p:cNvPr>
          <p:cNvSpPr/>
          <p:nvPr/>
        </p:nvSpPr>
        <p:spPr>
          <a:xfrm>
            <a:off x="3375660" y="3169920"/>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C233C9E-7718-460B-BA9B-9451AE1E2090}"/>
              </a:ext>
            </a:extLst>
          </p:cNvPr>
          <p:cNvSpPr/>
          <p:nvPr/>
        </p:nvSpPr>
        <p:spPr>
          <a:xfrm>
            <a:off x="3307726" y="5173272"/>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5C1461-9C2C-427B-AA9D-07E5E2811F44}"/>
              </a:ext>
            </a:extLst>
          </p:cNvPr>
          <p:cNvSpPr/>
          <p:nvPr/>
        </p:nvSpPr>
        <p:spPr>
          <a:xfrm>
            <a:off x="483705" y="2345635"/>
            <a:ext cx="1346142" cy="392562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A39DF34-2ECA-4D97-A553-AEB8AC51F067}"/>
              </a:ext>
            </a:extLst>
          </p:cNvPr>
          <p:cNvSpPr txBox="1"/>
          <p:nvPr/>
        </p:nvSpPr>
        <p:spPr>
          <a:xfrm>
            <a:off x="127590" y="6308827"/>
            <a:ext cx="1947075" cy="461665"/>
          </a:xfrm>
          <a:prstGeom prst="rect">
            <a:avLst/>
          </a:prstGeom>
          <a:noFill/>
        </p:spPr>
        <p:txBody>
          <a:bodyPr wrap="square" rtlCol="0">
            <a:spAutoFit/>
          </a:bodyPr>
          <a:lstStyle/>
          <a:p>
            <a:pPr algn="ctr"/>
            <a:r>
              <a:rPr lang="en-US" sz="1200" dirty="0"/>
              <a:t>Column used for Partitioning</a:t>
            </a:r>
          </a:p>
        </p:txBody>
      </p:sp>
    </p:spTree>
    <p:extLst>
      <p:ext uri="{BB962C8B-B14F-4D97-AF65-F5344CB8AC3E}">
        <p14:creationId xmlns:p14="http://schemas.microsoft.com/office/powerpoint/2010/main" val="38774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35" grpId="0" animBg="1"/>
      <p:bldP spid="37" grpId="0" animBg="1"/>
      <p:bldP spid="39" grpId="0" animBg="1"/>
      <p:bldP spid="41" grpId="0" animBg="1"/>
      <p:bldP spid="43" grpId="0" animBg="1"/>
      <p:bldP spid="45" grpId="0" animBg="1"/>
      <p:bldP spid="47" grpId="0" animBg="1"/>
      <p:bldP spid="49" grpId="0" animBg="1"/>
      <p:bldP spid="51" grpId="0" animBg="1"/>
      <p:bldP spid="53" grpId="0" animBg="1"/>
      <p:bldP spid="55" grpId="0" animBg="1"/>
      <p:bldP spid="11" grpId="0"/>
      <p:bldP spid="13" grpId="0" animBg="1"/>
      <p:bldP spid="16" grpId="0" animBg="1"/>
      <p:bldP spid="18" grpId="0" animBg="1"/>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71D2-E356-4E69-AA28-F64FD0656AAE}"/>
              </a:ext>
            </a:extLst>
          </p:cNvPr>
          <p:cNvSpPr>
            <a:spLocks noGrp="1"/>
          </p:cNvSpPr>
          <p:nvPr>
            <p:ph type="title"/>
          </p:nvPr>
        </p:nvSpPr>
        <p:spPr/>
        <p:txBody>
          <a:bodyPr/>
          <a:lstStyle/>
          <a:p>
            <a:r>
              <a:rPr lang="en-US" dirty="0"/>
              <a:t>Bucketing</a:t>
            </a:r>
          </a:p>
        </p:txBody>
      </p:sp>
      <p:grpSp>
        <p:nvGrpSpPr>
          <p:cNvPr id="36" name="Group 35">
            <a:extLst>
              <a:ext uri="{FF2B5EF4-FFF2-40B4-BE49-F238E27FC236}">
                <a16:creationId xmlns:a16="http://schemas.microsoft.com/office/drawing/2014/main" id="{D9B5B3F0-BF8A-4558-A1C9-915611AA58BB}"/>
              </a:ext>
            </a:extLst>
          </p:cNvPr>
          <p:cNvGrpSpPr/>
          <p:nvPr/>
        </p:nvGrpSpPr>
        <p:grpSpPr>
          <a:xfrm>
            <a:off x="583660" y="2743200"/>
            <a:ext cx="2470825" cy="515566"/>
            <a:chOff x="583660" y="2743200"/>
            <a:chExt cx="2470825" cy="515566"/>
          </a:xfrm>
        </p:grpSpPr>
        <p:sp>
          <p:nvSpPr>
            <p:cNvPr id="5" name="Rectangle 4">
              <a:extLst>
                <a:ext uri="{FF2B5EF4-FFF2-40B4-BE49-F238E27FC236}">
                  <a16:creationId xmlns:a16="http://schemas.microsoft.com/office/drawing/2014/main" id="{C4FD5BCE-2DEA-4670-9B48-75E07E9FD66B}"/>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64A9DBE6-32BB-471B-B2A2-BD59BD28F01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9" name="Group 38">
            <a:extLst>
              <a:ext uri="{FF2B5EF4-FFF2-40B4-BE49-F238E27FC236}">
                <a16:creationId xmlns:a16="http://schemas.microsoft.com/office/drawing/2014/main" id="{57EA79A3-4046-4412-8B1D-CF48493A84DB}"/>
              </a:ext>
            </a:extLst>
          </p:cNvPr>
          <p:cNvGrpSpPr/>
          <p:nvPr/>
        </p:nvGrpSpPr>
        <p:grpSpPr>
          <a:xfrm>
            <a:off x="583660" y="4488657"/>
            <a:ext cx="2470825" cy="524980"/>
            <a:chOff x="583660" y="4488657"/>
            <a:chExt cx="2470825" cy="524980"/>
          </a:xfrm>
        </p:grpSpPr>
        <p:sp>
          <p:nvSpPr>
            <p:cNvPr id="11" name="Rectangle 10">
              <a:extLst>
                <a:ext uri="{FF2B5EF4-FFF2-40B4-BE49-F238E27FC236}">
                  <a16:creationId xmlns:a16="http://schemas.microsoft.com/office/drawing/2014/main" id="{1858B434-DE7F-4459-81D7-77F9DEE1A60B}"/>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60ECF864-25E3-40B3-A12F-C91A0EBC8FB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8" name="Group 37">
            <a:extLst>
              <a:ext uri="{FF2B5EF4-FFF2-40B4-BE49-F238E27FC236}">
                <a16:creationId xmlns:a16="http://schemas.microsoft.com/office/drawing/2014/main" id="{B815F193-1BFC-4A22-B58A-A919271B4299}"/>
              </a:ext>
            </a:extLst>
          </p:cNvPr>
          <p:cNvGrpSpPr/>
          <p:nvPr/>
        </p:nvGrpSpPr>
        <p:grpSpPr>
          <a:xfrm>
            <a:off x="583660" y="3906838"/>
            <a:ext cx="2470825" cy="521842"/>
            <a:chOff x="583660" y="3906838"/>
            <a:chExt cx="2470825" cy="521842"/>
          </a:xfrm>
        </p:grpSpPr>
        <p:sp>
          <p:nvSpPr>
            <p:cNvPr id="9" name="Rectangle 8">
              <a:extLst>
                <a:ext uri="{FF2B5EF4-FFF2-40B4-BE49-F238E27FC236}">
                  <a16:creationId xmlns:a16="http://schemas.microsoft.com/office/drawing/2014/main" id="{753E0DBF-C4F8-451B-99A7-C2945C2DCDE7}"/>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CA49DBF2-BB55-4D4B-9040-CEBA796F611B}"/>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7" name="Group 36">
            <a:extLst>
              <a:ext uri="{FF2B5EF4-FFF2-40B4-BE49-F238E27FC236}">
                <a16:creationId xmlns:a16="http://schemas.microsoft.com/office/drawing/2014/main" id="{6B19580B-8826-4D42-BFE8-F0CB1F17F699}"/>
              </a:ext>
            </a:extLst>
          </p:cNvPr>
          <p:cNvGrpSpPr/>
          <p:nvPr/>
        </p:nvGrpSpPr>
        <p:grpSpPr>
          <a:xfrm>
            <a:off x="583660" y="3325019"/>
            <a:ext cx="2470825" cy="518704"/>
            <a:chOff x="583660" y="3325019"/>
            <a:chExt cx="2470825" cy="518704"/>
          </a:xfrm>
        </p:grpSpPr>
        <p:sp>
          <p:nvSpPr>
            <p:cNvPr id="7" name="Rectangle 6">
              <a:extLst>
                <a:ext uri="{FF2B5EF4-FFF2-40B4-BE49-F238E27FC236}">
                  <a16:creationId xmlns:a16="http://schemas.microsoft.com/office/drawing/2014/main" id="{E061F126-2F90-4A53-8CAA-FF0245F9ABB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A0A374E1-BB1E-4AD8-9177-631C0507D07D}"/>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0" name="Group 39">
            <a:extLst>
              <a:ext uri="{FF2B5EF4-FFF2-40B4-BE49-F238E27FC236}">
                <a16:creationId xmlns:a16="http://schemas.microsoft.com/office/drawing/2014/main" id="{3883723D-0442-401B-896E-BCE256D9A79A}"/>
              </a:ext>
            </a:extLst>
          </p:cNvPr>
          <p:cNvGrpSpPr/>
          <p:nvPr/>
        </p:nvGrpSpPr>
        <p:grpSpPr>
          <a:xfrm>
            <a:off x="595614" y="5070476"/>
            <a:ext cx="2458871" cy="528118"/>
            <a:chOff x="595614" y="5070476"/>
            <a:chExt cx="2458871" cy="528118"/>
          </a:xfrm>
        </p:grpSpPr>
        <p:sp>
          <p:nvSpPr>
            <p:cNvPr id="13" name="Rectangle 12">
              <a:extLst>
                <a:ext uri="{FF2B5EF4-FFF2-40B4-BE49-F238E27FC236}">
                  <a16:creationId xmlns:a16="http://schemas.microsoft.com/office/drawing/2014/main" id="{FF9F7A4D-5799-4FAE-A862-AC1A57307141}"/>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5" name="Rectangle 24">
              <a:extLst>
                <a:ext uri="{FF2B5EF4-FFF2-40B4-BE49-F238E27FC236}">
                  <a16:creationId xmlns:a16="http://schemas.microsoft.com/office/drawing/2014/main" id="{18423BD6-99E7-499C-B4C0-33BD08091983}"/>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1" name="Group 40">
            <a:extLst>
              <a:ext uri="{FF2B5EF4-FFF2-40B4-BE49-F238E27FC236}">
                <a16:creationId xmlns:a16="http://schemas.microsoft.com/office/drawing/2014/main" id="{F25E7213-BD88-42F8-A679-7CC1218ACC18}"/>
              </a:ext>
            </a:extLst>
          </p:cNvPr>
          <p:cNvGrpSpPr/>
          <p:nvPr/>
        </p:nvGrpSpPr>
        <p:grpSpPr>
          <a:xfrm>
            <a:off x="595614" y="5652297"/>
            <a:ext cx="2458871" cy="531252"/>
            <a:chOff x="595614" y="5652297"/>
            <a:chExt cx="2458871" cy="531252"/>
          </a:xfrm>
        </p:grpSpPr>
        <p:sp>
          <p:nvSpPr>
            <p:cNvPr id="15" name="Rectangle 14">
              <a:extLst>
                <a:ext uri="{FF2B5EF4-FFF2-40B4-BE49-F238E27FC236}">
                  <a16:creationId xmlns:a16="http://schemas.microsoft.com/office/drawing/2014/main" id="{5F896E18-9E32-4531-9E88-A696653E1CAD}"/>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7" name="Rectangle 26">
              <a:extLst>
                <a:ext uri="{FF2B5EF4-FFF2-40B4-BE49-F238E27FC236}">
                  <a16:creationId xmlns:a16="http://schemas.microsoft.com/office/drawing/2014/main" id="{3A9F2576-582C-4715-A7A4-06704E8B041A}"/>
                </a:ext>
              </a:extLst>
            </p:cNvPr>
            <p:cNvSpPr/>
            <p:nvPr/>
          </p:nvSpPr>
          <p:spPr>
            <a:xfrm>
              <a:off x="1867711" y="5667983"/>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grpSp>
      <p:sp>
        <p:nvSpPr>
          <p:cNvPr id="33" name="Rectangle 32">
            <a:extLst>
              <a:ext uri="{FF2B5EF4-FFF2-40B4-BE49-F238E27FC236}">
                <a16:creationId xmlns:a16="http://schemas.microsoft.com/office/drawing/2014/main" id="{7823B8B6-D902-4D1A-95D0-6DA2FEC596B7}"/>
              </a:ext>
            </a:extLst>
          </p:cNvPr>
          <p:cNvSpPr/>
          <p:nvPr/>
        </p:nvSpPr>
        <p:spPr>
          <a:xfrm>
            <a:off x="7388576" y="2378665"/>
            <a:ext cx="4373641" cy="18927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0</a:t>
            </a:r>
          </a:p>
        </p:txBody>
      </p:sp>
      <p:sp>
        <p:nvSpPr>
          <p:cNvPr id="35" name="Rectangle 34">
            <a:extLst>
              <a:ext uri="{FF2B5EF4-FFF2-40B4-BE49-F238E27FC236}">
                <a16:creationId xmlns:a16="http://schemas.microsoft.com/office/drawing/2014/main" id="{BF1A8333-7FCE-4852-91AB-0D0CD7095350}"/>
              </a:ext>
            </a:extLst>
          </p:cNvPr>
          <p:cNvSpPr/>
          <p:nvPr/>
        </p:nvSpPr>
        <p:spPr>
          <a:xfrm>
            <a:off x="7334653" y="4508261"/>
            <a:ext cx="4373641" cy="1892707"/>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1</a:t>
            </a:r>
          </a:p>
        </p:txBody>
      </p:sp>
      <p:grpSp>
        <p:nvGrpSpPr>
          <p:cNvPr id="42" name="Group 41">
            <a:extLst>
              <a:ext uri="{FF2B5EF4-FFF2-40B4-BE49-F238E27FC236}">
                <a16:creationId xmlns:a16="http://schemas.microsoft.com/office/drawing/2014/main" id="{2CB26C30-3CB3-4992-97BD-112DD335A536}"/>
              </a:ext>
            </a:extLst>
          </p:cNvPr>
          <p:cNvGrpSpPr/>
          <p:nvPr/>
        </p:nvGrpSpPr>
        <p:grpSpPr>
          <a:xfrm>
            <a:off x="9137515" y="2436853"/>
            <a:ext cx="2470825" cy="515566"/>
            <a:chOff x="583660" y="2743200"/>
            <a:chExt cx="2470825" cy="515566"/>
          </a:xfrm>
        </p:grpSpPr>
        <p:sp>
          <p:nvSpPr>
            <p:cNvPr id="43" name="Rectangle 42">
              <a:extLst>
                <a:ext uri="{FF2B5EF4-FFF2-40B4-BE49-F238E27FC236}">
                  <a16:creationId xmlns:a16="http://schemas.microsoft.com/office/drawing/2014/main" id="{FA7F398B-BC02-4BEC-8587-CCD2D09AF4F0}"/>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Rectangle 43">
              <a:extLst>
                <a:ext uri="{FF2B5EF4-FFF2-40B4-BE49-F238E27FC236}">
                  <a16:creationId xmlns:a16="http://schemas.microsoft.com/office/drawing/2014/main" id="{BB1D8881-B150-42A9-BEC7-7C1B6F88CC14}"/>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48" name="Group 47">
            <a:extLst>
              <a:ext uri="{FF2B5EF4-FFF2-40B4-BE49-F238E27FC236}">
                <a16:creationId xmlns:a16="http://schemas.microsoft.com/office/drawing/2014/main" id="{DE2D3E1E-4787-48EE-8455-88E5128BFC30}"/>
              </a:ext>
            </a:extLst>
          </p:cNvPr>
          <p:cNvGrpSpPr/>
          <p:nvPr/>
        </p:nvGrpSpPr>
        <p:grpSpPr>
          <a:xfrm>
            <a:off x="9137515" y="3052503"/>
            <a:ext cx="2470825" cy="521842"/>
            <a:chOff x="583660" y="3906838"/>
            <a:chExt cx="2470825" cy="521842"/>
          </a:xfrm>
        </p:grpSpPr>
        <p:sp>
          <p:nvSpPr>
            <p:cNvPr id="49" name="Rectangle 48">
              <a:extLst>
                <a:ext uri="{FF2B5EF4-FFF2-40B4-BE49-F238E27FC236}">
                  <a16:creationId xmlns:a16="http://schemas.microsoft.com/office/drawing/2014/main" id="{938C5057-304A-4CBF-B3D3-2655DC3D9CAB}"/>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0" name="Rectangle 49">
              <a:extLst>
                <a:ext uri="{FF2B5EF4-FFF2-40B4-BE49-F238E27FC236}">
                  <a16:creationId xmlns:a16="http://schemas.microsoft.com/office/drawing/2014/main" id="{02600A88-2147-465F-BD0A-B502AF6C6290}"/>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1" name="Group 50">
            <a:extLst>
              <a:ext uri="{FF2B5EF4-FFF2-40B4-BE49-F238E27FC236}">
                <a16:creationId xmlns:a16="http://schemas.microsoft.com/office/drawing/2014/main" id="{40E309E5-77F2-4C3B-A017-642E92C00ACB}"/>
              </a:ext>
            </a:extLst>
          </p:cNvPr>
          <p:cNvGrpSpPr/>
          <p:nvPr/>
        </p:nvGrpSpPr>
        <p:grpSpPr>
          <a:xfrm>
            <a:off x="9137515" y="3674429"/>
            <a:ext cx="2470825" cy="524980"/>
            <a:chOff x="583660" y="4488657"/>
            <a:chExt cx="2470825" cy="524980"/>
          </a:xfrm>
        </p:grpSpPr>
        <p:sp>
          <p:nvSpPr>
            <p:cNvPr id="52" name="Rectangle 51">
              <a:extLst>
                <a:ext uri="{FF2B5EF4-FFF2-40B4-BE49-F238E27FC236}">
                  <a16:creationId xmlns:a16="http://schemas.microsoft.com/office/drawing/2014/main" id="{EE88606D-B111-42AF-BBCC-8C9F37ACD501}"/>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3" name="Rectangle 52">
              <a:extLst>
                <a:ext uri="{FF2B5EF4-FFF2-40B4-BE49-F238E27FC236}">
                  <a16:creationId xmlns:a16="http://schemas.microsoft.com/office/drawing/2014/main" id="{D4086FD9-EEB7-4DC4-8421-814558F8415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4" name="Group 53">
            <a:extLst>
              <a:ext uri="{FF2B5EF4-FFF2-40B4-BE49-F238E27FC236}">
                <a16:creationId xmlns:a16="http://schemas.microsoft.com/office/drawing/2014/main" id="{F90BB377-F99D-4832-A813-BEF35C9B8E92}"/>
              </a:ext>
            </a:extLst>
          </p:cNvPr>
          <p:cNvGrpSpPr/>
          <p:nvPr/>
        </p:nvGrpSpPr>
        <p:grpSpPr>
          <a:xfrm>
            <a:off x="9088876" y="4564324"/>
            <a:ext cx="2470825" cy="518704"/>
            <a:chOff x="583660" y="3325019"/>
            <a:chExt cx="2470825" cy="518704"/>
          </a:xfrm>
        </p:grpSpPr>
        <p:sp>
          <p:nvSpPr>
            <p:cNvPr id="55" name="Rectangle 54">
              <a:extLst>
                <a:ext uri="{FF2B5EF4-FFF2-40B4-BE49-F238E27FC236}">
                  <a16:creationId xmlns:a16="http://schemas.microsoft.com/office/drawing/2014/main" id="{34CC67A3-051F-4220-8B50-24024B45EEF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Rectangle 55">
              <a:extLst>
                <a:ext uri="{FF2B5EF4-FFF2-40B4-BE49-F238E27FC236}">
                  <a16:creationId xmlns:a16="http://schemas.microsoft.com/office/drawing/2014/main" id="{64C35E7B-CC7B-4279-97B6-EB90348546FE}"/>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57" name="Group 56">
            <a:extLst>
              <a:ext uri="{FF2B5EF4-FFF2-40B4-BE49-F238E27FC236}">
                <a16:creationId xmlns:a16="http://schemas.microsoft.com/office/drawing/2014/main" id="{BCE4C8D1-8559-4EE3-933F-B9C4C84B5DEB}"/>
              </a:ext>
            </a:extLst>
          </p:cNvPr>
          <p:cNvGrpSpPr/>
          <p:nvPr/>
        </p:nvGrpSpPr>
        <p:grpSpPr>
          <a:xfrm>
            <a:off x="9100830" y="5139865"/>
            <a:ext cx="2458871" cy="528118"/>
            <a:chOff x="595614" y="5070476"/>
            <a:chExt cx="2458871" cy="528118"/>
          </a:xfrm>
        </p:grpSpPr>
        <p:sp>
          <p:nvSpPr>
            <p:cNvPr id="58" name="Rectangle 57">
              <a:extLst>
                <a:ext uri="{FF2B5EF4-FFF2-40B4-BE49-F238E27FC236}">
                  <a16:creationId xmlns:a16="http://schemas.microsoft.com/office/drawing/2014/main" id="{EA52572D-64D7-4766-BD27-31879685A7B5}"/>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BAD7780F-8C79-49B3-A9B9-FA052F78DC36}"/>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sp>
        <p:nvSpPr>
          <p:cNvPr id="61" name="Rectangle 60">
            <a:extLst>
              <a:ext uri="{FF2B5EF4-FFF2-40B4-BE49-F238E27FC236}">
                <a16:creationId xmlns:a16="http://schemas.microsoft.com/office/drawing/2014/main" id="{E3FA6AEF-91CF-40C5-BEEB-EEE8FD49F205}"/>
              </a:ext>
            </a:extLst>
          </p:cNvPr>
          <p:cNvSpPr/>
          <p:nvPr/>
        </p:nvSpPr>
        <p:spPr>
          <a:xfrm>
            <a:off x="9100830" y="5755783"/>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4" name="TextBox 63">
            <a:extLst>
              <a:ext uri="{FF2B5EF4-FFF2-40B4-BE49-F238E27FC236}">
                <a16:creationId xmlns:a16="http://schemas.microsoft.com/office/drawing/2014/main" id="{EA934F93-EB0A-411D-9782-532C9DAB0936}"/>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66" name="TextBox 65">
            <a:extLst>
              <a:ext uri="{FF2B5EF4-FFF2-40B4-BE49-F238E27FC236}">
                <a16:creationId xmlns:a16="http://schemas.microsoft.com/office/drawing/2014/main" id="{C30A1F29-9B74-46DB-8677-D3DC2FABAAF3}"/>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sp>
        <p:nvSpPr>
          <p:cNvPr id="3" name="TextBox 2">
            <a:extLst>
              <a:ext uri="{FF2B5EF4-FFF2-40B4-BE49-F238E27FC236}">
                <a16:creationId xmlns:a16="http://schemas.microsoft.com/office/drawing/2014/main" id="{B1D7945D-C219-4A59-95B8-6DD583B3280C}"/>
              </a:ext>
            </a:extLst>
          </p:cNvPr>
          <p:cNvSpPr txBox="1"/>
          <p:nvPr/>
        </p:nvSpPr>
        <p:spPr>
          <a:xfrm>
            <a:off x="3179484" y="2354464"/>
            <a:ext cx="1308695" cy="307777"/>
          </a:xfrm>
          <a:prstGeom prst="rect">
            <a:avLst/>
          </a:prstGeom>
          <a:noFill/>
        </p:spPr>
        <p:txBody>
          <a:bodyPr wrap="square" rtlCol="0">
            <a:spAutoFit/>
          </a:bodyPr>
          <a:lstStyle/>
          <a:p>
            <a:r>
              <a:rPr lang="en-US" sz="1400" dirty="0"/>
              <a:t>Hash(Name)</a:t>
            </a:r>
          </a:p>
        </p:txBody>
      </p:sp>
      <p:sp>
        <p:nvSpPr>
          <p:cNvPr id="4" name="Rectangle 3">
            <a:extLst>
              <a:ext uri="{FF2B5EF4-FFF2-40B4-BE49-F238E27FC236}">
                <a16:creationId xmlns:a16="http://schemas.microsoft.com/office/drawing/2014/main" id="{8EE43FA8-5C4E-4DBD-8B13-CC2534A5F719}"/>
              </a:ext>
            </a:extLst>
          </p:cNvPr>
          <p:cNvSpPr/>
          <p:nvPr/>
        </p:nvSpPr>
        <p:spPr>
          <a:xfrm>
            <a:off x="3278836" y="274320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 name="Rectangle 5">
            <a:extLst>
              <a:ext uri="{FF2B5EF4-FFF2-40B4-BE49-F238E27FC236}">
                <a16:creationId xmlns:a16="http://schemas.microsoft.com/office/drawing/2014/main" id="{D54C7725-F6BA-40F6-8E6C-04CBF0A13AF3}"/>
              </a:ext>
            </a:extLst>
          </p:cNvPr>
          <p:cNvSpPr/>
          <p:nvPr/>
        </p:nvSpPr>
        <p:spPr>
          <a:xfrm>
            <a:off x="3278835" y="3354684"/>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1223EB7D-A016-42BA-9A38-BB92DD7631FD}"/>
              </a:ext>
            </a:extLst>
          </p:cNvPr>
          <p:cNvSpPr/>
          <p:nvPr/>
        </p:nvSpPr>
        <p:spPr>
          <a:xfrm>
            <a:off x="3278835" y="5083028"/>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080C976F-43BC-4D1F-8140-0C579FDBA334}"/>
              </a:ext>
            </a:extLst>
          </p:cNvPr>
          <p:cNvSpPr/>
          <p:nvPr/>
        </p:nvSpPr>
        <p:spPr>
          <a:xfrm>
            <a:off x="3278835" y="5681001"/>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17B88450-99F4-400A-91F7-FDD329390272}"/>
              </a:ext>
            </a:extLst>
          </p:cNvPr>
          <p:cNvSpPr/>
          <p:nvPr/>
        </p:nvSpPr>
        <p:spPr>
          <a:xfrm>
            <a:off x="3278835" y="3940017"/>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4" name="Rectangle 13">
            <a:extLst>
              <a:ext uri="{FF2B5EF4-FFF2-40B4-BE49-F238E27FC236}">
                <a16:creationId xmlns:a16="http://schemas.microsoft.com/office/drawing/2014/main" id="{AEE25641-25B6-425A-80F2-1F9BD4880AD4}"/>
              </a:ext>
            </a:extLst>
          </p:cNvPr>
          <p:cNvSpPr/>
          <p:nvPr/>
        </p:nvSpPr>
        <p:spPr>
          <a:xfrm>
            <a:off x="3278834" y="452893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16BCF249-EA0B-4345-BE56-56F341D01034}"/>
              </a:ext>
            </a:extLst>
          </p:cNvPr>
          <p:cNvSpPr/>
          <p:nvPr/>
        </p:nvSpPr>
        <p:spPr>
          <a:xfrm>
            <a:off x="10372927" y="5760321"/>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cxnSp>
        <p:nvCxnSpPr>
          <p:cNvPr id="20" name="Straight Arrow Connector 19">
            <a:extLst>
              <a:ext uri="{FF2B5EF4-FFF2-40B4-BE49-F238E27FC236}">
                <a16:creationId xmlns:a16="http://schemas.microsoft.com/office/drawing/2014/main" id="{8FD83E2C-72BA-479C-BB50-C343FB37C0DC}"/>
              </a:ext>
            </a:extLst>
          </p:cNvPr>
          <p:cNvCxnSpPr/>
          <p:nvPr/>
        </p:nvCxnSpPr>
        <p:spPr>
          <a:xfrm>
            <a:off x="4488179" y="3006783"/>
            <a:ext cx="2735581"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05D265-E9F9-4DA8-A477-A662E8A375CF}"/>
              </a:ext>
            </a:extLst>
          </p:cNvPr>
          <p:cNvCxnSpPr/>
          <p:nvPr/>
        </p:nvCxnSpPr>
        <p:spPr>
          <a:xfrm>
            <a:off x="4488179" y="3568069"/>
            <a:ext cx="2735581" cy="1436154"/>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F9D3BDD-EFB4-4D63-AF50-8CB3C8214C1F}"/>
              </a:ext>
            </a:extLst>
          </p:cNvPr>
          <p:cNvCxnSpPr/>
          <p:nvPr/>
        </p:nvCxnSpPr>
        <p:spPr>
          <a:xfrm flipV="1">
            <a:off x="4488179" y="3429000"/>
            <a:ext cx="2735581" cy="77040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6F6145-A0B2-41C1-BFDF-2A2B763F83D2}"/>
              </a:ext>
            </a:extLst>
          </p:cNvPr>
          <p:cNvCxnSpPr/>
          <p:nvPr/>
        </p:nvCxnSpPr>
        <p:spPr>
          <a:xfrm flipV="1">
            <a:off x="4488179" y="3840585"/>
            <a:ext cx="2735581" cy="8838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9DC05F-6814-457D-B6C4-470EB724BA17}"/>
              </a:ext>
            </a:extLst>
          </p:cNvPr>
          <p:cNvCxnSpPr/>
          <p:nvPr/>
        </p:nvCxnSpPr>
        <p:spPr>
          <a:xfrm>
            <a:off x="4488179" y="53263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99CB9DAB-F3F5-4332-879D-E532AF49A583}"/>
              </a:ext>
            </a:extLst>
          </p:cNvPr>
          <p:cNvCxnSpPr>
            <a:cxnSpLocks/>
          </p:cNvCxnSpPr>
          <p:nvPr/>
        </p:nvCxnSpPr>
        <p:spPr>
          <a:xfrm>
            <a:off x="4488179" y="59359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41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61" grpId="0" animBg="1"/>
      <p:bldP spid="3" grpId="0"/>
      <p:bldP spid="4" grpId="0" animBg="1"/>
      <p:bldP spid="6" grpId="0" animBg="1"/>
      <p:bldP spid="8" grpId="0" animBg="1"/>
      <p:bldP spid="10" grpId="0" animBg="1"/>
      <p:bldP spid="12" grpId="0" animBg="1"/>
      <p:bldP spid="14"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6EFD-7FDF-41D9-B191-40C8AA2842D3}"/>
              </a:ext>
            </a:extLst>
          </p:cNvPr>
          <p:cNvSpPr>
            <a:spLocks noGrp="1"/>
          </p:cNvSpPr>
          <p:nvPr>
            <p:ph type="title"/>
          </p:nvPr>
        </p:nvSpPr>
        <p:spPr/>
        <p:txBody>
          <a:bodyPr/>
          <a:lstStyle/>
          <a:p>
            <a:r>
              <a:rPr lang="en-US" dirty="0"/>
              <a:t>Partitioning vs Bucketing</a:t>
            </a:r>
          </a:p>
        </p:txBody>
      </p:sp>
      <p:sp>
        <p:nvSpPr>
          <p:cNvPr id="3" name="Content Placeholder 2">
            <a:extLst>
              <a:ext uri="{FF2B5EF4-FFF2-40B4-BE49-F238E27FC236}">
                <a16:creationId xmlns:a16="http://schemas.microsoft.com/office/drawing/2014/main" id="{59504D56-0CCD-4238-A465-0A22DBDB8D7C}"/>
              </a:ext>
            </a:extLst>
          </p:cNvPr>
          <p:cNvSpPr>
            <a:spLocks noGrp="1"/>
          </p:cNvSpPr>
          <p:nvPr>
            <p:ph idx="1"/>
          </p:nvPr>
        </p:nvSpPr>
        <p:spPr>
          <a:xfrm>
            <a:off x="1154954" y="2603500"/>
            <a:ext cx="9964684" cy="3416300"/>
          </a:xfrm>
        </p:spPr>
        <p:txBody>
          <a:bodyPr>
            <a:normAutofit lnSpcReduction="10000"/>
          </a:bodyPr>
          <a:lstStyle/>
          <a:p>
            <a:r>
              <a:rPr lang="en-US" dirty="0"/>
              <a:t>Use </a:t>
            </a:r>
            <a:r>
              <a:rPr lang="en-US" b="1" dirty="0"/>
              <a:t>partitioning</a:t>
            </a:r>
            <a:r>
              <a:rPr lang="en-US" dirty="0"/>
              <a:t> when your output data will be filtered based on the partitioning column</a:t>
            </a:r>
          </a:p>
          <a:p>
            <a:pPr lvl="1"/>
            <a:r>
              <a:rPr lang="en-US" dirty="0"/>
              <a:t>E.g. time, country code, product type, etc.</a:t>
            </a:r>
          </a:p>
          <a:p>
            <a:pPr lvl="1"/>
            <a:r>
              <a:rPr lang="en-US" dirty="0"/>
              <a:t>Pick a column which has small cardinality </a:t>
            </a:r>
            <a:r>
              <a:rPr lang="en-US" i="1" dirty="0"/>
              <a:t>(e.g. </a:t>
            </a:r>
            <a:r>
              <a:rPr lang="en-US" i="1" dirty="0" err="1"/>
              <a:t>user_id</a:t>
            </a:r>
            <a:r>
              <a:rPr lang="en-US" i="1" dirty="0"/>
              <a:t> is not a good choice!)</a:t>
            </a:r>
            <a:endParaRPr lang="en-US" dirty="0"/>
          </a:p>
          <a:p>
            <a:pPr lvl="1"/>
            <a:r>
              <a:rPr lang="en-US" dirty="0"/>
              <a:t>You can have multiple layer of partitioning, e.g. first by time and after </a:t>
            </a:r>
            <a:r>
              <a:rPr lang="en-US" dirty="0" err="1"/>
              <a:t>product_id</a:t>
            </a:r>
            <a:endParaRPr lang="en-US" dirty="0"/>
          </a:p>
          <a:p>
            <a:pPr lvl="2"/>
            <a:r>
              <a:rPr lang="en-US" dirty="0"/>
              <a:t>But don’t overuse! You may end up large number of small files which is bad from I/O perf. Aspect</a:t>
            </a:r>
          </a:p>
          <a:p>
            <a:endParaRPr lang="en-US" dirty="0"/>
          </a:p>
          <a:p>
            <a:r>
              <a:rPr lang="en-US" dirty="0"/>
              <a:t>Use </a:t>
            </a:r>
            <a:r>
              <a:rPr lang="en-US" b="1" dirty="0"/>
              <a:t>Bucketing</a:t>
            </a:r>
            <a:r>
              <a:rPr lang="en-US" dirty="0"/>
              <a:t> when you want your result dataset to be joined based on the bucketing key by a subsequent data processing job</a:t>
            </a:r>
          </a:p>
          <a:p>
            <a:pPr lvl="1"/>
            <a:r>
              <a:rPr lang="en-US" dirty="0"/>
              <a:t>Set the number of partitions wisely</a:t>
            </a:r>
          </a:p>
          <a:p>
            <a:pPr lvl="1"/>
            <a:endParaRPr lang="en-US" dirty="0"/>
          </a:p>
        </p:txBody>
      </p:sp>
    </p:spTree>
    <p:extLst>
      <p:ext uri="{BB962C8B-B14F-4D97-AF65-F5344CB8AC3E}">
        <p14:creationId xmlns:p14="http://schemas.microsoft.com/office/powerpoint/2010/main" val="302950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294454" y="6065520"/>
            <a:ext cx="2369820" cy="369332"/>
          </a:xfrm>
          <a:prstGeom prst="rect">
            <a:avLst/>
          </a:prstGeom>
          <a:noFill/>
        </p:spPr>
        <p:txBody>
          <a:bodyPr wrap="square" rtlCol="0">
            <a:spAutoFit/>
          </a:bodyPr>
          <a:lstStyle/>
          <a:p>
            <a:r>
              <a:rPr lang="en-US" dirty="0"/>
              <a:t>Data Frame / RDD</a:t>
            </a:r>
          </a:p>
        </p:txBody>
      </p:sp>
      <p:sp>
        <p:nvSpPr>
          <p:cNvPr id="6" name="Rectangle 5">
            <a:extLst>
              <a:ext uri="{FF2B5EF4-FFF2-40B4-BE49-F238E27FC236}">
                <a16:creationId xmlns:a16="http://schemas.microsoft.com/office/drawing/2014/main" id="{FF5F475D-1E2C-4ACD-89F9-74D1BC8BCB17}"/>
              </a:ext>
            </a:extLst>
          </p:cNvPr>
          <p:cNvSpPr/>
          <p:nvPr/>
        </p:nvSpPr>
        <p:spPr>
          <a:xfrm>
            <a:off x="1455420"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0" name="Rectangle 9">
            <a:extLst>
              <a:ext uri="{FF2B5EF4-FFF2-40B4-BE49-F238E27FC236}">
                <a16:creationId xmlns:a16="http://schemas.microsoft.com/office/drawing/2014/main" id="{7C534235-6283-49A3-8E99-9FFF0F196D62}"/>
              </a:ext>
            </a:extLst>
          </p:cNvPr>
          <p:cNvSpPr/>
          <p:nvPr/>
        </p:nvSpPr>
        <p:spPr>
          <a:xfrm>
            <a:off x="1455420" y="4208576"/>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2" name="Rectangle 11">
            <a:extLst>
              <a:ext uri="{FF2B5EF4-FFF2-40B4-BE49-F238E27FC236}">
                <a16:creationId xmlns:a16="http://schemas.microsoft.com/office/drawing/2014/main" id="{EF6A4855-C4D2-4E49-9BFD-413DFB8F1082}"/>
              </a:ext>
            </a:extLst>
          </p:cNvPr>
          <p:cNvSpPr/>
          <p:nvPr/>
        </p:nvSpPr>
        <p:spPr>
          <a:xfrm>
            <a:off x="1455420"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4030980"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4052421" y="3394543"/>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4030980" y="4208576"/>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4030980" y="478752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3" name="Rectangle: Rounded Corners 22">
            <a:extLst>
              <a:ext uri="{FF2B5EF4-FFF2-40B4-BE49-F238E27FC236}">
                <a16:creationId xmlns:a16="http://schemas.microsoft.com/office/drawing/2014/main" id="{BA81C8ED-CC48-4FFA-8EDF-A6BCF58C08E0}"/>
              </a:ext>
            </a:extLst>
          </p:cNvPr>
          <p:cNvSpPr/>
          <p:nvPr/>
        </p:nvSpPr>
        <p:spPr>
          <a:xfrm>
            <a:off x="4030980" y="5368818"/>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cxnSp>
        <p:nvCxnSpPr>
          <p:cNvPr id="30" name="Straight Arrow Connector 29">
            <a:extLst>
              <a:ext uri="{FF2B5EF4-FFF2-40B4-BE49-F238E27FC236}">
                <a16:creationId xmlns:a16="http://schemas.microsoft.com/office/drawing/2014/main" id="{5A856440-26BB-44B5-8AE6-393D3E90A53F}"/>
              </a:ext>
            </a:extLst>
          </p:cNvPr>
          <p:cNvCxnSpPr>
            <a:stCxn id="6" idx="3"/>
            <a:endCxn id="15" idx="1"/>
          </p:cNvCxnSpPr>
          <p:nvPr/>
        </p:nvCxnSpPr>
        <p:spPr>
          <a:xfrm>
            <a:off x="3329940" y="303921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355371D-E9E0-44A9-92AE-786A3A99352E}"/>
              </a:ext>
            </a:extLst>
          </p:cNvPr>
          <p:cNvCxnSpPr/>
          <p:nvPr/>
        </p:nvCxnSpPr>
        <p:spPr>
          <a:xfrm>
            <a:off x="3344234" y="358902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7944EB-8079-49D9-827A-CA528B98817A}"/>
              </a:ext>
            </a:extLst>
          </p:cNvPr>
          <p:cNvCxnSpPr/>
          <p:nvPr/>
        </p:nvCxnSpPr>
        <p:spPr>
          <a:xfrm>
            <a:off x="3351381" y="443103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81C80D5-2379-47E8-BBCC-D1E5D7546683}"/>
              </a:ext>
            </a:extLst>
          </p:cNvPr>
          <p:cNvCxnSpPr/>
          <p:nvPr/>
        </p:nvCxnSpPr>
        <p:spPr>
          <a:xfrm>
            <a:off x="3351381" y="5009983"/>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DFEDFCE-4B77-4734-87D2-82DBB490ED3C}"/>
              </a:ext>
            </a:extLst>
          </p:cNvPr>
          <p:cNvCxnSpPr/>
          <p:nvPr/>
        </p:nvCxnSpPr>
        <p:spPr>
          <a:xfrm>
            <a:off x="3351381" y="558365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0" name="Rectangle 39">
            <a:extLst>
              <a:ext uri="{FF2B5EF4-FFF2-40B4-BE49-F238E27FC236}">
                <a16:creationId xmlns:a16="http://schemas.microsoft.com/office/drawing/2014/main" id="{332D4298-E5C2-4B84-B99D-5623F669C7B7}"/>
              </a:ext>
            </a:extLst>
          </p:cNvPr>
          <p:cNvSpPr/>
          <p:nvPr/>
        </p:nvSpPr>
        <p:spPr>
          <a:xfrm>
            <a:off x="9795510" y="434188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endCxn id="36" idx="1"/>
          </p:cNvCxnSpPr>
          <p:nvPr/>
        </p:nvCxnSpPr>
        <p:spPr>
          <a:xfrm>
            <a:off x="5875020" y="3039212"/>
            <a:ext cx="3886200"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5896461" y="3601757"/>
            <a:ext cx="3864759" cy="86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5E52541-F84E-4A5B-BDFD-BF00D8FCB8E9}"/>
              </a:ext>
            </a:extLst>
          </p:cNvPr>
          <p:cNvCxnSpPr>
            <a:cxnSpLocks/>
            <a:endCxn id="40" idx="1"/>
          </p:cNvCxnSpPr>
          <p:nvPr/>
        </p:nvCxnSpPr>
        <p:spPr>
          <a:xfrm>
            <a:off x="5896461" y="4407002"/>
            <a:ext cx="3899049" cy="1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0A11983-5D16-4A91-AD16-CBE735A274C4}"/>
              </a:ext>
            </a:extLst>
          </p:cNvPr>
          <p:cNvCxnSpPr>
            <a:cxnSpLocks/>
          </p:cNvCxnSpPr>
          <p:nvPr/>
        </p:nvCxnSpPr>
        <p:spPr>
          <a:xfrm>
            <a:off x="5896461" y="5009983"/>
            <a:ext cx="3864759" cy="2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DC924BC-6F90-4385-9186-D0F9DF06F0DE}"/>
              </a:ext>
            </a:extLst>
          </p:cNvPr>
          <p:cNvCxnSpPr>
            <a:cxnSpLocks/>
            <a:endCxn id="44" idx="1"/>
          </p:cNvCxnSpPr>
          <p:nvPr/>
        </p:nvCxnSpPr>
        <p:spPr>
          <a:xfrm flipV="1">
            <a:off x="5875020" y="5552143"/>
            <a:ext cx="3920490" cy="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3EE16DB0-D6BB-4E0A-8C6C-C77EF207012C}"/>
              </a:ext>
            </a:extLst>
          </p:cNvPr>
          <p:cNvSpPr txBox="1"/>
          <p:nvPr/>
        </p:nvSpPr>
        <p:spPr>
          <a:xfrm>
            <a:off x="5620813" y="5921821"/>
            <a:ext cx="4174697" cy="923330"/>
          </a:xfrm>
          <a:prstGeom prst="rect">
            <a:avLst/>
          </a:prstGeom>
          <a:noFill/>
        </p:spPr>
        <p:txBody>
          <a:bodyPr wrap="square" rtlCol="0">
            <a:spAutoFit/>
          </a:bodyPr>
          <a:lstStyle/>
          <a:p>
            <a:pPr algn="ctr"/>
            <a:r>
              <a:rPr lang="en-US" dirty="0"/>
              <a:t>Output file size should be in an optimal range, too many or too large files are not beneficial</a:t>
            </a:r>
          </a:p>
        </p:txBody>
      </p:sp>
    </p:spTree>
    <p:extLst>
      <p:ext uri="{BB962C8B-B14F-4D97-AF65-F5344CB8AC3E}">
        <p14:creationId xmlns:p14="http://schemas.microsoft.com/office/powerpoint/2010/main" val="4171352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repartition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4273607"/>
            <a:ext cx="1874520" cy="1598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6799742"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6799742" y="481520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stCxn id="15" idx="3"/>
            <a:endCxn id="36" idx="1"/>
          </p:cNvCxnSpPr>
          <p:nvPr/>
        </p:nvCxnSpPr>
        <p:spPr>
          <a:xfrm>
            <a:off x="8643782" y="3039212"/>
            <a:ext cx="1117438"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23764"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6" name="Rectangle 15">
            <a:extLst>
              <a:ext uri="{FF2B5EF4-FFF2-40B4-BE49-F238E27FC236}">
                <a16:creationId xmlns:a16="http://schemas.microsoft.com/office/drawing/2014/main" id="{37E955A8-8C96-4CC0-B06C-FC400A73C8FD}"/>
              </a:ext>
            </a:extLst>
          </p:cNvPr>
          <p:cNvSpPr/>
          <p:nvPr/>
        </p:nvSpPr>
        <p:spPr>
          <a:xfrm>
            <a:off x="4224044"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2" name="Rectangle 21">
            <a:extLst>
              <a:ext uri="{FF2B5EF4-FFF2-40B4-BE49-F238E27FC236}">
                <a16:creationId xmlns:a16="http://schemas.microsoft.com/office/drawing/2014/main" id="{3CC3194B-CE42-4D26-A802-4C7EAC213043}"/>
              </a:ext>
            </a:extLst>
          </p:cNvPr>
          <p:cNvSpPr/>
          <p:nvPr/>
        </p:nvSpPr>
        <p:spPr>
          <a:xfrm>
            <a:off x="4224044"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29" name="Straight Arrow Connector 28">
            <a:extLst>
              <a:ext uri="{FF2B5EF4-FFF2-40B4-BE49-F238E27FC236}">
                <a16:creationId xmlns:a16="http://schemas.microsoft.com/office/drawing/2014/main" id="{D7E3B894-E521-4257-8AF0-3C9CC2F99667}"/>
              </a:ext>
            </a:extLst>
          </p:cNvPr>
          <p:cNvCxnSpPr/>
          <p:nvPr/>
        </p:nvCxnSpPr>
        <p:spPr>
          <a:xfrm flipV="1">
            <a:off x="3346874" y="3080906"/>
            <a:ext cx="877170" cy="58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FF885D-C5A9-4DEE-9D5C-72147C4A777B}"/>
              </a:ext>
            </a:extLst>
          </p:cNvPr>
          <p:cNvCxnSpPr/>
          <p:nvPr/>
        </p:nvCxnSpPr>
        <p:spPr>
          <a:xfrm flipV="1">
            <a:off x="3334697" y="3618767"/>
            <a:ext cx="885775" cy="116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A76E85-8513-4804-91AF-A50C15CBDA3F}"/>
              </a:ext>
            </a:extLst>
          </p:cNvPr>
          <p:cNvCxnSpPr/>
          <p:nvPr/>
        </p:nvCxnSpPr>
        <p:spPr>
          <a:xfrm>
            <a:off x="3346874" y="3747315"/>
            <a:ext cx="871082" cy="129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C0ECCA-6390-4E20-ADF8-DFDC41639B46}"/>
              </a:ext>
            </a:extLst>
          </p:cNvPr>
          <p:cNvCxnSpPr/>
          <p:nvPr/>
        </p:nvCxnSpPr>
        <p:spPr>
          <a:xfrm>
            <a:off x="3329940" y="3763835"/>
            <a:ext cx="873598" cy="185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0FEE18-1263-4272-ADE0-82E943995A1B}"/>
              </a:ext>
            </a:extLst>
          </p:cNvPr>
          <p:cNvCxnSpPr>
            <a:stCxn id="14" idx="3"/>
          </p:cNvCxnSpPr>
          <p:nvPr/>
        </p:nvCxnSpPr>
        <p:spPr>
          <a:xfrm flipV="1">
            <a:off x="3329940" y="3210273"/>
            <a:ext cx="873598" cy="186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EF12A39-DF78-410B-BE83-DA8B452AC7FB}"/>
              </a:ext>
            </a:extLst>
          </p:cNvPr>
          <p:cNvCxnSpPr>
            <a:stCxn id="14" idx="3"/>
          </p:cNvCxnSpPr>
          <p:nvPr/>
        </p:nvCxnSpPr>
        <p:spPr>
          <a:xfrm flipV="1">
            <a:off x="3329940" y="3763835"/>
            <a:ext cx="873598" cy="130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87D8D0-B385-46AE-B82D-1113854AD091}"/>
              </a:ext>
            </a:extLst>
          </p:cNvPr>
          <p:cNvCxnSpPr>
            <a:cxnSpLocks/>
          </p:cNvCxnSpPr>
          <p:nvPr/>
        </p:nvCxnSpPr>
        <p:spPr>
          <a:xfrm>
            <a:off x="3346874" y="5011151"/>
            <a:ext cx="856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DAE0EA-69CC-4A86-B7FA-8D5EB08A4F2A}"/>
              </a:ext>
            </a:extLst>
          </p:cNvPr>
          <p:cNvCxnSpPr>
            <a:stCxn id="14" idx="3"/>
          </p:cNvCxnSpPr>
          <p:nvPr/>
        </p:nvCxnSpPr>
        <p:spPr>
          <a:xfrm>
            <a:off x="3329940" y="5072673"/>
            <a:ext cx="873598" cy="47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3BCFF84-C0BF-46C2-82BD-C120DC86CFA6}"/>
              </a:ext>
            </a:extLst>
          </p:cNvPr>
          <p:cNvCxnSpPr>
            <a:stCxn id="16" idx="3"/>
            <a:endCxn id="15" idx="1"/>
          </p:cNvCxnSpPr>
          <p:nvPr/>
        </p:nvCxnSpPr>
        <p:spPr>
          <a:xfrm>
            <a:off x="6098564" y="303921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F790326-0840-494D-A656-7F79B2C01B4F}"/>
              </a:ext>
            </a:extLst>
          </p:cNvPr>
          <p:cNvCxnSpPr>
            <a:cxnSpLocks/>
            <a:stCxn id="22" idx="3"/>
            <a:endCxn id="19" idx="1"/>
          </p:cNvCxnSpPr>
          <p:nvPr/>
        </p:nvCxnSpPr>
        <p:spPr>
          <a:xfrm>
            <a:off x="6098564" y="503882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22D9F12-673A-44BE-ABD1-07EF1DB45CA9}"/>
              </a:ext>
            </a:extLst>
          </p:cNvPr>
          <p:cNvCxnSpPr>
            <a:cxnSpLocks/>
            <a:stCxn id="19" idx="3"/>
            <a:endCxn id="42" idx="1"/>
          </p:cNvCxnSpPr>
          <p:nvPr/>
        </p:nvCxnSpPr>
        <p:spPr>
          <a:xfrm>
            <a:off x="8643782" y="5038822"/>
            <a:ext cx="1151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Reportioned Data</a:t>
            </a:r>
          </a:p>
        </p:txBody>
      </p:sp>
    </p:spTree>
    <p:extLst>
      <p:ext uri="{BB962C8B-B14F-4D97-AF65-F5344CB8AC3E}">
        <p14:creationId xmlns:p14="http://schemas.microsoft.com/office/powerpoint/2010/main" val="37625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P spid="24" grpId="0" animBg="1"/>
      <p:bldP spid="26" grpId="0"/>
      <p:bldP spid="36" grpId="0" animBg="1"/>
      <p:bldP spid="38" grpId="0" animBg="1"/>
      <p:bldP spid="42" grpId="0" animBg="1"/>
      <p:bldP spid="44" grpId="0" animBg="1"/>
      <p:bldP spid="11" grpId="0" animBg="1"/>
      <p:bldP spid="13" grpId="0" animBg="1"/>
      <p:bldP spid="16" grpId="0" animBg="1"/>
      <p:bldP spid="18" grpId="0" animBg="1"/>
      <p:bldP spid="22" grpId="0" animBg="1"/>
      <p:bldP spid="25" grpId="0" animBg="1"/>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A8D2-360F-4BA8-BA71-E694B81F6E00}"/>
              </a:ext>
            </a:extLst>
          </p:cNvPr>
          <p:cNvSpPr>
            <a:spLocks noGrp="1"/>
          </p:cNvSpPr>
          <p:nvPr>
            <p:ph type="title"/>
          </p:nvPr>
        </p:nvSpPr>
        <p:spPr>
          <a:xfrm>
            <a:off x="1154954" y="947920"/>
            <a:ext cx="8761413" cy="728480"/>
          </a:xfrm>
        </p:spPr>
        <p:txBody>
          <a:bodyPr>
            <a:normAutofit/>
          </a:bodyPr>
          <a:lstStyle/>
          <a:p>
            <a:r>
              <a:rPr lang="en-US" dirty="0"/>
              <a:t>Meet the Instructor</a:t>
            </a:r>
          </a:p>
        </p:txBody>
      </p:sp>
      <p:pic>
        <p:nvPicPr>
          <p:cNvPr id="5" name="Picture 4" descr="A person smiling for the camera&#10;&#10;Description automatically generated">
            <a:extLst>
              <a:ext uri="{FF2B5EF4-FFF2-40B4-BE49-F238E27FC236}">
                <a16:creationId xmlns:a16="http://schemas.microsoft.com/office/drawing/2014/main" id="{A1A25D2C-8E67-4BDC-8B8D-7F5CBC2031A1}"/>
              </a:ext>
            </a:extLst>
          </p:cNvPr>
          <p:cNvPicPr>
            <a:picLocks noChangeAspect="1"/>
          </p:cNvPicPr>
          <p:nvPr/>
        </p:nvPicPr>
        <p:blipFill>
          <a:blip r:embed="rId2"/>
          <a:stretch>
            <a:fillRect/>
          </a:stretch>
        </p:blipFill>
        <p:spPr>
          <a:xfrm>
            <a:off x="1154954" y="2441654"/>
            <a:ext cx="2921472"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411E6C43-5382-41DB-85F0-2C228D3152E8}"/>
              </a:ext>
            </a:extLst>
          </p:cNvPr>
          <p:cNvSpPr>
            <a:spLocks noGrp="1"/>
          </p:cNvSpPr>
          <p:nvPr>
            <p:ph idx="1"/>
          </p:nvPr>
        </p:nvSpPr>
        <p:spPr>
          <a:xfrm>
            <a:off x="4641336" y="2603500"/>
            <a:ext cx="6551597" cy="3416300"/>
          </a:xfrm>
        </p:spPr>
        <p:txBody>
          <a:bodyPr anchor="ctr">
            <a:normAutofit fontScale="92500"/>
          </a:bodyPr>
          <a:lstStyle/>
          <a:p>
            <a:pPr>
              <a:lnSpc>
                <a:spcPct val="90000"/>
              </a:lnSpc>
            </a:pPr>
            <a:r>
              <a:rPr lang="en-US" sz="1400" dirty="0"/>
              <a:t>Software Engineer, Solutions Architect, Consultant and Technical Instructor</a:t>
            </a:r>
          </a:p>
          <a:p>
            <a:pPr>
              <a:lnSpc>
                <a:spcPct val="90000"/>
              </a:lnSpc>
            </a:pPr>
            <a:endParaRPr lang="en-US" sz="1400" dirty="0"/>
          </a:p>
          <a:p>
            <a:pPr>
              <a:lnSpc>
                <a:spcPct val="90000"/>
              </a:lnSpc>
            </a:pPr>
            <a:r>
              <a:rPr lang="en-US" sz="1400" dirty="0"/>
              <a:t>10+ years experience in Big Data Analytics, Machine Learning, Cloud and DevOps</a:t>
            </a:r>
          </a:p>
          <a:p>
            <a:pPr lvl="1">
              <a:lnSpc>
                <a:spcPct val="90000"/>
              </a:lnSpc>
            </a:pPr>
            <a:r>
              <a:rPr lang="en-US" sz="1400" dirty="0"/>
              <a:t>Using Hadoop more than 10 years, Spark more than 7 years</a:t>
            </a:r>
          </a:p>
          <a:p>
            <a:pPr lvl="1">
              <a:lnSpc>
                <a:spcPct val="90000"/>
              </a:lnSpc>
            </a:pPr>
            <a:r>
              <a:rPr lang="en-US" sz="1400" dirty="0"/>
              <a:t>Built production Big Data systems processing and storing petabytes of data</a:t>
            </a:r>
          </a:p>
          <a:p>
            <a:pPr lvl="1">
              <a:lnSpc>
                <a:spcPct val="90000"/>
              </a:lnSpc>
            </a:pPr>
            <a:r>
              <a:rPr lang="en-US" sz="1400" dirty="0"/>
              <a:t>Research background in Distributed Computing</a:t>
            </a:r>
          </a:p>
          <a:p>
            <a:pPr>
              <a:lnSpc>
                <a:spcPct val="90000"/>
              </a:lnSpc>
            </a:pPr>
            <a:endParaRPr lang="en-US" sz="1400" dirty="0"/>
          </a:p>
          <a:p>
            <a:pPr>
              <a:lnSpc>
                <a:spcPct val="90000"/>
              </a:lnSpc>
            </a:pPr>
            <a:r>
              <a:rPr lang="en-US" sz="1400" dirty="0"/>
              <a:t>Experienced technical instructor</a:t>
            </a:r>
          </a:p>
          <a:p>
            <a:pPr lvl="1">
              <a:lnSpc>
                <a:spcPct val="90000"/>
              </a:lnSpc>
            </a:pPr>
            <a:r>
              <a:rPr lang="en-US" sz="1400" dirty="0" err="1"/>
              <a:t>NobleProg</a:t>
            </a:r>
            <a:r>
              <a:rPr lang="en-US" sz="1400" dirty="0"/>
              <a:t> partner trainer</a:t>
            </a:r>
          </a:p>
          <a:p>
            <a:pPr lvl="1">
              <a:lnSpc>
                <a:spcPct val="90000"/>
              </a:lnSpc>
            </a:pPr>
            <a:r>
              <a:rPr lang="en-US" sz="1400" dirty="0"/>
              <a:t>AWS Authorized Instructor – certified by AWS </a:t>
            </a:r>
            <a:r>
              <a:rPr lang="en-US" sz="1400" dirty="0" err="1"/>
              <a:t>Training&amp;Certification</a:t>
            </a:r>
            <a:endParaRPr lang="en-US" sz="1400" dirty="0"/>
          </a:p>
          <a:p>
            <a:pPr marL="0" indent="0">
              <a:lnSpc>
                <a:spcPct val="90000"/>
              </a:lnSpc>
              <a:buNone/>
            </a:pPr>
            <a:endParaRPr lang="en-US" sz="1400" dirty="0"/>
          </a:p>
        </p:txBody>
      </p:sp>
      <p:sp>
        <p:nvSpPr>
          <p:cNvPr id="6" name="TextBox 5">
            <a:extLst>
              <a:ext uri="{FF2B5EF4-FFF2-40B4-BE49-F238E27FC236}">
                <a16:creationId xmlns:a16="http://schemas.microsoft.com/office/drawing/2014/main" id="{EAE446F4-0E66-4A7E-8D60-4FF45E94F4D0}"/>
              </a:ext>
            </a:extLst>
          </p:cNvPr>
          <p:cNvSpPr txBox="1"/>
          <p:nvPr/>
        </p:nvSpPr>
        <p:spPr>
          <a:xfrm>
            <a:off x="1179478" y="5648470"/>
            <a:ext cx="2872424" cy="523220"/>
          </a:xfrm>
          <a:prstGeom prst="rect">
            <a:avLst/>
          </a:prstGeom>
          <a:noFill/>
        </p:spPr>
        <p:txBody>
          <a:bodyPr wrap="square" rtlCol="0">
            <a:spAutoFit/>
          </a:bodyPr>
          <a:lstStyle/>
          <a:p>
            <a:pPr algn="ctr"/>
            <a:r>
              <a:rPr lang="en-US" sz="1400" b="1" dirty="0"/>
              <a:t>Andras Garzo</a:t>
            </a:r>
          </a:p>
          <a:p>
            <a:pPr algn="ctr"/>
            <a:r>
              <a:rPr lang="en-US" sz="1400" i="1" dirty="0"/>
              <a:t>andras@connected-society.us</a:t>
            </a:r>
          </a:p>
        </p:txBody>
      </p:sp>
    </p:spTree>
    <p:extLst>
      <p:ext uri="{BB962C8B-B14F-4D97-AF65-F5344CB8AC3E}">
        <p14:creationId xmlns:p14="http://schemas.microsoft.com/office/powerpoint/2010/main" val="247376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Coalesce()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55420" y="3600282"/>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46678" y="4047837"/>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Coalesced Data</a:t>
            </a:r>
          </a:p>
        </p:txBody>
      </p:sp>
      <p:sp>
        <p:nvSpPr>
          <p:cNvPr id="3" name="Rectangle 2">
            <a:extLst>
              <a:ext uri="{FF2B5EF4-FFF2-40B4-BE49-F238E27FC236}">
                <a16:creationId xmlns:a16="http://schemas.microsoft.com/office/drawing/2014/main" id="{B6BD4C2E-F4C8-445B-9885-731538D99FB6}"/>
              </a:ext>
            </a:extLst>
          </p:cNvPr>
          <p:cNvSpPr/>
          <p:nvPr/>
        </p:nvSpPr>
        <p:spPr>
          <a:xfrm>
            <a:off x="1455420" y="3270476"/>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6" name="Rectangle 5">
            <a:extLst>
              <a:ext uri="{FF2B5EF4-FFF2-40B4-BE49-F238E27FC236}">
                <a16:creationId xmlns:a16="http://schemas.microsoft.com/office/drawing/2014/main" id="{6F180D84-112C-47DD-B775-2BC4C5ADE366}"/>
              </a:ext>
            </a:extLst>
          </p:cNvPr>
          <p:cNvSpPr/>
          <p:nvPr/>
        </p:nvSpPr>
        <p:spPr>
          <a:xfrm>
            <a:off x="1457355" y="2940670"/>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7" name="Rectangle 6">
            <a:extLst>
              <a:ext uri="{FF2B5EF4-FFF2-40B4-BE49-F238E27FC236}">
                <a16:creationId xmlns:a16="http://schemas.microsoft.com/office/drawing/2014/main" id="{42A24664-E3B0-4360-8EEE-92A3DB903872}"/>
              </a:ext>
            </a:extLst>
          </p:cNvPr>
          <p:cNvSpPr/>
          <p:nvPr/>
        </p:nvSpPr>
        <p:spPr>
          <a:xfrm>
            <a:off x="1459230" y="5599837"/>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9" name="Rectangle 8">
            <a:extLst>
              <a:ext uri="{FF2B5EF4-FFF2-40B4-BE49-F238E27FC236}">
                <a16:creationId xmlns:a16="http://schemas.microsoft.com/office/drawing/2014/main" id="{90B37C6E-9B15-47B6-84CA-D328DB42BC67}"/>
              </a:ext>
            </a:extLst>
          </p:cNvPr>
          <p:cNvSpPr/>
          <p:nvPr/>
        </p:nvSpPr>
        <p:spPr>
          <a:xfrm>
            <a:off x="1459230" y="5270031"/>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0" name="Rectangle 9">
            <a:extLst>
              <a:ext uri="{FF2B5EF4-FFF2-40B4-BE49-F238E27FC236}">
                <a16:creationId xmlns:a16="http://schemas.microsoft.com/office/drawing/2014/main" id="{894E9874-FC5D-4692-97AB-FED04B36B0E8}"/>
              </a:ext>
            </a:extLst>
          </p:cNvPr>
          <p:cNvSpPr/>
          <p:nvPr/>
        </p:nvSpPr>
        <p:spPr>
          <a:xfrm>
            <a:off x="1461165" y="4940225"/>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2" name="Rectangle 11">
            <a:extLst>
              <a:ext uri="{FF2B5EF4-FFF2-40B4-BE49-F238E27FC236}">
                <a16:creationId xmlns:a16="http://schemas.microsoft.com/office/drawing/2014/main" id="{B9752978-C7EF-4DD5-8CF8-97F919B801CD}"/>
              </a:ext>
            </a:extLst>
          </p:cNvPr>
          <p:cNvSpPr/>
          <p:nvPr/>
        </p:nvSpPr>
        <p:spPr>
          <a:xfrm>
            <a:off x="1455420" y="4607114"/>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cxnSp>
        <p:nvCxnSpPr>
          <p:cNvPr id="23" name="Straight Arrow Connector 22">
            <a:extLst>
              <a:ext uri="{FF2B5EF4-FFF2-40B4-BE49-F238E27FC236}">
                <a16:creationId xmlns:a16="http://schemas.microsoft.com/office/drawing/2014/main" id="{9ECB8A2B-660E-43EB-A6C9-EB9BA16DBDB6}"/>
              </a:ext>
            </a:extLst>
          </p:cNvPr>
          <p:cNvCxnSpPr>
            <a:stCxn id="6" idx="3"/>
            <a:endCxn id="18" idx="1"/>
          </p:cNvCxnSpPr>
          <p:nvPr/>
        </p:nvCxnSpPr>
        <p:spPr>
          <a:xfrm>
            <a:off x="3331875" y="3076593"/>
            <a:ext cx="909103" cy="544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A1D3611-7814-43D4-B210-72B2191C631E}"/>
              </a:ext>
            </a:extLst>
          </p:cNvPr>
          <p:cNvCxnSpPr>
            <a:stCxn id="3" idx="3"/>
          </p:cNvCxnSpPr>
          <p:nvPr/>
        </p:nvCxnSpPr>
        <p:spPr>
          <a:xfrm>
            <a:off x="3329940" y="3406399"/>
            <a:ext cx="887199" cy="282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6D3C2C5-D73C-4A0F-8846-8C161BBD0B1C}"/>
              </a:ext>
            </a:extLst>
          </p:cNvPr>
          <p:cNvCxnSpPr>
            <a:stCxn id="8" idx="3"/>
          </p:cNvCxnSpPr>
          <p:nvPr/>
        </p:nvCxnSpPr>
        <p:spPr>
          <a:xfrm>
            <a:off x="3329940" y="3736205"/>
            <a:ext cx="873598" cy="40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C4CA982-71BA-49CB-8CB3-E0A59D23995A}"/>
              </a:ext>
            </a:extLst>
          </p:cNvPr>
          <p:cNvCxnSpPr/>
          <p:nvPr/>
        </p:nvCxnSpPr>
        <p:spPr>
          <a:xfrm>
            <a:off x="3353779" y="4724465"/>
            <a:ext cx="830580" cy="775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FF6298-F30A-4CA6-BA3A-B720A9BA446F}"/>
              </a:ext>
            </a:extLst>
          </p:cNvPr>
          <p:cNvCxnSpPr/>
          <p:nvPr/>
        </p:nvCxnSpPr>
        <p:spPr>
          <a:xfrm>
            <a:off x="3344391" y="5076148"/>
            <a:ext cx="802528" cy="54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4E8CFA1-84FA-46BF-9919-51F2E52E2E06}"/>
              </a:ext>
            </a:extLst>
          </p:cNvPr>
          <p:cNvCxnSpPr>
            <a:stCxn id="9" idx="3"/>
          </p:cNvCxnSpPr>
          <p:nvPr/>
        </p:nvCxnSpPr>
        <p:spPr>
          <a:xfrm>
            <a:off x="3333750" y="5405954"/>
            <a:ext cx="753808" cy="32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2BF3606-8896-48B9-92EF-B152C8997DA6}"/>
              </a:ext>
            </a:extLst>
          </p:cNvPr>
          <p:cNvCxnSpPr>
            <a:stCxn id="7" idx="3"/>
          </p:cNvCxnSpPr>
          <p:nvPr/>
        </p:nvCxnSpPr>
        <p:spPr>
          <a:xfrm>
            <a:off x="3333750" y="5735760"/>
            <a:ext cx="694876" cy="61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Arrow: Curved Right 53">
            <a:extLst>
              <a:ext uri="{FF2B5EF4-FFF2-40B4-BE49-F238E27FC236}">
                <a16:creationId xmlns:a16="http://schemas.microsoft.com/office/drawing/2014/main" id="{1E6B9525-99B2-4DC2-AAC1-BDF3930F88FB}"/>
              </a:ext>
            </a:extLst>
          </p:cNvPr>
          <p:cNvSpPr/>
          <p:nvPr/>
        </p:nvSpPr>
        <p:spPr>
          <a:xfrm>
            <a:off x="1031992" y="3011007"/>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Curved Right 54">
            <a:extLst>
              <a:ext uri="{FF2B5EF4-FFF2-40B4-BE49-F238E27FC236}">
                <a16:creationId xmlns:a16="http://schemas.microsoft.com/office/drawing/2014/main" id="{A7CAE75D-92C3-4465-8A2B-4237B5BFD6A3}"/>
              </a:ext>
            </a:extLst>
          </p:cNvPr>
          <p:cNvSpPr/>
          <p:nvPr/>
        </p:nvSpPr>
        <p:spPr>
          <a:xfrm>
            <a:off x="1013045" y="4726456"/>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267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4" grpId="0" animBg="1"/>
      <p:bldP spid="26" grpId="0"/>
      <p:bldP spid="38" grpId="0" animBg="1"/>
      <p:bldP spid="44" grpId="0" animBg="1"/>
      <p:bldP spid="11" grpId="0" animBg="1"/>
      <p:bldP spid="13" grpId="0" animBg="1"/>
      <p:bldP spid="18" grpId="0" animBg="1"/>
      <p:bldP spid="25" grpId="0" animBg="1"/>
      <p:bldP spid="86" grpId="0"/>
      <p:bldP spid="54" grpId="0" animBg="1"/>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6CF1-CC02-4F09-8A06-2E85988FD27C}"/>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E590ADFD-7BD4-4A32-A8AB-0975752E252D}"/>
              </a:ext>
            </a:extLst>
          </p:cNvPr>
          <p:cNvSpPr>
            <a:spLocks noGrp="1"/>
          </p:cNvSpPr>
          <p:nvPr>
            <p:ph idx="1"/>
          </p:nvPr>
        </p:nvSpPr>
        <p:spPr/>
        <p:txBody>
          <a:bodyPr>
            <a:normAutofit fontScale="85000" lnSpcReduction="20000"/>
          </a:bodyPr>
          <a:lstStyle/>
          <a:p>
            <a:r>
              <a:rPr lang="en-US" dirty="0"/>
              <a:t>Write the data down in </a:t>
            </a:r>
            <a:r>
              <a:rPr lang="en-US" b="1" dirty="0"/>
              <a:t>columnar format </a:t>
            </a:r>
            <a:r>
              <a:rPr lang="en-US" dirty="0"/>
              <a:t>(e.g. PQ) when there are subsequent analytical queries/jobs </a:t>
            </a:r>
            <a:r>
              <a:rPr lang="en-US" i="1" dirty="0"/>
              <a:t>(SELECT … WHERE… GROUP BY..) </a:t>
            </a:r>
            <a:r>
              <a:rPr lang="en-US" dirty="0"/>
              <a:t>likely will run on top of the result dataset</a:t>
            </a:r>
          </a:p>
          <a:p>
            <a:pPr lvl="1"/>
            <a:r>
              <a:rPr lang="en-US" dirty="0"/>
              <a:t>Analytical queries can benefit a lot from the columnar representation, especially when the table is wide </a:t>
            </a:r>
            <a:r>
              <a:rPr lang="en-US" i="1" dirty="0"/>
              <a:t>(many columns) </a:t>
            </a:r>
            <a:r>
              <a:rPr lang="en-US" dirty="0"/>
              <a:t>but you need just a subset of the columns </a:t>
            </a:r>
            <a:r>
              <a:rPr lang="en-US" i="1" dirty="0"/>
              <a:t>(column numbers are limited in the “SELECT”)</a:t>
            </a:r>
          </a:p>
          <a:p>
            <a:pPr lvl="1"/>
            <a:endParaRPr lang="en-US" i="1" dirty="0"/>
          </a:p>
          <a:p>
            <a:r>
              <a:rPr lang="en-US" dirty="0"/>
              <a:t>Use </a:t>
            </a:r>
            <a:r>
              <a:rPr lang="en-US" b="1" dirty="0"/>
              <a:t>partitioning</a:t>
            </a:r>
            <a:r>
              <a:rPr lang="en-US" dirty="0"/>
              <a:t> if you know the result dataset will be filtered along with a specific column</a:t>
            </a:r>
          </a:p>
          <a:p>
            <a:endParaRPr lang="en-US" dirty="0"/>
          </a:p>
          <a:p>
            <a:r>
              <a:rPr lang="en-US" dirty="0"/>
              <a:t>Use </a:t>
            </a:r>
            <a:r>
              <a:rPr lang="en-US" b="1" dirty="0"/>
              <a:t>bucketing</a:t>
            </a:r>
            <a:r>
              <a:rPr lang="en-US" dirty="0"/>
              <a:t> if the result dataset will be joined based on the bucketing key/column</a:t>
            </a:r>
          </a:p>
          <a:p>
            <a:endParaRPr lang="en-US" dirty="0"/>
          </a:p>
          <a:p>
            <a:r>
              <a:rPr lang="en-US" dirty="0"/>
              <a:t>Output partition file sizes should be in the sweet spot, around 100 – 200 MB uncompressed</a:t>
            </a:r>
          </a:p>
          <a:p>
            <a:pPr lvl="1"/>
            <a:r>
              <a:rPr lang="en-US" dirty="0"/>
              <a:t>You may need to repartition / coalesce your </a:t>
            </a:r>
            <a:r>
              <a:rPr lang="en-US" dirty="0" err="1"/>
              <a:t>dataframe</a:t>
            </a:r>
            <a:r>
              <a:rPr lang="en-US" dirty="0"/>
              <a:t> before writing</a:t>
            </a:r>
          </a:p>
        </p:txBody>
      </p:sp>
    </p:spTree>
    <p:extLst>
      <p:ext uri="{BB962C8B-B14F-4D97-AF65-F5344CB8AC3E}">
        <p14:creationId xmlns:p14="http://schemas.microsoft.com/office/powerpoint/2010/main" val="4094748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Joins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432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C14-9D9E-4A96-A97E-3B1537DD960A}"/>
              </a:ext>
            </a:extLst>
          </p:cNvPr>
          <p:cNvSpPr>
            <a:spLocks noGrp="1"/>
          </p:cNvSpPr>
          <p:nvPr>
            <p:ph type="title"/>
          </p:nvPr>
        </p:nvSpPr>
        <p:spPr>
          <a:xfrm>
            <a:off x="1154954" y="947920"/>
            <a:ext cx="8761413" cy="728480"/>
          </a:xfrm>
        </p:spPr>
        <p:txBody>
          <a:bodyPr>
            <a:normAutofit/>
          </a:bodyPr>
          <a:lstStyle/>
          <a:p>
            <a:r>
              <a:rPr lang="en-US"/>
              <a:t>Join Types</a:t>
            </a:r>
            <a:endParaRPr lang="en-US" dirty="0"/>
          </a:p>
        </p:txBody>
      </p:sp>
      <p:sp>
        <p:nvSpPr>
          <p:cNvPr id="3" name="Content Placeholder 2">
            <a:extLst>
              <a:ext uri="{FF2B5EF4-FFF2-40B4-BE49-F238E27FC236}">
                <a16:creationId xmlns:a16="http://schemas.microsoft.com/office/drawing/2014/main" id="{3522E267-A351-453C-BF3B-A2A2308AEA28}"/>
              </a:ext>
            </a:extLst>
          </p:cNvPr>
          <p:cNvSpPr>
            <a:spLocks noGrp="1"/>
          </p:cNvSpPr>
          <p:nvPr>
            <p:ph idx="1"/>
          </p:nvPr>
        </p:nvSpPr>
        <p:spPr>
          <a:xfrm>
            <a:off x="280556" y="2327564"/>
            <a:ext cx="6086378" cy="4301836"/>
          </a:xfrm>
        </p:spPr>
        <p:txBody>
          <a:bodyPr anchor="ctr">
            <a:normAutofit/>
          </a:bodyPr>
          <a:lstStyle/>
          <a:p>
            <a:pPr>
              <a:lnSpc>
                <a:spcPct val="90000"/>
              </a:lnSpc>
            </a:pPr>
            <a:r>
              <a:rPr lang="en-US" b="1" dirty="0"/>
              <a:t>Inner Joins: </a:t>
            </a:r>
            <a:r>
              <a:rPr lang="en-US" dirty="0"/>
              <a:t>keep rows with keys that exist in both (left and right) tables</a:t>
            </a:r>
          </a:p>
          <a:p>
            <a:pPr>
              <a:lnSpc>
                <a:spcPct val="90000"/>
              </a:lnSpc>
            </a:pPr>
            <a:r>
              <a:rPr lang="en-US" b="1" dirty="0"/>
              <a:t>Outer Joins</a:t>
            </a:r>
            <a:r>
              <a:rPr lang="en-US" dirty="0"/>
              <a:t>: keep rows with keys either in left or right tables</a:t>
            </a:r>
          </a:p>
          <a:p>
            <a:pPr>
              <a:lnSpc>
                <a:spcPct val="90000"/>
              </a:lnSpc>
            </a:pPr>
            <a:r>
              <a:rPr lang="en-US" b="1" dirty="0"/>
              <a:t>Left outer joins</a:t>
            </a:r>
            <a:r>
              <a:rPr lang="en-US" dirty="0"/>
              <a:t>: keep rows with keys in the left table</a:t>
            </a:r>
          </a:p>
          <a:p>
            <a:pPr>
              <a:lnSpc>
                <a:spcPct val="90000"/>
              </a:lnSpc>
            </a:pPr>
            <a:r>
              <a:rPr lang="en-US" b="1" dirty="0"/>
              <a:t>Right outer joins</a:t>
            </a:r>
            <a:r>
              <a:rPr lang="en-US" dirty="0"/>
              <a:t>: keep rows with keys in the right table</a:t>
            </a:r>
          </a:p>
          <a:p>
            <a:pPr>
              <a:lnSpc>
                <a:spcPct val="90000"/>
              </a:lnSpc>
            </a:pPr>
            <a:r>
              <a:rPr lang="en-US" b="1" dirty="0"/>
              <a:t>Left semi join</a:t>
            </a:r>
            <a:r>
              <a:rPr lang="en-US" dirty="0"/>
              <a:t>: keep the rows in the left table where the key appears in the right</a:t>
            </a:r>
          </a:p>
          <a:p>
            <a:pPr>
              <a:lnSpc>
                <a:spcPct val="90000"/>
              </a:lnSpc>
            </a:pPr>
            <a:r>
              <a:rPr lang="en-US" b="1" dirty="0"/>
              <a:t>Left anti joins</a:t>
            </a:r>
            <a:r>
              <a:rPr lang="en-US" dirty="0"/>
              <a:t>: keep the rows in the left where they do not appear in the right table</a:t>
            </a:r>
          </a:p>
          <a:p>
            <a:pPr>
              <a:lnSpc>
                <a:spcPct val="90000"/>
              </a:lnSpc>
            </a:pPr>
            <a:endParaRPr lang="en-US" dirty="0"/>
          </a:p>
        </p:txBody>
      </p:sp>
      <p:pic>
        <p:nvPicPr>
          <p:cNvPr id="9220" name="Picture 4">
            <a:extLst>
              <a:ext uri="{FF2B5EF4-FFF2-40B4-BE49-F238E27FC236}">
                <a16:creationId xmlns:a16="http://schemas.microsoft.com/office/drawing/2014/main" id="{CDEA6566-E158-4723-B6EF-AE2D9C3EC5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7497" y="2964692"/>
            <a:ext cx="4345024" cy="2693915"/>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37E6-7AAA-4EB4-B521-6C3F49F1E4B2}"/>
              </a:ext>
            </a:extLst>
          </p:cNvPr>
          <p:cNvSpPr>
            <a:spLocks noGrp="1"/>
          </p:cNvSpPr>
          <p:nvPr>
            <p:ph type="title"/>
          </p:nvPr>
        </p:nvSpPr>
        <p:spPr/>
        <p:txBody>
          <a:bodyPr/>
          <a:lstStyle/>
          <a:p>
            <a:r>
              <a:rPr lang="en-US" dirty="0"/>
              <a:t>Join Strategies in Spark</a:t>
            </a:r>
          </a:p>
        </p:txBody>
      </p:sp>
      <p:sp>
        <p:nvSpPr>
          <p:cNvPr id="3" name="Content Placeholder 2">
            <a:extLst>
              <a:ext uri="{FF2B5EF4-FFF2-40B4-BE49-F238E27FC236}">
                <a16:creationId xmlns:a16="http://schemas.microsoft.com/office/drawing/2014/main" id="{009343F6-DAB0-4FF5-BA5A-85286F873EE6}"/>
              </a:ext>
            </a:extLst>
          </p:cNvPr>
          <p:cNvSpPr>
            <a:spLocks noGrp="1"/>
          </p:cNvSpPr>
          <p:nvPr>
            <p:ph idx="1"/>
          </p:nvPr>
        </p:nvSpPr>
        <p:spPr/>
        <p:txBody>
          <a:bodyPr>
            <a:normAutofit lnSpcReduction="10000"/>
          </a:bodyPr>
          <a:lstStyle/>
          <a:p>
            <a:r>
              <a:rPr lang="en-US" b="1" dirty="0"/>
              <a:t>Broadcast Hash Join (BHJ)</a:t>
            </a:r>
          </a:p>
          <a:p>
            <a:endParaRPr lang="en-US" dirty="0"/>
          </a:p>
          <a:p>
            <a:r>
              <a:rPr lang="en-US" dirty="0"/>
              <a:t>Shuffle Hash Join (SHJ)</a:t>
            </a:r>
          </a:p>
          <a:p>
            <a:endParaRPr lang="en-US" dirty="0"/>
          </a:p>
          <a:p>
            <a:r>
              <a:rPr lang="en-US" b="1" dirty="0"/>
              <a:t>Shuffle Sort Merge Join (SMJ)</a:t>
            </a:r>
          </a:p>
          <a:p>
            <a:endParaRPr lang="en-US" dirty="0"/>
          </a:p>
          <a:p>
            <a:r>
              <a:rPr lang="en-US" dirty="0"/>
              <a:t>Broadcast Nested Loop Join (BNLJ)</a:t>
            </a:r>
          </a:p>
          <a:p>
            <a:endParaRPr lang="en-US" dirty="0"/>
          </a:p>
          <a:p>
            <a:r>
              <a:rPr lang="en-US" dirty="0"/>
              <a:t>Shuffle-and-replicated nested loop join </a:t>
            </a:r>
            <a:r>
              <a:rPr lang="en-US" i="1" dirty="0"/>
              <a:t>(aka. Cartesian product)</a:t>
            </a:r>
          </a:p>
        </p:txBody>
      </p:sp>
    </p:spTree>
    <p:extLst>
      <p:ext uri="{BB962C8B-B14F-4D97-AF65-F5344CB8AC3E}">
        <p14:creationId xmlns:p14="http://schemas.microsoft.com/office/powerpoint/2010/main" val="3649267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4371-7A12-4299-9DD7-651F7FA69AF9}"/>
              </a:ext>
            </a:extLst>
          </p:cNvPr>
          <p:cNvSpPr>
            <a:spLocks noGrp="1"/>
          </p:cNvSpPr>
          <p:nvPr>
            <p:ph type="title"/>
          </p:nvPr>
        </p:nvSpPr>
        <p:spPr/>
        <p:txBody>
          <a:bodyPr/>
          <a:lstStyle/>
          <a:p>
            <a:r>
              <a:rPr lang="en-US" dirty="0"/>
              <a:t>Broadcast Hash Join</a:t>
            </a:r>
          </a:p>
        </p:txBody>
      </p:sp>
      <p:sp>
        <p:nvSpPr>
          <p:cNvPr id="3" name="Content Placeholder 2">
            <a:extLst>
              <a:ext uri="{FF2B5EF4-FFF2-40B4-BE49-F238E27FC236}">
                <a16:creationId xmlns:a16="http://schemas.microsoft.com/office/drawing/2014/main" id="{03A6F0BD-6AE9-4F39-BFB1-B084A09F2D40}"/>
              </a:ext>
            </a:extLst>
          </p:cNvPr>
          <p:cNvSpPr>
            <a:spLocks noGrp="1"/>
          </p:cNvSpPr>
          <p:nvPr>
            <p:ph idx="1"/>
          </p:nvPr>
        </p:nvSpPr>
        <p:spPr>
          <a:xfrm>
            <a:off x="358250" y="2724150"/>
            <a:ext cx="3263365" cy="3657600"/>
          </a:xfrm>
        </p:spPr>
        <p:txBody>
          <a:bodyPr>
            <a:normAutofit/>
          </a:bodyPr>
          <a:lstStyle/>
          <a:p>
            <a:r>
              <a:rPr lang="en-US" dirty="0"/>
              <a:t>One table is much smaller, fits into the memory on one node</a:t>
            </a:r>
          </a:p>
          <a:p>
            <a:r>
              <a:rPr lang="en-US" dirty="0"/>
              <a:t>Threshold for BHJ can be configured, by default it is 10 MB</a:t>
            </a:r>
          </a:p>
          <a:p>
            <a:r>
              <a:rPr lang="en-US" dirty="0"/>
              <a:t>Use </a:t>
            </a:r>
            <a:r>
              <a:rPr lang="en-US" b="1" dirty="0"/>
              <a:t>“broadcast” </a:t>
            </a:r>
            <a:r>
              <a:rPr lang="en-US" dirty="0"/>
              <a:t>keyword to give a hint for Spark to Broadcast Join</a:t>
            </a:r>
          </a:p>
          <a:p>
            <a:pPr lvl="1"/>
            <a:r>
              <a:rPr lang="en-US" dirty="0"/>
              <a:t>May not be enforced</a:t>
            </a:r>
          </a:p>
        </p:txBody>
      </p:sp>
      <p:pic>
        <p:nvPicPr>
          <p:cNvPr id="4" name="Picture 3">
            <a:extLst>
              <a:ext uri="{FF2B5EF4-FFF2-40B4-BE49-F238E27FC236}">
                <a16:creationId xmlns:a16="http://schemas.microsoft.com/office/drawing/2014/main" id="{449C002A-9C38-4265-864A-5F9007B306E8}"/>
              </a:ext>
            </a:extLst>
          </p:cNvPr>
          <p:cNvPicPr>
            <a:picLocks noChangeAspect="1"/>
          </p:cNvPicPr>
          <p:nvPr/>
        </p:nvPicPr>
        <p:blipFill>
          <a:blip r:embed="rId2"/>
          <a:stretch>
            <a:fillRect/>
          </a:stretch>
        </p:blipFill>
        <p:spPr>
          <a:xfrm>
            <a:off x="4016590" y="2570241"/>
            <a:ext cx="7677150" cy="3657600"/>
          </a:xfrm>
          <a:prstGeom prst="rect">
            <a:avLst/>
          </a:prstGeom>
        </p:spPr>
      </p:pic>
    </p:spTree>
    <p:extLst>
      <p:ext uri="{BB962C8B-B14F-4D97-AF65-F5344CB8AC3E}">
        <p14:creationId xmlns:p14="http://schemas.microsoft.com/office/powerpoint/2010/main" val="2438682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B31-A183-47E5-BFD1-0C521EA0E3E8}"/>
              </a:ext>
            </a:extLst>
          </p:cNvPr>
          <p:cNvSpPr>
            <a:spLocks noGrp="1"/>
          </p:cNvSpPr>
          <p:nvPr>
            <p:ph type="title"/>
          </p:nvPr>
        </p:nvSpPr>
        <p:spPr/>
        <p:txBody>
          <a:bodyPr/>
          <a:lstStyle/>
          <a:p>
            <a:r>
              <a:rPr lang="en-US" dirty="0"/>
              <a:t>Sort-Merge Join</a:t>
            </a:r>
          </a:p>
        </p:txBody>
      </p:sp>
      <p:sp>
        <p:nvSpPr>
          <p:cNvPr id="3" name="Content Placeholder 2">
            <a:extLst>
              <a:ext uri="{FF2B5EF4-FFF2-40B4-BE49-F238E27FC236}">
                <a16:creationId xmlns:a16="http://schemas.microsoft.com/office/drawing/2014/main" id="{57AE1B77-8115-403A-B2B5-DC9337D16D76}"/>
              </a:ext>
            </a:extLst>
          </p:cNvPr>
          <p:cNvSpPr>
            <a:spLocks noGrp="1"/>
          </p:cNvSpPr>
          <p:nvPr>
            <p:ph idx="1"/>
          </p:nvPr>
        </p:nvSpPr>
        <p:spPr>
          <a:xfrm>
            <a:off x="323682" y="2904836"/>
            <a:ext cx="4487310" cy="3416300"/>
          </a:xfrm>
        </p:spPr>
        <p:txBody>
          <a:bodyPr/>
          <a:lstStyle/>
          <a:p>
            <a:r>
              <a:rPr lang="en-US" dirty="0"/>
              <a:t>Shuffle phase: re-</a:t>
            </a:r>
            <a:r>
              <a:rPr lang="en-US" dirty="0" err="1"/>
              <a:t>partioning</a:t>
            </a:r>
            <a:r>
              <a:rPr lang="en-US" dirty="0"/>
              <a:t> by key</a:t>
            </a:r>
          </a:p>
          <a:p>
            <a:r>
              <a:rPr lang="en-US" dirty="0"/>
              <a:t>Sort phase: sort partitions by key</a:t>
            </a:r>
          </a:p>
          <a:p>
            <a:r>
              <a:rPr lang="en-US" dirty="0"/>
              <a:t>Merge Phase</a:t>
            </a:r>
          </a:p>
          <a:p>
            <a:endParaRPr lang="en-US" dirty="0"/>
          </a:p>
          <a:p>
            <a:endParaRPr lang="en-US" dirty="0"/>
          </a:p>
          <a:p>
            <a:r>
              <a:rPr lang="en-US" dirty="0"/>
              <a:t>You can speed it up if you have co-located partitions</a:t>
            </a:r>
          </a:p>
        </p:txBody>
      </p:sp>
      <p:pic>
        <p:nvPicPr>
          <p:cNvPr id="7170" name="Picture 2" descr="No alt text provided for this image">
            <a:extLst>
              <a:ext uri="{FF2B5EF4-FFF2-40B4-BE49-F238E27FC236}">
                <a16:creationId xmlns:a16="http://schemas.microsoft.com/office/drawing/2014/main" id="{18F28BF4-FC7F-4F61-80FC-2F4A38F0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926" y="2452256"/>
            <a:ext cx="6724073" cy="440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59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Performance Tuning</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2422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9EA-9A93-4349-B9C5-9578ADDA841C}"/>
              </a:ext>
            </a:extLst>
          </p:cNvPr>
          <p:cNvSpPr>
            <a:spLocks noGrp="1"/>
          </p:cNvSpPr>
          <p:nvPr>
            <p:ph type="title"/>
          </p:nvPr>
        </p:nvSpPr>
        <p:spPr/>
        <p:txBody>
          <a:bodyPr/>
          <a:lstStyle/>
          <a:p>
            <a:r>
              <a:rPr lang="en-US" dirty="0"/>
              <a:t>Parallelism and Performance</a:t>
            </a:r>
          </a:p>
        </p:txBody>
      </p:sp>
      <p:sp>
        <p:nvSpPr>
          <p:cNvPr id="4" name="Rectangle 3">
            <a:extLst>
              <a:ext uri="{FF2B5EF4-FFF2-40B4-BE49-F238E27FC236}">
                <a16:creationId xmlns:a16="http://schemas.microsoft.com/office/drawing/2014/main" id="{30E50192-0799-4D78-B125-580B9ECA8C95}"/>
              </a:ext>
            </a:extLst>
          </p:cNvPr>
          <p:cNvSpPr/>
          <p:nvPr/>
        </p:nvSpPr>
        <p:spPr>
          <a:xfrm>
            <a:off x="1066800" y="4040554"/>
            <a:ext cx="203454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40BF34-F810-4018-917B-0780D84440C4}"/>
              </a:ext>
            </a:extLst>
          </p:cNvPr>
          <p:cNvSpPr txBox="1"/>
          <p:nvPr/>
        </p:nvSpPr>
        <p:spPr>
          <a:xfrm>
            <a:off x="1566958" y="6488668"/>
            <a:ext cx="9032447" cy="369332"/>
          </a:xfrm>
          <a:prstGeom prst="rect">
            <a:avLst/>
          </a:prstGeom>
          <a:noFill/>
        </p:spPr>
        <p:txBody>
          <a:bodyPr wrap="square" rtlCol="0">
            <a:spAutoFit/>
          </a:bodyPr>
          <a:lstStyle/>
          <a:p>
            <a:r>
              <a:rPr lang="en-US" b="1" dirty="0"/>
              <a:t>Map phase </a:t>
            </a:r>
            <a:r>
              <a:rPr lang="en-US" b="1" i="1" dirty="0"/>
              <a:t>(e.g. map(), filter() operation, WHERE closure, etc.) on one Executor</a:t>
            </a:r>
            <a:endParaRPr lang="en-US" dirty="0"/>
          </a:p>
        </p:txBody>
      </p:sp>
      <p:sp>
        <p:nvSpPr>
          <p:cNvPr id="6" name="Rectangle 5">
            <a:extLst>
              <a:ext uri="{FF2B5EF4-FFF2-40B4-BE49-F238E27FC236}">
                <a16:creationId xmlns:a16="http://schemas.microsoft.com/office/drawing/2014/main" id="{3FD5D8B0-EA85-4872-8F70-43872393DC2F}"/>
              </a:ext>
            </a:extLst>
          </p:cNvPr>
          <p:cNvSpPr/>
          <p:nvPr/>
        </p:nvSpPr>
        <p:spPr>
          <a:xfrm>
            <a:off x="1215914" y="417927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8" name="Rectangle 7">
            <a:extLst>
              <a:ext uri="{FF2B5EF4-FFF2-40B4-BE49-F238E27FC236}">
                <a16:creationId xmlns:a16="http://schemas.microsoft.com/office/drawing/2014/main" id="{A3AC8C9A-C945-47F5-A064-1751E7AD3A77}"/>
              </a:ext>
            </a:extLst>
          </p:cNvPr>
          <p:cNvSpPr/>
          <p:nvPr/>
        </p:nvSpPr>
        <p:spPr>
          <a:xfrm>
            <a:off x="1227868" y="489555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0" name="Rectangle 9">
            <a:extLst>
              <a:ext uri="{FF2B5EF4-FFF2-40B4-BE49-F238E27FC236}">
                <a16:creationId xmlns:a16="http://schemas.microsoft.com/office/drawing/2014/main" id="{7173A955-6D4A-41F0-90DC-4E9EEE69A358}"/>
              </a:ext>
            </a:extLst>
          </p:cNvPr>
          <p:cNvSpPr/>
          <p:nvPr/>
        </p:nvSpPr>
        <p:spPr>
          <a:xfrm>
            <a:off x="1227868" y="561183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2" name="Rectangle 11">
            <a:extLst>
              <a:ext uri="{FF2B5EF4-FFF2-40B4-BE49-F238E27FC236}">
                <a16:creationId xmlns:a16="http://schemas.microsoft.com/office/drawing/2014/main" id="{C6EE60F0-2B08-4CBE-9AA3-48C0B0692047}"/>
              </a:ext>
            </a:extLst>
          </p:cNvPr>
          <p:cNvSpPr/>
          <p:nvPr/>
        </p:nvSpPr>
        <p:spPr>
          <a:xfrm>
            <a:off x="121591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TextBox 12">
            <a:extLst>
              <a:ext uri="{FF2B5EF4-FFF2-40B4-BE49-F238E27FC236}">
                <a16:creationId xmlns:a16="http://schemas.microsoft.com/office/drawing/2014/main" id="{884C8AC4-3EBA-4CD8-975D-A821486D111A}"/>
              </a:ext>
            </a:extLst>
          </p:cNvPr>
          <p:cNvSpPr txBox="1"/>
          <p:nvPr/>
        </p:nvSpPr>
        <p:spPr>
          <a:xfrm>
            <a:off x="662809" y="4194513"/>
            <a:ext cx="461665" cy="1988820"/>
          </a:xfrm>
          <a:prstGeom prst="rect">
            <a:avLst/>
          </a:prstGeom>
          <a:noFill/>
        </p:spPr>
        <p:txBody>
          <a:bodyPr vert="vert270" wrap="square" rtlCol="0">
            <a:spAutoFit/>
          </a:bodyPr>
          <a:lstStyle/>
          <a:p>
            <a:pPr algn="ctr"/>
            <a:r>
              <a:rPr lang="en-US" dirty="0"/>
              <a:t>Memory</a:t>
            </a:r>
          </a:p>
        </p:txBody>
      </p:sp>
      <p:sp>
        <p:nvSpPr>
          <p:cNvPr id="15" name="Rectangle 14">
            <a:extLst>
              <a:ext uri="{FF2B5EF4-FFF2-40B4-BE49-F238E27FC236}">
                <a16:creationId xmlns:a16="http://schemas.microsoft.com/office/drawing/2014/main" id="{A9E93828-9198-4C5B-96A8-08F01E63BC59}"/>
              </a:ext>
            </a:extLst>
          </p:cNvPr>
          <p:cNvSpPr/>
          <p:nvPr/>
        </p:nvSpPr>
        <p:spPr>
          <a:xfrm>
            <a:off x="1066800" y="2413387"/>
            <a:ext cx="2034540" cy="140770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B42E60-C6A9-4FAC-823B-CE4200A56122}"/>
              </a:ext>
            </a:extLst>
          </p:cNvPr>
          <p:cNvSpPr/>
          <p:nvPr/>
        </p:nvSpPr>
        <p:spPr>
          <a:xfrm>
            <a:off x="212396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8" name="Rectangle: Rounded Corners 17">
            <a:extLst>
              <a:ext uri="{FF2B5EF4-FFF2-40B4-BE49-F238E27FC236}">
                <a16:creationId xmlns:a16="http://schemas.microsoft.com/office/drawing/2014/main" id="{183C796E-102D-4F9D-8372-B7ADDF272736}"/>
              </a:ext>
            </a:extLst>
          </p:cNvPr>
          <p:cNvSpPr/>
          <p:nvPr/>
        </p:nvSpPr>
        <p:spPr>
          <a:xfrm>
            <a:off x="1227868"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0" name="Rectangle: Rounded Corners 19">
            <a:extLst>
              <a:ext uri="{FF2B5EF4-FFF2-40B4-BE49-F238E27FC236}">
                <a16:creationId xmlns:a16="http://schemas.microsoft.com/office/drawing/2014/main" id="{91C8338D-6A81-414C-AF4E-66F09A9971E0}"/>
              </a:ext>
            </a:extLst>
          </p:cNvPr>
          <p:cNvSpPr/>
          <p:nvPr/>
        </p:nvSpPr>
        <p:spPr>
          <a:xfrm>
            <a:off x="2127552"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2" name="Rectangle: Rounded Corners 21">
            <a:extLst>
              <a:ext uri="{FF2B5EF4-FFF2-40B4-BE49-F238E27FC236}">
                <a16:creationId xmlns:a16="http://schemas.microsoft.com/office/drawing/2014/main" id="{BBF7D080-7E7A-48CE-99DA-4C0236E0279B}"/>
              </a:ext>
            </a:extLst>
          </p:cNvPr>
          <p:cNvSpPr/>
          <p:nvPr/>
        </p:nvSpPr>
        <p:spPr>
          <a:xfrm>
            <a:off x="2080693" y="421056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4" name="Rectangle: Rounded Corners 23">
            <a:extLst>
              <a:ext uri="{FF2B5EF4-FFF2-40B4-BE49-F238E27FC236}">
                <a16:creationId xmlns:a16="http://schemas.microsoft.com/office/drawing/2014/main" id="{C984139D-A599-4581-9BC7-4A886D433B80}"/>
              </a:ext>
            </a:extLst>
          </p:cNvPr>
          <p:cNvSpPr/>
          <p:nvPr/>
        </p:nvSpPr>
        <p:spPr>
          <a:xfrm>
            <a:off x="2084070" y="492491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6" name="Rectangle: Rounded Corners 25">
            <a:extLst>
              <a:ext uri="{FF2B5EF4-FFF2-40B4-BE49-F238E27FC236}">
                <a16:creationId xmlns:a16="http://schemas.microsoft.com/office/drawing/2014/main" id="{92FE5610-3FBB-4183-B6C7-EC29BAE0A2A9}"/>
              </a:ext>
            </a:extLst>
          </p:cNvPr>
          <p:cNvSpPr/>
          <p:nvPr/>
        </p:nvSpPr>
        <p:spPr>
          <a:xfrm>
            <a:off x="2067116" y="564312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30" name="TextBox 29">
            <a:extLst>
              <a:ext uri="{FF2B5EF4-FFF2-40B4-BE49-F238E27FC236}">
                <a16:creationId xmlns:a16="http://schemas.microsoft.com/office/drawing/2014/main" id="{68AD1E0C-44DB-42FB-B30F-3852F597562E}"/>
              </a:ext>
            </a:extLst>
          </p:cNvPr>
          <p:cNvSpPr txBox="1"/>
          <p:nvPr/>
        </p:nvSpPr>
        <p:spPr>
          <a:xfrm>
            <a:off x="621423" y="2141220"/>
            <a:ext cx="461665" cy="1988820"/>
          </a:xfrm>
          <a:prstGeom prst="rect">
            <a:avLst/>
          </a:prstGeom>
          <a:noFill/>
        </p:spPr>
        <p:txBody>
          <a:bodyPr vert="vert270" wrap="square" rtlCol="0">
            <a:spAutoFit/>
          </a:bodyPr>
          <a:lstStyle/>
          <a:p>
            <a:pPr algn="ctr"/>
            <a:r>
              <a:rPr lang="en-US" dirty="0"/>
              <a:t>Spilled to Disk</a:t>
            </a:r>
          </a:p>
        </p:txBody>
      </p:sp>
      <p:cxnSp>
        <p:nvCxnSpPr>
          <p:cNvPr id="32" name="Straight Arrow Connector 31">
            <a:extLst>
              <a:ext uri="{FF2B5EF4-FFF2-40B4-BE49-F238E27FC236}">
                <a16:creationId xmlns:a16="http://schemas.microsoft.com/office/drawing/2014/main" id="{272CECA2-BD49-452E-B1AD-DCAA93B6F510}"/>
              </a:ext>
            </a:extLst>
          </p:cNvPr>
          <p:cNvCxnSpPr>
            <a:stCxn id="12" idx="0"/>
            <a:endCxn id="18" idx="2"/>
          </p:cNvCxnSpPr>
          <p:nvPr/>
        </p:nvCxnSpPr>
        <p:spPr>
          <a:xfrm flipV="1">
            <a:off x="1555004" y="3030955"/>
            <a:ext cx="5977"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680C4A-757B-4335-AAE2-869B7E993D4A}"/>
              </a:ext>
            </a:extLst>
          </p:cNvPr>
          <p:cNvCxnSpPr>
            <a:stCxn id="17" idx="0"/>
            <a:endCxn id="20" idx="2"/>
          </p:cNvCxnSpPr>
          <p:nvPr/>
        </p:nvCxnSpPr>
        <p:spPr>
          <a:xfrm flipH="1" flipV="1">
            <a:off x="2460665" y="3030955"/>
            <a:ext cx="2389"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ADDA8C-37BA-44FB-80BA-EAF16DE35C18}"/>
              </a:ext>
            </a:extLst>
          </p:cNvPr>
          <p:cNvCxnSpPr>
            <a:stCxn id="6" idx="3"/>
            <a:endCxn id="22" idx="1"/>
          </p:cNvCxnSpPr>
          <p:nvPr/>
        </p:nvCxnSpPr>
        <p:spPr>
          <a:xfrm>
            <a:off x="1894094" y="4472643"/>
            <a:ext cx="186599"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D25623-86EB-40DB-BD71-FA8AA3822B08}"/>
              </a:ext>
            </a:extLst>
          </p:cNvPr>
          <p:cNvCxnSpPr>
            <a:stCxn id="8" idx="3"/>
            <a:endCxn id="24" idx="1"/>
          </p:cNvCxnSpPr>
          <p:nvPr/>
        </p:nvCxnSpPr>
        <p:spPr>
          <a:xfrm flipV="1">
            <a:off x="1906048" y="5188728"/>
            <a:ext cx="178022" cy="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F1797AE-BD24-4E97-8CB9-B07EDD40A189}"/>
              </a:ext>
            </a:extLst>
          </p:cNvPr>
          <p:cNvCxnSpPr>
            <a:cxnSpLocks/>
          </p:cNvCxnSpPr>
          <p:nvPr/>
        </p:nvCxnSpPr>
        <p:spPr>
          <a:xfrm>
            <a:off x="1906048" y="5898853"/>
            <a:ext cx="161068" cy="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EC41B8D2-80CD-4E73-98B6-758ADDCD42CD}"/>
              </a:ext>
            </a:extLst>
          </p:cNvPr>
          <p:cNvSpPr/>
          <p:nvPr/>
        </p:nvSpPr>
        <p:spPr>
          <a:xfrm>
            <a:off x="1995059" y="2445137"/>
            <a:ext cx="928925" cy="1374263"/>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Curved Left 42">
            <a:extLst>
              <a:ext uri="{FF2B5EF4-FFF2-40B4-BE49-F238E27FC236}">
                <a16:creationId xmlns:a16="http://schemas.microsoft.com/office/drawing/2014/main" id="{FEDD8F33-FD96-411F-A3DA-109791FCC8FF}"/>
              </a:ext>
            </a:extLst>
          </p:cNvPr>
          <p:cNvSpPr/>
          <p:nvPr/>
        </p:nvSpPr>
        <p:spPr>
          <a:xfrm>
            <a:off x="2931049" y="3250439"/>
            <a:ext cx="461665" cy="13322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5" name="Picture 44" descr="Icon&#10;&#10;Description automatically generated">
            <a:extLst>
              <a:ext uri="{FF2B5EF4-FFF2-40B4-BE49-F238E27FC236}">
                <a16:creationId xmlns:a16="http://schemas.microsoft.com/office/drawing/2014/main" id="{9F5DC542-3B92-4968-BB71-8B2AC40963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159986"/>
            <a:ext cx="506730" cy="506730"/>
          </a:xfrm>
          <a:prstGeom prst="rect">
            <a:avLst/>
          </a:prstGeom>
        </p:spPr>
      </p:pic>
      <p:pic>
        <p:nvPicPr>
          <p:cNvPr id="47" name="Picture 46" descr="Icon&#10;&#10;Description automatically generated">
            <a:extLst>
              <a:ext uri="{FF2B5EF4-FFF2-40B4-BE49-F238E27FC236}">
                <a16:creationId xmlns:a16="http://schemas.microsoft.com/office/drawing/2014/main" id="{843A7970-74F5-4B92-ACDB-E6E412AB819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895553"/>
            <a:ext cx="506730" cy="506730"/>
          </a:xfrm>
          <a:prstGeom prst="rect">
            <a:avLst/>
          </a:prstGeom>
        </p:spPr>
      </p:pic>
      <p:pic>
        <p:nvPicPr>
          <p:cNvPr id="49" name="Picture 48" descr="Icon&#10;&#10;Description automatically generated">
            <a:extLst>
              <a:ext uri="{FF2B5EF4-FFF2-40B4-BE49-F238E27FC236}">
                <a16:creationId xmlns:a16="http://schemas.microsoft.com/office/drawing/2014/main" id="{B3369D64-6499-4CF3-A86A-C1E2DE253D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5666147"/>
            <a:ext cx="506730" cy="506730"/>
          </a:xfrm>
          <a:prstGeom prst="rect">
            <a:avLst/>
          </a:prstGeom>
        </p:spPr>
      </p:pic>
      <p:cxnSp>
        <p:nvCxnSpPr>
          <p:cNvPr id="51" name="Straight Arrow Connector 50">
            <a:extLst>
              <a:ext uri="{FF2B5EF4-FFF2-40B4-BE49-F238E27FC236}">
                <a16:creationId xmlns:a16="http://schemas.microsoft.com/office/drawing/2014/main" id="{2C13A213-6D3C-43FE-A5C1-72A7D0FC97EF}"/>
              </a:ext>
            </a:extLst>
          </p:cNvPr>
          <p:cNvCxnSpPr>
            <a:stCxn id="22" idx="3"/>
          </p:cNvCxnSpPr>
          <p:nvPr/>
        </p:nvCxnSpPr>
        <p:spPr>
          <a:xfrm flipV="1">
            <a:off x="2746919" y="4472643"/>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FF86AB-F572-4AC1-AA9F-C09FBF402A8B}"/>
              </a:ext>
            </a:extLst>
          </p:cNvPr>
          <p:cNvCxnSpPr/>
          <p:nvPr/>
        </p:nvCxnSpPr>
        <p:spPr>
          <a:xfrm flipV="1">
            <a:off x="2746919" y="5168550"/>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ED1AAD8-7284-4D9B-854C-789C78D03E4D}"/>
              </a:ext>
            </a:extLst>
          </p:cNvPr>
          <p:cNvCxnSpPr/>
          <p:nvPr/>
        </p:nvCxnSpPr>
        <p:spPr>
          <a:xfrm flipV="1">
            <a:off x="2727647" y="5917777"/>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8A984D1E-B50B-40C3-AE60-526F7D19C5E4}"/>
              </a:ext>
            </a:extLst>
          </p:cNvPr>
          <p:cNvSpPr/>
          <p:nvPr/>
        </p:nvSpPr>
        <p:spPr>
          <a:xfrm>
            <a:off x="4487636" y="4159986"/>
            <a:ext cx="461665" cy="22072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C58800FF-75CF-4A35-BB5E-327481E6D489}"/>
              </a:ext>
            </a:extLst>
          </p:cNvPr>
          <p:cNvSpPr txBox="1"/>
          <p:nvPr/>
        </p:nvSpPr>
        <p:spPr>
          <a:xfrm>
            <a:off x="5007268" y="4948644"/>
            <a:ext cx="1485900" cy="646331"/>
          </a:xfrm>
          <a:prstGeom prst="rect">
            <a:avLst/>
          </a:prstGeom>
          <a:noFill/>
        </p:spPr>
        <p:txBody>
          <a:bodyPr wrap="square" rtlCol="0">
            <a:spAutoFit/>
          </a:bodyPr>
          <a:lstStyle/>
          <a:p>
            <a:r>
              <a:rPr lang="en-US" sz="1200" dirty="0"/>
              <a:t>CPU cores allocated to one Executor</a:t>
            </a:r>
          </a:p>
        </p:txBody>
      </p:sp>
      <p:sp>
        <p:nvSpPr>
          <p:cNvPr id="56" name="TextBox 55">
            <a:extLst>
              <a:ext uri="{FF2B5EF4-FFF2-40B4-BE49-F238E27FC236}">
                <a16:creationId xmlns:a16="http://schemas.microsoft.com/office/drawing/2014/main" id="{19AFCE28-7C51-4B99-8F21-1DA437B96F8F}"/>
              </a:ext>
            </a:extLst>
          </p:cNvPr>
          <p:cNvSpPr txBox="1"/>
          <p:nvPr/>
        </p:nvSpPr>
        <p:spPr>
          <a:xfrm>
            <a:off x="3535418" y="2568170"/>
            <a:ext cx="3665857" cy="1384995"/>
          </a:xfrm>
          <a:prstGeom prst="rect">
            <a:avLst/>
          </a:prstGeom>
          <a:noFill/>
        </p:spPr>
        <p:txBody>
          <a:bodyPr wrap="square" rtlCol="0">
            <a:spAutoFit/>
          </a:bodyPr>
          <a:lstStyle/>
          <a:p>
            <a:r>
              <a:rPr lang="en-US" sz="1200" dirty="0"/>
              <a:t>If one or more Partition cannot fit into the Executor’s memory, it will be stored on disk and waiting for an idle CPU core to be processed</a:t>
            </a:r>
            <a:br>
              <a:rPr lang="en-US" sz="1200" dirty="0"/>
            </a:br>
            <a:br>
              <a:rPr lang="en-US" sz="1200" dirty="0"/>
            </a:br>
            <a:r>
              <a:rPr lang="en-US" sz="1200" dirty="0"/>
              <a:t>You want to avoid this, because reading/writing from disk is slow and you lose the “momentum”</a:t>
            </a:r>
          </a:p>
        </p:txBody>
      </p:sp>
      <p:sp>
        <p:nvSpPr>
          <p:cNvPr id="58" name="TextBox 57">
            <a:extLst>
              <a:ext uri="{FF2B5EF4-FFF2-40B4-BE49-F238E27FC236}">
                <a16:creationId xmlns:a16="http://schemas.microsoft.com/office/drawing/2014/main" id="{61277238-086A-430A-B695-8097C414AC9C}"/>
              </a:ext>
            </a:extLst>
          </p:cNvPr>
          <p:cNvSpPr txBox="1"/>
          <p:nvPr/>
        </p:nvSpPr>
        <p:spPr>
          <a:xfrm>
            <a:off x="6990009" y="5288565"/>
            <a:ext cx="3372112" cy="1015663"/>
          </a:xfrm>
          <a:prstGeom prst="rect">
            <a:avLst/>
          </a:prstGeom>
          <a:solidFill>
            <a:schemeClr val="bg1">
              <a:lumMod val="85000"/>
            </a:schemeClr>
          </a:solidFill>
          <a:ln>
            <a:solidFill>
              <a:schemeClr val="tx1"/>
            </a:solidFill>
          </a:ln>
        </p:spPr>
        <p:txBody>
          <a:bodyPr wrap="square" rtlCol="0">
            <a:spAutoFit/>
          </a:bodyPr>
          <a:lstStyle/>
          <a:p>
            <a:pPr algn="ctr"/>
            <a:r>
              <a:rPr lang="en-US" sz="1200" dirty="0"/>
              <a:t>You do not want to have idle CPU cores in an Executor during processing. The number of partitions per Executor should match with the number of cores. This will give you the highest throughput</a:t>
            </a:r>
          </a:p>
        </p:txBody>
      </p:sp>
      <p:sp>
        <p:nvSpPr>
          <p:cNvPr id="59" name="Rectangle 58">
            <a:extLst>
              <a:ext uri="{FF2B5EF4-FFF2-40B4-BE49-F238E27FC236}">
                <a16:creationId xmlns:a16="http://schemas.microsoft.com/office/drawing/2014/main" id="{B7F8428D-FBCE-45FA-8D55-0449321286B0}"/>
              </a:ext>
            </a:extLst>
          </p:cNvPr>
          <p:cNvSpPr/>
          <p:nvPr/>
        </p:nvSpPr>
        <p:spPr>
          <a:xfrm>
            <a:off x="9328148" y="2440045"/>
            <a:ext cx="2270967" cy="379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a:t>
            </a:r>
          </a:p>
        </p:txBody>
      </p:sp>
      <p:pic>
        <p:nvPicPr>
          <p:cNvPr id="61" name="Picture 60" descr="Icon&#10;&#10;Description automatically generated">
            <a:extLst>
              <a:ext uri="{FF2B5EF4-FFF2-40B4-BE49-F238E27FC236}">
                <a16:creationId xmlns:a16="http://schemas.microsoft.com/office/drawing/2014/main" id="{CAABC785-930A-485F-AB41-6F0F51DC95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27740" y="3436478"/>
            <a:ext cx="506730" cy="506730"/>
          </a:xfrm>
          <a:prstGeom prst="rect">
            <a:avLst/>
          </a:prstGeom>
        </p:spPr>
      </p:pic>
      <p:cxnSp>
        <p:nvCxnSpPr>
          <p:cNvPr id="63" name="Straight Arrow Connector 62">
            <a:extLst>
              <a:ext uri="{FF2B5EF4-FFF2-40B4-BE49-F238E27FC236}">
                <a16:creationId xmlns:a16="http://schemas.microsoft.com/office/drawing/2014/main" id="{23D8E994-FA92-4CA8-A353-1A161365D97A}"/>
              </a:ext>
            </a:extLst>
          </p:cNvPr>
          <p:cNvCxnSpPr/>
          <p:nvPr/>
        </p:nvCxnSpPr>
        <p:spPr>
          <a:xfrm>
            <a:off x="9328148" y="2967681"/>
            <a:ext cx="2270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4BAB9EF-D84F-4C15-AEA9-00F090B83D17}"/>
              </a:ext>
            </a:extLst>
          </p:cNvPr>
          <p:cNvSpPr txBox="1"/>
          <p:nvPr/>
        </p:nvSpPr>
        <p:spPr>
          <a:xfrm>
            <a:off x="9645647" y="2965338"/>
            <a:ext cx="1870917" cy="461665"/>
          </a:xfrm>
          <a:prstGeom prst="rect">
            <a:avLst/>
          </a:prstGeom>
          <a:noFill/>
        </p:spPr>
        <p:txBody>
          <a:bodyPr wrap="square" rtlCol="0">
            <a:spAutoFit/>
          </a:bodyPr>
          <a:lstStyle/>
          <a:p>
            <a:pPr algn="ctr"/>
            <a:r>
              <a:rPr lang="en-US" sz="1200" dirty="0"/>
              <a:t>Processing records one by one</a:t>
            </a:r>
          </a:p>
        </p:txBody>
      </p:sp>
      <p:sp>
        <p:nvSpPr>
          <p:cNvPr id="65" name="TextBox 64">
            <a:extLst>
              <a:ext uri="{FF2B5EF4-FFF2-40B4-BE49-F238E27FC236}">
                <a16:creationId xmlns:a16="http://schemas.microsoft.com/office/drawing/2014/main" id="{C810FC99-F7D9-4330-BE6E-59581ABDC6B2}"/>
              </a:ext>
            </a:extLst>
          </p:cNvPr>
          <p:cNvSpPr txBox="1"/>
          <p:nvPr/>
        </p:nvSpPr>
        <p:spPr>
          <a:xfrm>
            <a:off x="9445081" y="3980745"/>
            <a:ext cx="2322457" cy="738664"/>
          </a:xfrm>
          <a:prstGeom prst="rect">
            <a:avLst/>
          </a:prstGeom>
          <a:noFill/>
        </p:spPr>
        <p:txBody>
          <a:bodyPr wrap="square" rtlCol="0">
            <a:spAutoFit/>
          </a:bodyPr>
          <a:lstStyle/>
          <a:p>
            <a:r>
              <a:rPr lang="en-US" sz="1050" dirty="0"/>
              <a:t>This can be efficient if all your data is in memory. However, if you need to touch the disk, your performance degrades</a:t>
            </a:r>
          </a:p>
        </p:txBody>
      </p:sp>
    </p:spTree>
    <p:extLst>
      <p:ext uri="{BB962C8B-B14F-4D97-AF65-F5344CB8AC3E}">
        <p14:creationId xmlns:p14="http://schemas.microsoft.com/office/powerpoint/2010/main" val="2155788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8700-3A20-4269-80D0-44D659781606}"/>
              </a:ext>
            </a:extLst>
          </p:cNvPr>
          <p:cNvSpPr>
            <a:spLocks noGrp="1"/>
          </p:cNvSpPr>
          <p:nvPr>
            <p:ph type="title"/>
          </p:nvPr>
        </p:nvSpPr>
        <p:spPr/>
        <p:txBody>
          <a:bodyPr/>
          <a:lstStyle/>
          <a:p>
            <a:r>
              <a:rPr lang="en-US" dirty="0"/>
              <a:t>Partitions and Parallelism</a:t>
            </a:r>
          </a:p>
        </p:txBody>
      </p:sp>
      <p:pic>
        <p:nvPicPr>
          <p:cNvPr id="4" name="Picture 3">
            <a:extLst>
              <a:ext uri="{FF2B5EF4-FFF2-40B4-BE49-F238E27FC236}">
                <a16:creationId xmlns:a16="http://schemas.microsoft.com/office/drawing/2014/main" id="{7C17A61B-27FB-421F-BD7E-FF5A0B55AEA2}"/>
              </a:ext>
            </a:extLst>
          </p:cNvPr>
          <p:cNvPicPr>
            <a:picLocks noChangeAspect="1"/>
          </p:cNvPicPr>
          <p:nvPr/>
        </p:nvPicPr>
        <p:blipFill>
          <a:blip r:embed="rId2"/>
          <a:stretch>
            <a:fillRect/>
          </a:stretch>
        </p:blipFill>
        <p:spPr>
          <a:xfrm>
            <a:off x="323514" y="2363071"/>
            <a:ext cx="7639050" cy="4352925"/>
          </a:xfrm>
          <a:prstGeom prst="rect">
            <a:avLst/>
          </a:prstGeom>
        </p:spPr>
      </p:pic>
      <p:sp>
        <p:nvSpPr>
          <p:cNvPr id="5" name="Content Placeholder 2">
            <a:extLst>
              <a:ext uri="{FF2B5EF4-FFF2-40B4-BE49-F238E27FC236}">
                <a16:creationId xmlns:a16="http://schemas.microsoft.com/office/drawing/2014/main" id="{879129DF-8766-46A5-A519-C2F86001084D}"/>
              </a:ext>
            </a:extLst>
          </p:cNvPr>
          <p:cNvSpPr>
            <a:spLocks noGrp="1"/>
          </p:cNvSpPr>
          <p:nvPr>
            <p:ph idx="1"/>
          </p:nvPr>
        </p:nvSpPr>
        <p:spPr>
          <a:xfrm>
            <a:off x="8029815" y="2603500"/>
            <a:ext cx="3972646" cy="3997534"/>
          </a:xfrm>
        </p:spPr>
        <p:txBody>
          <a:bodyPr>
            <a:normAutofit fontScale="85000" lnSpcReduction="10000"/>
          </a:bodyPr>
          <a:lstStyle/>
          <a:p>
            <a:r>
              <a:rPr lang="en-US" dirty="0"/>
              <a:t>Partitions are the atomic units of parallelism</a:t>
            </a:r>
          </a:p>
          <a:p>
            <a:endParaRPr lang="en-US" dirty="0"/>
          </a:p>
          <a:p>
            <a:r>
              <a:rPr lang="en-US" dirty="0"/>
              <a:t>Increase Partition =&gt; Higher parallelism =&gt; Improved Resource Utilization</a:t>
            </a:r>
          </a:p>
          <a:p>
            <a:endParaRPr lang="en-US" dirty="0"/>
          </a:p>
          <a:p>
            <a:r>
              <a:rPr lang="en-US" dirty="0"/>
              <a:t>However, too small and big partitions also can degrade Job performance </a:t>
            </a:r>
          </a:p>
          <a:p>
            <a:endParaRPr lang="en-US" b="1" dirty="0"/>
          </a:p>
          <a:p>
            <a:r>
              <a:rPr lang="en-US" b="1" dirty="0"/>
              <a:t>Ideal case:</a:t>
            </a:r>
            <a:br>
              <a:rPr lang="en-US" b="1" dirty="0"/>
            </a:br>
            <a:r>
              <a:rPr lang="en-US" dirty="0"/>
              <a:t>#Partitions = #cores</a:t>
            </a:r>
          </a:p>
          <a:p>
            <a:endParaRPr lang="en-US" b="1" dirty="0"/>
          </a:p>
          <a:p>
            <a:r>
              <a:rPr lang="en-US" b="1" dirty="0"/>
              <a:t>Ideal Partition Size: </a:t>
            </a:r>
            <a:r>
              <a:rPr lang="en-US" dirty="0"/>
              <a:t>128 – 256 MB</a:t>
            </a:r>
            <a:endParaRPr lang="en-US" b="1" dirty="0"/>
          </a:p>
        </p:txBody>
      </p:sp>
    </p:spTree>
    <p:extLst>
      <p:ext uri="{BB962C8B-B14F-4D97-AF65-F5344CB8AC3E}">
        <p14:creationId xmlns:p14="http://schemas.microsoft.com/office/powerpoint/2010/main" val="217278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7222-08E1-4134-83D5-73453FA62A51}"/>
              </a:ext>
            </a:extLst>
          </p:cNvPr>
          <p:cNvSpPr>
            <a:spLocks noGrp="1"/>
          </p:cNvSpPr>
          <p:nvPr>
            <p:ph type="title"/>
          </p:nvPr>
        </p:nvSpPr>
        <p:spPr>
          <a:xfrm>
            <a:off x="1154954" y="947920"/>
            <a:ext cx="9252581" cy="728480"/>
          </a:xfrm>
        </p:spPr>
        <p:txBody>
          <a:bodyPr/>
          <a:lstStyle/>
          <a:p>
            <a:r>
              <a:rPr lang="en-US" dirty="0"/>
              <a:t>Course Outline</a:t>
            </a:r>
          </a:p>
        </p:txBody>
      </p:sp>
      <p:grpSp>
        <p:nvGrpSpPr>
          <p:cNvPr id="25" name="Group 24">
            <a:extLst>
              <a:ext uri="{FF2B5EF4-FFF2-40B4-BE49-F238E27FC236}">
                <a16:creationId xmlns:a16="http://schemas.microsoft.com/office/drawing/2014/main" id="{5E6A28E6-0818-487B-AAD8-BB002F7F0702}"/>
              </a:ext>
            </a:extLst>
          </p:cNvPr>
          <p:cNvGrpSpPr/>
          <p:nvPr/>
        </p:nvGrpSpPr>
        <p:grpSpPr>
          <a:xfrm>
            <a:off x="2778711" y="2308194"/>
            <a:ext cx="6223246" cy="685800"/>
            <a:chOff x="2778711" y="2308194"/>
            <a:chExt cx="6223246" cy="685800"/>
          </a:xfrm>
        </p:grpSpPr>
        <p:sp>
          <p:nvSpPr>
            <p:cNvPr id="7" name="Rectangle 6">
              <a:extLst>
                <a:ext uri="{FF2B5EF4-FFF2-40B4-BE49-F238E27FC236}">
                  <a16:creationId xmlns:a16="http://schemas.microsoft.com/office/drawing/2014/main" id="{9D6F8A8A-A2A8-4833-996C-B5ADE3C5DD03}"/>
                </a:ext>
              </a:extLst>
            </p:cNvPr>
            <p:cNvSpPr/>
            <p:nvPr/>
          </p:nvSpPr>
          <p:spPr>
            <a:xfrm>
              <a:off x="3506680" y="2308194"/>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 to Spark: History and Concepts</a:t>
              </a:r>
            </a:p>
          </p:txBody>
        </p:sp>
        <p:sp>
          <p:nvSpPr>
            <p:cNvPr id="8" name="Rectangle 7">
              <a:extLst>
                <a:ext uri="{FF2B5EF4-FFF2-40B4-BE49-F238E27FC236}">
                  <a16:creationId xmlns:a16="http://schemas.microsoft.com/office/drawing/2014/main" id="{798BEC50-C44F-4453-8544-B94BB7BE88F9}"/>
                </a:ext>
              </a:extLst>
            </p:cNvPr>
            <p:cNvSpPr/>
            <p:nvPr/>
          </p:nvSpPr>
          <p:spPr>
            <a:xfrm>
              <a:off x="2778711" y="2308194"/>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grpSp>
        <p:nvGrpSpPr>
          <p:cNvPr id="26" name="Group 25">
            <a:extLst>
              <a:ext uri="{FF2B5EF4-FFF2-40B4-BE49-F238E27FC236}">
                <a16:creationId xmlns:a16="http://schemas.microsoft.com/office/drawing/2014/main" id="{E5D41AC3-4B55-449C-B5A2-BF82B13C78D6}"/>
              </a:ext>
            </a:extLst>
          </p:cNvPr>
          <p:cNvGrpSpPr/>
          <p:nvPr/>
        </p:nvGrpSpPr>
        <p:grpSpPr>
          <a:xfrm>
            <a:off x="2778711" y="3238870"/>
            <a:ext cx="6223246" cy="685800"/>
            <a:chOff x="2778711" y="3192261"/>
            <a:chExt cx="6223246" cy="685800"/>
          </a:xfrm>
        </p:grpSpPr>
        <p:sp>
          <p:nvSpPr>
            <p:cNvPr id="10" name="Rectangle 9">
              <a:extLst>
                <a:ext uri="{FF2B5EF4-FFF2-40B4-BE49-F238E27FC236}">
                  <a16:creationId xmlns:a16="http://schemas.microsoft.com/office/drawing/2014/main" id="{F8D770B7-5B10-402C-9346-DCB583ECA828}"/>
                </a:ext>
              </a:extLst>
            </p:cNvPr>
            <p:cNvSpPr/>
            <p:nvPr/>
          </p:nvSpPr>
          <p:spPr>
            <a:xfrm>
              <a:off x="3506680" y="3192261"/>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unstructured data</a:t>
              </a:r>
            </a:p>
          </p:txBody>
        </p:sp>
        <p:sp>
          <p:nvSpPr>
            <p:cNvPr id="12" name="Rectangle 11">
              <a:extLst>
                <a:ext uri="{FF2B5EF4-FFF2-40B4-BE49-F238E27FC236}">
                  <a16:creationId xmlns:a16="http://schemas.microsoft.com/office/drawing/2014/main" id="{34E956CF-DAB3-4F56-970E-2DE8612DA2C6}"/>
                </a:ext>
              </a:extLst>
            </p:cNvPr>
            <p:cNvSpPr/>
            <p:nvPr/>
          </p:nvSpPr>
          <p:spPr>
            <a:xfrm>
              <a:off x="2778711" y="3192261"/>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grpSp>
      <p:grpSp>
        <p:nvGrpSpPr>
          <p:cNvPr id="27" name="Group 26">
            <a:extLst>
              <a:ext uri="{FF2B5EF4-FFF2-40B4-BE49-F238E27FC236}">
                <a16:creationId xmlns:a16="http://schemas.microsoft.com/office/drawing/2014/main" id="{0CC35787-023F-480F-A10C-0FC4C2E35442}"/>
              </a:ext>
            </a:extLst>
          </p:cNvPr>
          <p:cNvGrpSpPr/>
          <p:nvPr/>
        </p:nvGrpSpPr>
        <p:grpSpPr>
          <a:xfrm>
            <a:off x="2778711" y="4169545"/>
            <a:ext cx="6223246" cy="685800"/>
            <a:chOff x="2778711" y="4191738"/>
            <a:chExt cx="6223246" cy="685800"/>
          </a:xfrm>
        </p:grpSpPr>
        <p:sp>
          <p:nvSpPr>
            <p:cNvPr id="14" name="Rectangle 13">
              <a:extLst>
                <a:ext uri="{FF2B5EF4-FFF2-40B4-BE49-F238E27FC236}">
                  <a16:creationId xmlns:a16="http://schemas.microsoft.com/office/drawing/2014/main" id="{37F0FD31-7858-480A-9695-D75C6B4EDB7E}"/>
                </a:ext>
              </a:extLst>
            </p:cNvPr>
            <p:cNvSpPr/>
            <p:nvPr/>
          </p:nvSpPr>
          <p:spPr>
            <a:xfrm>
              <a:off x="3506680" y="4191738"/>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structured data</a:t>
              </a:r>
            </a:p>
          </p:txBody>
        </p:sp>
        <p:sp>
          <p:nvSpPr>
            <p:cNvPr id="16" name="Rectangle 15">
              <a:extLst>
                <a:ext uri="{FF2B5EF4-FFF2-40B4-BE49-F238E27FC236}">
                  <a16:creationId xmlns:a16="http://schemas.microsoft.com/office/drawing/2014/main" id="{F5242A42-B1D9-480B-BB44-A52FF80E3F02}"/>
                </a:ext>
              </a:extLst>
            </p:cNvPr>
            <p:cNvSpPr/>
            <p:nvPr/>
          </p:nvSpPr>
          <p:spPr>
            <a:xfrm>
              <a:off x="2778711" y="4191738"/>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grpSp>
      <p:grpSp>
        <p:nvGrpSpPr>
          <p:cNvPr id="28" name="Group 27">
            <a:extLst>
              <a:ext uri="{FF2B5EF4-FFF2-40B4-BE49-F238E27FC236}">
                <a16:creationId xmlns:a16="http://schemas.microsoft.com/office/drawing/2014/main" id="{D1F94547-20B7-4A15-94CE-B3105E04068C}"/>
              </a:ext>
            </a:extLst>
          </p:cNvPr>
          <p:cNvGrpSpPr/>
          <p:nvPr/>
        </p:nvGrpSpPr>
        <p:grpSpPr>
          <a:xfrm>
            <a:off x="2778711" y="5100220"/>
            <a:ext cx="6223246" cy="685800"/>
            <a:chOff x="2778711" y="5111317"/>
            <a:chExt cx="6223246" cy="685800"/>
          </a:xfrm>
        </p:grpSpPr>
        <p:sp>
          <p:nvSpPr>
            <p:cNvPr id="18" name="Rectangle 17">
              <a:extLst>
                <a:ext uri="{FF2B5EF4-FFF2-40B4-BE49-F238E27FC236}">
                  <a16:creationId xmlns:a16="http://schemas.microsoft.com/office/drawing/2014/main" id="{A6CC55D1-3451-48D2-978A-043140E2BA27}"/>
                </a:ext>
              </a:extLst>
            </p:cNvPr>
            <p:cNvSpPr/>
            <p:nvPr/>
          </p:nvSpPr>
          <p:spPr>
            <a:xfrm>
              <a:off x="3506680" y="5111317"/>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write production Spark code</a:t>
              </a:r>
            </a:p>
          </p:txBody>
        </p:sp>
        <p:sp>
          <p:nvSpPr>
            <p:cNvPr id="20" name="Rectangle 19">
              <a:extLst>
                <a:ext uri="{FF2B5EF4-FFF2-40B4-BE49-F238E27FC236}">
                  <a16:creationId xmlns:a16="http://schemas.microsoft.com/office/drawing/2014/main" id="{5B485741-6EE2-41F5-85F4-5551D8AD1680}"/>
                </a:ext>
              </a:extLst>
            </p:cNvPr>
            <p:cNvSpPr/>
            <p:nvPr/>
          </p:nvSpPr>
          <p:spPr>
            <a:xfrm>
              <a:off x="2778711" y="5111317"/>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grpSp>
      <p:grpSp>
        <p:nvGrpSpPr>
          <p:cNvPr id="29" name="Group 28">
            <a:extLst>
              <a:ext uri="{FF2B5EF4-FFF2-40B4-BE49-F238E27FC236}">
                <a16:creationId xmlns:a16="http://schemas.microsoft.com/office/drawing/2014/main" id="{31A98E55-52DC-4970-8195-94792402574B}"/>
              </a:ext>
            </a:extLst>
          </p:cNvPr>
          <p:cNvGrpSpPr/>
          <p:nvPr/>
        </p:nvGrpSpPr>
        <p:grpSpPr>
          <a:xfrm>
            <a:off x="2778711" y="6030896"/>
            <a:ext cx="6223246" cy="685800"/>
            <a:chOff x="2778711" y="6030896"/>
            <a:chExt cx="6223246" cy="685800"/>
          </a:xfrm>
        </p:grpSpPr>
        <p:sp>
          <p:nvSpPr>
            <p:cNvPr id="22" name="Rectangle 21">
              <a:extLst>
                <a:ext uri="{FF2B5EF4-FFF2-40B4-BE49-F238E27FC236}">
                  <a16:creationId xmlns:a16="http://schemas.microsoft.com/office/drawing/2014/main" id="{5365051C-E965-475F-9781-BB5B79F3BCF8}"/>
                </a:ext>
              </a:extLst>
            </p:cNvPr>
            <p:cNvSpPr/>
            <p:nvPr/>
          </p:nvSpPr>
          <p:spPr>
            <a:xfrm>
              <a:off x="3506680" y="6030896"/>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Spark jobs in distributed environment</a:t>
              </a:r>
            </a:p>
          </p:txBody>
        </p:sp>
        <p:sp>
          <p:nvSpPr>
            <p:cNvPr id="24" name="Rectangle 23">
              <a:extLst>
                <a:ext uri="{FF2B5EF4-FFF2-40B4-BE49-F238E27FC236}">
                  <a16:creationId xmlns:a16="http://schemas.microsoft.com/office/drawing/2014/main" id="{E78778AF-9CBB-4DAD-91AA-2AC843774190}"/>
                </a:ext>
              </a:extLst>
            </p:cNvPr>
            <p:cNvSpPr/>
            <p:nvPr/>
          </p:nvSpPr>
          <p:spPr>
            <a:xfrm>
              <a:off x="2778711" y="6030896"/>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grpSp>
    </p:spTree>
    <p:extLst>
      <p:ext uri="{BB962C8B-B14F-4D97-AF65-F5344CB8AC3E}">
        <p14:creationId xmlns:p14="http://schemas.microsoft.com/office/powerpoint/2010/main" val="415110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D5FC-CC2E-44CB-8ED3-3FEC283F4613}"/>
              </a:ext>
            </a:extLst>
          </p:cNvPr>
          <p:cNvSpPr>
            <a:spLocks noGrp="1"/>
          </p:cNvSpPr>
          <p:nvPr>
            <p:ph type="title"/>
          </p:nvPr>
        </p:nvSpPr>
        <p:spPr/>
        <p:txBody>
          <a:bodyPr/>
          <a:lstStyle/>
          <a:p>
            <a:r>
              <a:rPr lang="en-US" dirty="0"/>
              <a:t>Shuffling Deep Dive</a:t>
            </a:r>
          </a:p>
        </p:txBody>
      </p:sp>
      <p:sp>
        <p:nvSpPr>
          <p:cNvPr id="4" name="Rectangle 3">
            <a:extLst>
              <a:ext uri="{FF2B5EF4-FFF2-40B4-BE49-F238E27FC236}">
                <a16:creationId xmlns:a16="http://schemas.microsoft.com/office/drawing/2014/main" id="{C8664112-71DF-4D0C-9B5E-F277280A5F93}"/>
              </a:ext>
            </a:extLst>
          </p:cNvPr>
          <p:cNvSpPr/>
          <p:nvPr/>
        </p:nvSpPr>
        <p:spPr>
          <a:xfrm>
            <a:off x="767562"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7" name="Rectangle: Rounded Corners 6">
            <a:extLst>
              <a:ext uri="{FF2B5EF4-FFF2-40B4-BE49-F238E27FC236}">
                <a16:creationId xmlns:a16="http://schemas.microsoft.com/office/drawing/2014/main" id="{12295D3C-7937-4658-B269-ED066006931F}"/>
              </a:ext>
            </a:extLst>
          </p:cNvPr>
          <p:cNvSpPr/>
          <p:nvPr/>
        </p:nvSpPr>
        <p:spPr>
          <a:xfrm>
            <a:off x="1077894"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1</a:t>
            </a:r>
          </a:p>
        </p:txBody>
      </p:sp>
      <p:sp>
        <p:nvSpPr>
          <p:cNvPr id="9" name="Rectangle 8">
            <a:extLst>
              <a:ext uri="{FF2B5EF4-FFF2-40B4-BE49-F238E27FC236}">
                <a16:creationId xmlns:a16="http://schemas.microsoft.com/office/drawing/2014/main" id="{54A66936-187F-4570-A490-4E7C2C47A07E}"/>
              </a:ext>
            </a:extLst>
          </p:cNvPr>
          <p:cNvSpPr/>
          <p:nvPr/>
        </p:nvSpPr>
        <p:spPr>
          <a:xfrm>
            <a:off x="2966764"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11" name="Rectangle: Rounded Corners 10">
            <a:extLst>
              <a:ext uri="{FF2B5EF4-FFF2-40B4-BE49-F238E27FC236}">
                <a16:creationId xmlns:a16="http://schemas.microsoft.com/office/drawing/2014/main" id="{F1D9B108-66ED-4593-8D86-44B445B83A10}"/>
              </a:ext>
            </a:extLst>
          </p:cNvPr>
          <p:cNvSpPr/>
          <p:nvPr/>
        </p:nvSpPr>
        <p:spPr>
          <a:xfrm>
            <a:off x="3277096"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2</a:t>
            </a:r>
          </a:p>
        </p:txBody>
      </p:sp>
      <p:sp>
        <p:nvSpPr>
          <p:cNvPr id="13" name="Rectangle 12">
            <a:extLst>
              <a:ext uri="{FF2B5EF4-FFF2-40B4-BE49-F238E27FC236}">
                <a16:creationId xmlns:a16="http://schemas.microsoft.com/office/drawing/2014/main" id="{3F22E722-75E0-4220-940A-7F7ACC855BAA}"/>
              </a:ext>
            </a:extLst>
          </p:cNvPr>
          <p:cNvSpPr/>
          <p:nvPr/>
        </p:nvSpPr>
        <p:spPr>
          <a:xfrm>
            <a:off x="5179381"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15" name="Rectangle: Rounded Corners 14">
            <a:extLst>
              <a:ext uri="{FF2B5EF4-FFF2-40B4-BE49-F238E27FC236}">
                <a16:creationId xmlns:a16="http://schemas.microsoft.com/office/drawing/2014/main" id="{F846E476-4EEF-4F13-8086-AFBBDE301C68}"/>
              </a:ext>
            </a:extLst>
          </p:cNvPr>
          <p:cNvSpPr/>
          <p:nvPr/>
        </p:nvSpPr>
        <p:spPr>
          <a:xfrm>
            <a:off x="5489713"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3</a:t>
            </a:r>
          </a:p>
        </p:txBody>
      </p:sp>
      <p:sp>
        <p:nvSpPr>
          <p:cNvPr id="17" name="Rectangle 16">
            <a:extLst>
              <a:ext uri="{FF2B5EF4-FFF2-40B4-BE49-F238E27FC236}">
                <a16:creationId xmlns:a16="http://schemas.microsoft.com/office/drawing/2014/main" id="{F09822D1-D71B-4AF9-94A1-A42FA046AA45}"/>
              </a:ext>
            </a:extLst>
          </p:cNvPr>
          <p:cNvSpPr/>
          <p:nvPr/>
        </p:nvSpPr>
        <p:spPr>
          <a:xfrm>
            <a:off x="767562"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19" name="Rectangle: Rounded Corners 18">
            <a:extLst>
              <a:ext uri="{FF2B5EF4-FFF2-40B4-BE49-F238E27FC236}">
                <a16:creationId xmlns:a16="http://schemas.microsoft.com/office/drawing/2014/main" id="{93D00ECE-F219-412F-BB7B-3F964746A2E2}"/>
              </a:ext>
            </a:extLst>
          </p:cNvPr>
          <p:cNvSpPr/>
          <p:nvPr/>
        </p:nvSpPr>
        <p:spPr>
          <a:xfrm>
            <a:off x="982981"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1" name="Rectangle: Rounded Corners 20">
            <a:extLst>
              <a:ext uri="{FF2B5EF4-FFF2-40B4-BE49-F238E27FC236}">
                <a16:creationId xmlns:a16="http://schemas.microsoft.com/office/drawing/2014/main" id="{D21A02EE-6AD2-45A1-A4FE-857A2D650A75}"/>
              </a:ext>
            </a:extLst>
          </p:cNvPr>
          <p:cNvSpPr/>
          <p:nvPr/>
        </p:nvSpPr>
        <p:spPr>
          <a:xfrm>
            <a:off x="1506257"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23" name="Rectangle: Rounded Corners 22">
            <a:extLst>
              <a:ext uri="{FF2B5EF4-FFF2-40B4-BE49-F238E27FC236}">
                <a16:creationId xmlns:a16="http://schemas.microsoft.com/office/drawing/2014/main" id="{AE84F4B9-6BA9-41E7-9FEF-3BE9BA672F3D}"/>
              </a:ext>
            </a:extLst>
          </p:cNvPr>
          <p:cNvSpPr/>
          <p:nvPr/>
        </p:nvSpPr>
        <p:spPr>
          <a:xfrm>
            <a:off x="2029533"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25" name="Rectangle 24">
            <a:extLst>
              <a:ext uri="{FF2B5EF4-FFF2-40B4-BE49-F238E27FC236}">
                <a16:creationId xmlns:a16="http://schemas.microsoft.com/office/drawing/2014/main" id="{AD8C75EC-4777-4713-B668-996E5DA152A4}"/>
              </a:ext>
            </a:extLst>
          </p:cNvPr>
          <p:cNvSpPr/>
          <p:nvPr/>
        </p:nvSpPr>
        <p:spPr>
          <a:xfrm>
            <a:off x="2969377"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27" name="Rectangle: Rounded Corners 26">
            <a:extLst>
              <a:ext uri="{FF2B5EF4-FFF2-40B4-BE49-F238E27FC236}">
                <a16:creationId xmlns:a16="http://schemas.microsoft.com/office/drawing/2014/main" id="{36771A91-3985-4BEC-8911-2745D349BE27}"/>
              </a:ext>
            </a:extLst>
          </p:cNvPr>
          <p:cNvSpPr/>
          <p:nvPr/>
        </p:nvSpPr>
        <p:spPr>
          <a:xfrm>
            <a:off x="3184796"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9" name="Rectangle: Rounded Corners 28">
            <a:extLst>
              <a:ext uri="{FF2B5EF4-FFF2-40B4-BE49-F238E27FC236}">
                <a16:creationId xmlns:a16="http://schemas.microsoft.com/office/drawing/2014/main" id="{7F0BEC7C-2142-4AE8-9800-C1632B6C5FFD}"/>
              </a:ext>
            </a:extLst>
          </p:cNvPr>
          <p:cNvSpPr/>
          <p:nvPr/>
        </p:nvSpPr>
        <p:spPr>
          <a:xfrm>
            <a:off x="3708072"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1" name="Rectangle: Rounded Corners 30">
            <a:extLst>
              <a:ext uri="{FF2B5EF4-FFF2-40B4-BE49-F238E27FC236}">
                <a16:creationId xmlns:a16="http://schemas.microsoft.com/office/drawing/2014/main" id="{F085A351-7456-41DB-9FB4-EE19F84B22CB}"/>
              </a:ext>
            </a:extLst>
          </p:cNvPr>
          <p:cNvSpPr/>
          <p:nvPr/>
        </p:nvSpPr>
        <p:spPr>
          <a:xfrm>
            <a:off x="4231348"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33" name="Rectangle 32">
            <a:extLst>
              <a:ext uri="{FF2B5EF4-FFF2-40B4-BE49-F238E27FC236}">
                <a16:creationId xmlns:a16="http://schemas.microsoft.com/office/drawing/2014/main" id="{BE1A5BC2-7E25-4E0E-9D89-9EDB6B44D89C}"/>
              </a:ext>
            </a:extLst>
          </p:cNvPr>
          <p:cNvSpPr/>
          <p:nvPr/>
        </p:nvSpPr>
        <p:spPr>
          <a:xfrm>
            <a:off x="5179381"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35" name="Rectangle: Rounded Corners 34">
            <a:extLst>
              <a:ext uri="{FF2B5EF4-FFF2-40B4-BE49-F238E27FC236}">
                <a16:creationId xmlns:a16="http://schemas.microsoft.com/office/drawing/2014/main" id="{3D5A8CB5-B20F-44DB-B1A9-220AE37B5AE3}"/>
              </a:ext>
            </a:extLst>
          </p:cNvPr>
          <p:cNvSpPr/>
          <p:nvPr/>
        </p:nvSpPr>
        <p:spPr>
          <a:xfrm>
            <a:off x="5394800"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37" name="Rectangle: Rounded Corners 36">
            <a:extLst>
              <a:ext uri="{FF2B5EF4-FFF2-40B4-BE49-F238E27FC236}">
                <a16:creationId xmlns:a16="http://schemas.microsoft.com/office/drawing/2014/main" id="{BBBFD6FD-C420-4E7D-8874-E0B43844B84F}"/>
              </a:ext>
            </a:extLst>
          </p:cNvPr>
          <p:cNvSpPr/>
          <p:nvPr/>
        </p:nvSpPr>
        <p:spPr>
          <a:xfrm>
            <a:off x="5918076"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9" name="Rectangle: Rounded Corners 38">
            <a:extLst>
              <a:ext uri="{FF2B5EF4-FFF2-40B4-BE49-F238E27FC236}">
                <a16:creationId xmlns:a16="http://schemas.microsoft.com/office/drawing/2014/main" id="{BDBE387C-AD70-41BE-BE01-E2096E0730BA}"/>
              </a:ext>
            </a:extLst>
          </p:cNvPr>
          <p:cNvSpPr/>
          <p:nvPr/>
        </p:nvSpPr>
        <p:spPr>
          <a:xfrm>
            <a:off x="6441352"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41" name="Rectangle 40">
            <a:extLst>
              <a:ext uri="{FF2B5EF4-FFF2-40B4-BE49-F238E27FC236}">
                <a16:creationId xmlns:a16="http://schemas.microsoft.com/office/drawing/2014/main" id="{8CFAEAB1-A33A-4814-86D4-0928B4E7F48F}"/>
              </a:ext>
            </a:extLst>
          </p:cNvPr>
          <p:cNvSpPr/>
          <p:nvPr/>
        </p:nvSpPr>
        <p:spPr>
          <a:xfrm>
            <a:off x="767562"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45" name="Rectangle: Rounded Corners 44">
            <a:extLst>
              <a:ext uri="{FF2B5EF4-FFF2-40B4-BE49-F238E27FC236}">
                <a16:creationId xmlns:a16="http://schemas.microsoft.com/office/drawing/2014/main" id="{E9536F8F-C516-46B7-9EE7-67FAB016CCCF}"/>
              </a:ext>
            </a:extLst>
          </p:cNvPr>
          <p:cNvSpPr/>
          <p:nvPr/>
        </p:nvSpPr>
        <p:spPr>
          <a:xfrm>
            <a:off x="982981"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1" name="Rectangle: Rounded Corners 50">
            <a:extLst>
              <a:ext uri="{FF2B5EF4-FFF2-40B4-BE49-F238E27FC236}">
                <a16:creationId xmlns:a16="http://schemas.microsoft.com/office/drawing/2014/main" id="{87BCCFBF-6D44-40B7-91EB-9050D3CF66EF}"/>
              </a:ext>
            </a:extLst>
          </p:cNvPr>
          <p:cNvSpPr/>
          <p:nvPr/>
        </p:nvSpPr>
        <p:spPr>
          <a:xfrm>
            <a:off x="1506257"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3" name="Rectangle: Rounded Corners 52">
            <a:extLst>
              <a:ext uri="{FF2B5EF4-FFF2-40B4-BE49-F238E27FC236}">
                <a16:creationId xmlns:a16="http://schemas.microsoft.com/office/drawing/2014/main" id="{7E4FB621-09D7-42C5-B15B-6783F2EF05F3}"/>
              </a:ext>
            </a:extLst>
          </p:cNvPr>
          <p:cNvSpPr/>
          <p:nvPr/>
        </p:nvSpPr>
        <p:spPr>
          <a:xfrm>
            <a:off x="2029533"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5" name="Rectangle 54">
            <a:extLst>
              <a:ext uri="{FF2B5EF4-FFF2-40B4-BE49-F238E27FC236}">
                <a16:creationId xmlns:a16="http://schemas.microsoft.com/office/drawing/2014/main" id="{7A3D9DCC-0B48-4212-A71B-721387717866}"/>
              </a:ext>
            </a:extLst>
          </p:cNvPr>
          <p:cNvSpPr/>
          <p:nvPr/>
        </p:nvSpPr>
        <p:spPr>
          <a:xfrm>
            <a:off x="2966764"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57" name="Rectangle: Rounded Corners 56">
            <a:extLst>
              <a:ext uri="{FF2B5EF4-FFF2-40B4-BE49-F238E27FC236}">
                <a16:creationId xmlns:a16="http://schemas.microsoft.com/office/drawing/2014/main" id="{047DED99-6E74-497F-82B0-1EBA7E5C5DBB}"/>
              </a:ext>
            </a:extLst>
          </p:cNvPr>
          <p:cNvSpPr/>
          <p:nvPr/>
        </p:nvSpPr>
        <p:spPr>
          <a:xfrm>
            <a:off x="3182183"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59" name="Rectangle: Rounded Corners 58">
            <a:extLst>
              <a:ext uri="{FF2B5EF4-FFF2-40B4-BE49-F238E27FC236}">
                <a16:creationId xmlns:a16="http://schemas.microsoft.com/office/drawing/2014/main" id="{37980A5D-F4E8-4AF6-8BA3-C26CD5A617E9}"/>
              </a:ext>
            </a:extLst>
          </p:cNvPr>
          <p:cNvSpPr/>
          <p:nvPr/>
        </p:nvSpPr>
        <p:spPr>
          <a:xfrm>
            <a:off x="3705459"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1" name="Rectangle: Rounded Corners 60">
            <a:extLst>
              <a:ext uri="{FF2B5EF4-FFF2-40B4-BE49-F238E27FC236}">
                <a16:creationId xmlns:a16="http://schemas.microsoft.com/office/drawing/2014/main" id="{4E6D4106-3C18-46B7-9350-1CB4AB6FCC0C}"/>
              </a:ext>
            </a:extLst>
          </p:cNvPr>
          <p:cNvSpPr/>
          <p:nvPr/>
        </p:nvSpPr>
        <p:spPr>
          <a:xfrm>
            <a:off x="4228735"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3" name="Rectangle 62">
            <a:extLst>
              <a:ext uri="{FF2B5EF4-FFF2-40B4-BE49-F238E27FC236}">
                <a16:creationId xmlns:a16="http://schemas.microsoft.com/office/drawing/2014/main" id="{72293963-B20B-4FF7-9A29-9286AE4285C7}"/>
              </a:ext>
            </a:extLst>
          </p:cNvPr>
          <p:cNvSpPr/>
          <p:nvPr/>
        </p:nvSpPr>
        <p:spPr>
          <a:xfrm>
            <a:off x="5179381"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65" name="Rectangle: Rounded Corners 64">
            <a:extLst>
              <a:ext uri="{FF2B5EF4-FFF2-40B4-BE49-F238E27FC236}">
                <a16:creationId xmlns:a16="http://schemas.microsoft.com/office/drawing/2014/main" id="{097C9CF3-31F3-4D6C-AD22-CB33D434E8AF}"/>
              </a:ext>
            </a:extLst>
          </p:cNvPr>
          <p:cNvSpPr/>
          <p:nvPr/>
        </p:nvSpPr>
        <p:spPr>
          <a:xfrm>
            <a:off x="5394800"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7" name="Rectangle: Rounded Corners 66">
            <a:extLst>
              <a:ext uri="{FF2B5EF4-FFF2-40B4-BE49-F238E27FC236}">
                <a16:creationId xmlns:a16="http://schemas.microsoft.com/office/drawing/2014/main" id="{D704494A-A264-4DB4-8D21-D1C2369DF74A}"/>
              </a:ext>
            </a:extLst>
          </p:cNvPr>
          <p:cNvSpPr/>
          <p:nvPr/>
        </p:nvSpPr>
        <p:spPr>
          <a:xfrm>
            <a:off x="5918076"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9" name="Rectangle: Rounded Corners 68">
            <a:extLst>
              <a:ext uri="{FF2B5EF4-FFF2-40B4-BE49-F238E27FC236}">
                <a16:creationId xmlns:a16="http://schemas.microsoft.com/office/drawing/2014/main" id="{FC0B501D-B256-4F3C-B2B0-2F4A599E0F98}"/>
              </a:ext>
            </a:extLst>
          </p:cNvPr>
          <p:cNvSpPr/>
          <p:nvPr/>
        </p:nvSpPr>
        <p:spPr>
          <a:xfrm>
            <a:off x="6441352"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cxnSp>
        <p:nvCxnSpPr>
          <p:cNvPr id="71" name="Straight Arrow Connector 70">
            <a:extLst>
              <a:ext uri="{FF2B5EF4-FFF2-40B4-BE49-F238E27FC236}">
                <a16:creationId xmlns:a16="http://schemas.microsoft.com/office/drawing/2014/main" id="{B190C136-CD56-4B7C-92CE-86D0B36AD298}"/>
              </a:ext>
            </a:extLst>
          </p:cNvPr>
          <p:cNvCxnSpPr>
            <a:cxnSpLocks/>
          </p:cNvCxnSpPr>
          <p:nvPr/>
        </p:nvCxnSpPr>
        <p:spPr>
          <a:xfrm>
            <a:off x="1798320" y="4518660"/>
            <a:ext cx="1592580"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38A14F40-40BC-4C03-8BCE-466C83882329}"/>
              </a:ext>
            </a:extLst>
          </p:cNvPr>
          <p:cNvCxnSpPr/>
          <p:nvPr/>
        </p:nvCxnSpPr>
        <p:spPr>
          <a:xfrm>
            <a:off x="3916680" y="4500917"/>
            <a:ext cx="0" cy="123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BB1E645-DE31-4B1C-A6B9-9A7723EED1E3}"/>
              </a:ext>
            </a:extLst>
          </p:cNvPr>
          <p:cNvCxnSpPr/>
          <p:nvPr/>
        </p:nvCxnSpPr>
        <p:spPr>
          <a:xfrm flipH="1">
            <a:off x="4545302" y="4518660"/>
            <a:ext cx="1619278"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67C966EC-01AC-46C6-A4C7-138BFA7A803E}"/>
              </a:ext>
            </a:extLst>
          </p:cNvPr>
          <p:cNvSpPr/>
          <p:nvPr/>
        </p:nvSpPr>
        <p:spPr>
          <a:xfrm>
            <a:off x="1651062" y="4960509"/>
            <a:ext cx="4531236" cy="330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Shuffling</a:t>
            </a:r>
          </a:p>
        </p:txBody>
      </p:sp>
      <p:sp>
        <p:nvSpPr>
          <p:cNvPr id="78" name="Oval 77">
            <a:extLst>
              <a:ext uri="{FF2B5EF4-FFF2-40B4-BE49-F238E27FC236}">
                <a16:creationId xmlns:a16="http://schemas.microsoft.com/office/drawing/2014/main" id="{15379EB9-E728-41B8-B5A2-207BFA7CB149}"/>
              </a:ext>
            </a:extLst>
          </p:cNvPr>
          <p:cNvSpPr/>
          <p:nvPr/>
        </p:nvSpPr>
        <p:spPr>
          <a:xfrm>
            <a:off x="5280660" y="3855720"/>
            <a:ext cx="1699260" cy="74676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1345D6E-0F51-4173-94F0-6FBC80990B55}"/>
              </a:ext>
            </a:extLst>
          </p:cNvPr>
          <p:cNvSpPr txBox="1"/>
          <p:nvPr/>
        </p:nvSpPr>
        <p:spPr>
          <a:xfrm>
            <a:off x="7260444" y="2661940"/>
            <a:ext cx="4206240" cy="523220"/>
          </a:xfrm>
          <a:prstGeom prst="rect">
            <a:avLst/>
          </a:prstGeom>
          <a:noFill/>
        </p:spPr>
        <p:txBody>
          <a:bodyPr wrap="square" rtlCol="0">
            <a:spAutoFit/>
          </a:bodyPr>
          <a:lstStyle/>
          <a:p>
            <a:r>
              <a:rPr lang="en-US" sz="1400" b="1" dirty="0"/>
              <a:t>Initial Phase</a:t>
            </a:r>
            <a:r>
              <a:rPr lang="en-US" sz="1400" dirty="0"/>
              <a:t>: underlying RDD consisted of 3 partitions stored on different executors</a:t>
            </a:r>
          </a:p>
        </p:txBody>
      </p:sp>
      <p:sp>
        <p:nvSpPr>
          <p:cNvPr id="85" name="TextBox 84">
            <a:extLst>
              <a:ext uri="{FF2B5EF4-FFF2-40B4-BE49-F238E27FC236}">
                <a16:creationId xmlns:a16="http://schemas.microsoft.com/office/drawing/2014/main" id="{C6902EA4-2ABB-42A5-B88C-0E73147D8C85}"/>
              </a:ext>
            </a:extLst>
          </p:cNvPr>
          <p:cNvSpPr txBox="1"/>
          <p:nvPr/>
        </p:nvSpPr>
        <p:spPr>
          <a:xfrm>
            <a:off x="7326135" y="3693305"/>
            <a:ext cx="4206240" cy="738664"/>
          </a:xfrm>
          <a:prstGeom prst="rect">
            <a:avLst/>
          </a:prstGeom>
          <a:noFill/>
        </p:spPr>
        <p:txBody>
          <a:bodyPr wrap="square" rtlCol="0">
            <a:spAutoFit/>
          </a:bodyPr>
          <a:lstStyle/>
          <a:p>
            <a:r>
              <a:rPr lang="en-US" sz="1400" b="1" dirty="0"/>
              <a:t>Pre-Shuffling Phase</a:t>
            </a:r>
            <a:r>
              <a:rPr lang="en-US" sz="1400" dirty="0"/>
              <a:t>: all partitions are divided into a configurable fixed number of partitions based on the hash value of the “shuffling key”</a:t>
            </a:r>
          </a:p>
        </p:txBody>
      </p:sp>
      <p:sp>
        <p:nvSpPr>
          <p:cNvPr id="87" name="TextBox 86">
            <a:extLst>
              <a:ext uri="{FF2B5EF4-FFF2-40B4-BE49-F238E27FC236}">
                <a16:creationId xmlns:a16="http://schemas.microsoft.com/office/drawing/2014/main" id="{8F4C0BFA-B847-462B-90B3-762139479FB7}"/>
              </a:ext>
            </a:extLst>
          </p:cNvPr>
          <p:cNvSpPr txBox="1"/>
          <p:nvPr/>
        </p:nvSpPr>
        <p:spPr>
          <a:xfrm>
            <a:off x="7326135" y="5722620"/>
            <a:ext cx="4206240" cy="738664"/>
          </a:xfrm>
          <a:prstGeom prst="rect">
            <a:avLst/>
          </a:prstGeom>
          <a:noFill/>
        </p:spPr>
        <p:txBody>
          <a:bodyPr wrap="square" rtlCol="0">
            <a:spAutoFit/>
          </a:bodyPr>
          <a:lstStyle/>
          <a:p>
            <a:r>
              <a:rPr lang="en-US" sz="1400" b="1" dirty="0"/>
              <a:t>Shuffling Phase</a:t>
            </a:r>
            <a:r>
              <a:rPr lang="en-US" sz="1400" dirty="0"/>
              <a:t>: the corresponding partitions are moved together one specific executors and new partitions are formed</a:t>
            </a:r>
          </a:p>
        </p:txBody>
      </p:sp>
      <p:cxnSp>
        <p:nvCxnSpPr>
          <p:cNvPr id="89" name="Straight Arrow Connector 88">
            <a:extLst>
              <a:ext uri="{FF2B5EF4-FFF2-40B4-BE49-F238E27FC236}">
                <a16:creationId xmlns:a16="http://schemas.microsoft.com/office/drawing/2014/main" id="{5C75CAB3-0D4E-48D2-AF8B-1B753898F404}"/>
              </a:ext>
            </a:extLst>
          </p:cNvPr>
          <p:cNvCxnSpPr>
            <a:cxnSpLocks/>
          </p:cNvCxnSpPr>
          <p:nvPr/>
        </p:nvCxnSpPr>
        <p:spPr>
          <a:xfrm flipH="1" flipV="1">
            <a:off x="6329556" y="4416729"/>
            <a:ext cx="930888" cy="561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DECF0F4C-9A76-4DB1-9E0A-63C56D6D1819}"/>
              </a:ext>
            </a:extLst>
          </p:cNvPr>
          <p:cNvSpPr txBox="1"/>
          <p:nvPr/>
        </p:nvSpPr>
        <p:spPr>
          <a:xfrm>
            <a:off x="7260444" y="4617814"/>
            <a:ext cx="4531236" cy="1015663"/>
          </a:xfrm>
          <a:prstGeom prst="rect">
            <a:avLst/>
          </a:prstGeom>
          <a:noFill/>
          <a:ln>
            <a:solidFill>
              <a:schemeClr val="accent5">
                <a:shade val="50000"/>
              </a:schemeClr>
            </a:solidFill>
            <a:prstDash val="dash"/>
          </a:ln>
        </p:spPr>
        <p:txBody>
          <a:bodyPr wrap="square" rtlCol="0">
            <a:spAutoFit/>
          </a:bodyPr>
          <a:lstStyle/>
          <a:p>
            <a:r>
              <a:rPr lang="en-US" sz="1200" dirty="0"/>
              <a:t>Number of shuffling partitions controlled by </a:t>
            </a:r>
            <a:r>
              <a:rPr lang="en-US" sz="1200" b="1" dirty="0" err="1"/>
              <a:t>spark.sql.shuffle.partitions</a:t>
            </a:r>
            <a:br>
              <a:rPr lang="en-US" sz="1200" b="1" dirty="0"/>
            </a:br>
            <a:br>
              <a:rPr lang="en-US" sz="1200" dirty="0"/>
            </a:br>
            <a:r>
              <a:rPr lang="en-US" sz="1200" b="1" dirty="0">
                <a:solidFill>
                  <a:srgbClr val="C00000"/>
                </a:solidFill>
              </a:rPr>
              <a:t>You need to tune it manually and see what value gives the best performance results!</a:t>
            </a:r>
          </a:p>
        </p:txBody>
      </p:sp>
      <p:sp>
        <p:nvSpPr>
          <p:cNvPr id="96" name="Rectangle 95">
            <a:extLst>
              <a:ext uri="{FF2B5EF4-FFF2-40B4-BE49-F238E27FC236}">
                <a16:creationId xmlns:a16="http://schemas.microsoft.com/office/drawing/2014/main" id="{FDBBA67D-E307-4F5B-9082-91A7ECFA0D6E}"/>
              </a:ext>
            </a:extLst>
          </p:cNvPr>
          <p:cNvSpPr/>
          <p:nvPr/>
        </p:nvSpPr>
        <p:spPr>
          <a:xfrm>
            <a:off x="880986" y="5732632"/>
            <a:ext cx="1662022" cy="548640"/>
          </a:xfrm>
          <a:prstGeom prst="rect">
            <a:avLst/>
          </a:prstGeom>
          <a:solidFill>
            <a:schemeClr val="accent2">
              <a:alpha val="26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E4354D2-C2AE-4059-A791-C61987C9D50D}"/>
              </a:ext>
            </a:extLst>
          </p:cNvPr>
          <p:cNvSpPr/>
          <p:nvPr/>
        </p:nvSpPr>
        <p:spPr>
          <a:xfrm>
            <a:off x="3080188" y="5732632"/>
            <a:ext cx="1662022" cy="548640"/>
          </a:xfrm>
          <a:prstGeom prst="rect">
            <a:avLst/>
          </a:prstGeom>
          <a:solidFill>
            <a:schemeClr val="accent4">
              <a:alpha val="2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28B1CBA-7170-4D6E-ADF6-AA458EA492BF}"/>
              </a:ext>
            </a:extLst>
          </p:cNvPr>
          <p:cNvSpPr/>
          <p:nvPr/>
        </p:nvSpPr>
        <p:spPr>
          <a:xfrm>
            <a:off x="5299279" y="5732632"/>
            <a:ext cx="1662022" cy="548640"/>
          </a:xfrm>
          <a:prstGeom prst="rect">
            <a:avLst/>
          </a:prstGeom>
          <a:solidFill>
            <a:schemeClr val="accent5">
              <a:alpha val="3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4B5BC26B-A3EC-47E6-9B00-BF58541BFEE9}"/>
              </a:ext>
            </a:extLst>
          </p:cNvPr>
          <p:cNvCxnSpPr>
            <a:cxnSpLocks/>
          </p:cNvCxnSpPr>
          <p:nvPr/>
        </p:nvCxnSpPr>
        <p:spPr>
          <a:xfrm>
            <a:off x="1711997"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E7582C2B-CA44-4453-969C-B64D5991C10E}"/>
              </a:ext>
            </a:extLst>
          </p:cNvPr>
          <p:cNvCxnSpPr>
            <a:cxnSpLocks/>
          </p:cNvCxnSpPr>
          <p:nvPr/>
        </p:nvCxnSpPr>
        <p:spPr>
          <a:xfrm>
            <a:off x="3911199"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F049023-7CD4-42BE-8998-421FD9B5B7CD}"/>
              </a:ext>
            </a:extLst>
          </p:cNvPr>
          <p:cNvCxnSpPr>
            <a:cxnSpLocks/>
          </p:cNvCxnSpPr>
          <p:nvPr/>
        </p:nvCxnSpPr>
        <p:spPr>
          <a:xfrm>
            <a:off x="6131597" y="3238499"/>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3043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1CB-48E8-47DC-9F7D-54CEA8F431DD}"/>
              </a:ext>
            </a:extLst>
          </p:cNvPr>
          <p:cNvSpPr>
            <a:spLocks noGrp="1"/>
          </p:cNvSpPr>
          <p:nvPr>
            <p:ph type="title"/>
          </p:nvPr>
        </p:nvSpPr>
        <p:spPr/>
        <p:txBody>
          <a:bodyPr/>
          <a:lstStyle/>
          <a:p>
            <a:r>
              <a:rPr lang="en-US" dirty="0"/>
              <a:t>Most impactful configurations</a:t>
            </a:r>
          </a:p>
        </p:txBody>
      </p:sp>
      <p:sp>
        <p:nvSpPr>
          <p:cNvPr id="3" name="Content Placeholder 2">
            <a:extLst>
              <a:ext uri="{FF2B5EF4-FFF2-40B4-BE49-F238E27FC236}">
                <a16:creationId xmlns:a16="http://schemas.microsoft.com/office/drawing/2014/main" id="{6A66AC8A-86B1-48B8-B9FB-DAAD6E45B42A}"/>
              </a:ext>
            </a:extLst>
          </p:cNvPr>
          <p:cNvSpPr>
            <a:spLocks noGrp="1"/>
          </p:cNvSpPr>
          <p:nvPr>
            <p:ph idx="1"/>
          </p:nvPr>
        </p:nvSpPr>
        <p:spPr/>
        <p:txBody>
          <a:bodyPr>
            <a:normAutofit fontScale="92500" lnSpcReduction="10000"/>
          </a:bodyPr>
          <a:lstStyle/>
          <a:p>
            <a:r>
              <a:rPr lang="en-US" dirty="0"/>
              <a:t>Number of maximum Executors </a:t>
            </a:r>
            <a:r>
              <a:rPr lang="en-US" i="1" dirty="0"/>
              <a:t>(in case of dynamic execution)</a:t>
            </a:r>
            <a:endParaRPr lang="en-US" dirty="0"/>
          </a:p>
          <a:p>
            <a:endParaRPr lang="en-US" dirty="0"/>
          </a:p>
          <a:p>
            <a:r>
              <a:rPr lang="en-US" dirty="0"/>
              <a:t>Number of CPU cores per Executor</a:t>
            </a:r>
          </a:p>
          <a:p>
            <a:endParaRPr lang="en-US" dirty="0"/>
          </a:p>
          <a:p>
            <a:r>
              <a:rPr lang="en-US" dirty="0"/>
              <a:t>Amount of Memory per Executor</a:t>
            </a:r>
          </a:p>
          <a:p>
            <a:endParaRPr lang="en-US" dirty="0"/>
          </a:p>
          <a:p>
            <a:r>
              <a:rPr lang="en-US" dirty="0"/>
              <a:t>Number of shuffling partitions </a:t>
            </a:r>
            <a:r>
              <a:rPr lang="en-US" i="1" dirty="0"/>
              <a:t>(</a:t>
            </a:r>
            <a:r>
              <a:rPr lang="en-US" i="1" dirty="0" err="1"/>
              <a:t>spark.sql.shuffle.partitions</a:t>
            </a:r>
            <a:r>
              <a:rPr lang="en-US" i="1" dirty="0"/>
              <a:t>)</a:t>
            </a:r>
          </a:p>
          <a:p>
            <a:endParaRPr lang="en-US" i="1" dirty="0"/>
          </a:p>
          <a:p>
            <a:r>
              <a:rPr lang="en-US" dirty="0"/>
              <a:t>Number of input partitions </a:t>
            </a:r>
          </a:p>
          <a:p>
            <a:pPr marL="0" indent="0">
              <a:buNone/>
            </a:pPr>
            <a:endParaRPr lang="en-US" dirty="0"/>
          </a:p>
        </p:txBody>
      </p:sp>
      <p:sp>
        <p:nvSpPr>
          <p:cNvPr id="5" name="Right Brace 4">
            <a:extLst>
              <a:ext uri="{FF2B5EF4-FFF2-40B4-BE49-F238E27FC236}">
                <a16:creationId xmlns:a16="http://schemas.microsoft.com/office/drawing/2014/main" id="{281DB15A-4B8A-4245-AF9E-05A3519DCD17}"/>
              </a:ext>
            </a:extLst>
          </p:cNvPr>
          <p:cNvSpPr/>
          <p:nvPr/>
        </p:nvSpPr>
        <p:spPr>
          <a:xfrm>
            <a:off x="8394700" y="2603500"/>
            <a:ext cx="469900" cy="1816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E643339-A2FD-4BFD-B3C5-84AC3BAD0548}"/>
              </a:ext>
            </a:extLst>
          </p:cNvPr>
          <p:cNvSpPr txBox="1"/>
          <p:nvPr/>
        </p:nvSpPr>
        <p:spPr>
          <a:xfrm>
            <a:off x="8978900" y="3249940"/>
            <a:ext cx="2476500" cy="523220"/>
          </a:xfrm>
          <a:prstGeom prst="rect">
            <a:avLst/>
          </a:prstGeom>
          <a:noFill/>
        </p:spPr>
        <p:txBody>
          <a:bodyPr wrap="square" rtlCol="0">
            <a:spAutoFit/>
          </a:bodyPr>
          <a:lstStyle/>
          <a:p>
            <a:r>
              <a:rPr lang="en-US" sz="1400" dirty="0"/>
              <a:t>Can be tuned as a spark-submit argument</a:t>
            </a:r>
          </a:p>
        </p:txBody>
      </p:sp>
      <p:sp>
        <p:nvSpPr>
          <p:cNvPr id="8" name="Right Brace 7">
            <a:extLst>
              <a:ext uri="{FF2B5EF4-FFF2-40B4-BE49-F238E27FC236}">
                <a16:creationId xmlns:a16="http://schemas.microsoft.com/office/drawing/2014/main" id="{861D4EE1-92EF-4879-9AEC-4B62CFE1D346}"/>
              </a:ext>
            </a:extLst>
          </p:cNvPr>
          <p:cNvSpPr/>
          <p:nvPr/>
        </p:nvSpPr>
        <p:spPr>
          <a:xfrm>
            <a:off x="8394700" y="45847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9211BE-A4E0-4E59-AD23-78C309E86E38}"/>
              </a:ext>
            </a:extLst>
          </p:cNvPr>
          <p:cNvSpPr txBox="1"/>
          <p:nvPr/>
        </p:nvSpPr>
        <p:spPr>
          <a:xfrm>
            <a:off x="8978900" y="4621540"/>
            <a:ext cx="2476500" cy="523220"/>
          </a:xfrm>
          <a:prstGeom prst="rect">
            <a:avLst/>
          </a:prstGeom>
          <a:noFill/>
        </p:spPr>
        <p:txBody>
          <a:bodyPr wrap="square" rtlCol="0">
            <a:spAutoFit/>
          </a:bodyPr>
          <a:lstStyle/>
          <a:p>
            <a:r>
              <a:rPr lang="en-US" sz="1400" dirty="0"/>
              <a:t>Can be tuned as a Job configuration</a:t>
            </a:r>
          </a:p>
        </p:txBody>
      </p:sp>
      <p:sp>
        <p:nvSpPr>
          <p:cNvPr id="12" name="Right Brace 11">
            <a:extLst>
              <a:ext uri="{FF2B5EF4-FFF2-40B4-BE49-F238E27FC236}">
                <a16:creationId xmlns:a16="http://schemas.microsoft.com/office/drawing/2014/main" id="{271FDAB7-D948-43CE-9D91-010F98D1F374}"/>
              </a:ext>
            </a:extLst>
          </p:cNvPr>
          <p:cNvSpPr/>
          <p:nvPr/>
        </p:nvSpPr>
        <p:spPr>
          <a:xfrm>
            <a:off x="8394700" y="53594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7DA8194-CE22-4FA3-9FA5-F07538CCAF4B}"/>
              </a:ext>
            </a:extLst>
          </p:cNvPr>
          <p:cNvSpPr txBox="1"/>
          <p:nvPr/>
        </p:nvSpPr>
        <p:spPr>
          <a:xfrm>
            <a:off x="8978900" y="5325304"/>
            <a:ext cx="2476500" cy="1169551"/>
          </a:xfrm>
          <a:prstGeom prst="rect">
            <a:avLst/>
          </a:prstGeom>
          <a:noFill/>
        </p:spPr>
        <p:txBody>
          <a:bodyPr wrap="square" rtlCol="0">
            <a:spAutoFit/>
          </a:bodyPr>
          <a:lstStyle/>
          <a:p>
            <a:r>
              <a:rPr lang="en-US" sz="1400" dirty="0"/>
              <a:t>Depends on the input data. If it is not partitioned well, consider to repartition before processing</a:t>
            </a:r>
          </a:p>
        </p:txBody>
      </p:sp>
    </p:spTree>
    <p:extLst>
      <p:ext uri="{BB962C8B-B14F-4D97-AF65-F5344CB8AC3E}">
        <p14:creationId xmlns:p14="http://schemas.microsoft.com/office/powerpoint/2010/main" val="3425064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1315-D995-4D54-84E3-C0A6A85A7560}"/>
              </a:ext>
            </a:extLst>
          </p:cNvPr>
          <p:cNvSpPr>
            <a:spLocks noGrp="1"/>
          </p:cNvSpPr>
          <p:nvPr>
            <p:ph type="title"/>
          </p:nvPr>
        </p:nvSpPr>
        <p:spPr/>
        <p:txBody>
          <a:bodyPr/>
          <a:lstStyle/>
          <a:p>
            <a:r>
              <a:rPr lang="en-US" dirty="0"/>
              <a:t>Executor CPU core vs Memory</a:t>
            </a:r>
          </a:p>
        </p:txBody>
      </p:sp>
      <p:sp>
        <p:nvSpPr>
          <p:cNvPr id="3" name="Content Placeholder 2">
            <a:extLst>
              <a:ext uri="{FF2B5EF4-FFF2-40B4-BE49-F238E27FC236}">
                <a16:creationId xmlns:a16="http://schemas.microsoft.com/office/drawing/2014/main" id="{B1B039C1-4C2E-4FCE-B3E7-6AD569CE3E62}"/>
              </a:ext>
            </a:extLst>
          </p:cNvPr>
          <p:cNvSpPr>
            <a:spLocks noGrp="1"/>
          </p:cNvSpPr>
          <p:nvPr>
            <p:ph idx="1"/>
          </p:nvPr>
        </p:nvSpPr>
        <p:spPr/>
        <p:txBody>
          <a:bodyPr>
            <a:normAutofit lnSpcReduction="10000"/>
          </a:bodyPr>
          <a:lstStyle/>
          <a:p>
            <a:r>
              <a:rPr lang="en-US" dirty="0"/>
              <a:t>Always look the Memory / CPU core ratio. </a:t>
            </a:r>
          </a:p>
          <a:p>
            <a:pPr lvl="1"/>
            <a:r>
              <a:rPr lang="en-US" dirty="0"/>
              <a:t>The sweet spot is between 2 – 4 GB</a:t>
            </a:r>
          </a:p>
          <a:p>
            <a:pPr lvl="1"/>
            <a:endParaRPr lang="en-US" dirty="0"/>
          </a:p>
          <a:p>
            <a:r>
              <a:rPr lang="en-US" dirty="0"/>
              <a:t>Executor Memory should not exceed 32 GB</a:t>
            </a:r>
          </a:p>
          <a:p>
            <a:endParaRPr lang="en-US" dirty="0"/>
          </a:p>
          <a:p>
            <a:r>
              <a:rPr lang="en-US" dirty="0"/>
              <a:t>You should not give too many CPU cores for one executor. Rather run multiple executors on one single node</a:t>
            </a:r>
          </a:p>
          <a:p>
            <a:pPr lvl="1"/>
            <a:r>
              <a:rPr lang="en-US" dirty="0"/>
              <a:t>Requires some testing, but the sweet spot is around 4 or 6. Too many CPU cores can cause contention among the internal threads and the overall Executor performance tends to degrade</a:t>
            </a:r>
          </a:p>
          <a:p>
            <a:endParaRPr lang="en-US" dirty="0"/>
          </a:p>
        </p:txBody>
      </p:sp>
    </p:spTree>
    <p:extLst>
      <p:ext uri="{BB962C8B-B14F-4D97-AF65-F5344CB8AC3E}">
        <p14:creationId xmlns:p14="http://schemas.microsoft.com/office/powerpoint/2010/main" val="1283909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Writing Production Spark Code</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a:xfrm>
            <a:off x="6911057" y="1223589"/>
            <a:ext cx="3757545" cy="5191931"/>
          </a:xfrm>
        </p:spPr>
        <p:txBody>
          <a:bodyPr>
            <a:normAutofit/>
          </a:bodyPr>
          <a:lstStyle/>
          <a:p>
            <a:r>
              <a:rPr lang="en-US" dirty="0"/>
              <a:t>Goals:</a:t>
            </a:r>
          </a:p>
          <a:p>
            <a:pPr marL="342900" indent="-342900">
              <a:buFontTx/>
              <a:buChar char="-"/>
            </a:pPr>
            <a:r>
              <a:rPr lang="en-US" dirty="0"/>
              <a:t>Putting everything together what we learnt</a:t>
            </a:r>
          </a:p>
          <a:p>
            <a:pPr marL="342900" indent="-342900">
              <a:buFontTx/>
              <a:buChar char="-"/>
            </a:pPr>
            <a:r>
              <a:rPr lang="en-US" dirty="0"/>
              <a:t>Write a complex scalable data pipeline in spark which interacts multiple data sources and databases</a:t>
            </a:r>
          </a:p>
          <a:p>
            <a:pPr marL="342900" indent="-342900">
              <a:buFontTx/>
              <a:buChar char="-"/>
            </a:pPr>
            <a:r>
              <a:rPr lang="en-US" dirty="0"/>
              <a:t>Learn how to write production spark code with tests</a:t>
            </a:r>
          </a:p>
          <a:p>
            <a:pPr marL="342900" indent="-342900">
              <a:buFontTx/>
              <a:buChar char="-"/>
            </a:pPr>
            <a:r>
              <a:rPr lang="en-US" dirty="0"/>
              <a:t>How to optimize your job at scale</a:t>
            </a:r>
          </a:p>
        </p:txBody>
      </p:sp>
    </p:spTree>
    <p:extLst>
      <p:ext uri="{BB962C8B-B14F-4D97-AF65-F5344CB8AC3E}">
        <p14:creationId xmlns:p14="http://schemas.microsoft.com/office/powerpoint/2010/main" val="3389251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3563-31E3-4E9E-BDF5-C782FFF4108C}"/>
              </a:ext>
            </a:extLst>
          </p:cNvPr>
          <p:cNvSpPr>
            <a:spLocks noGrp="1"/>
          </p:cNvSpPr>
          <p:nvPr>
            <p:ph type="title"/>
          </p:nvPr>
        </p:nvSpPr>
        <p:spPr/>
        <p:txBody>
          <a:bodyPr/>
          <a:lstStyle/>
          <a:p>
            <a:r>
              <a:rPr lang="en-US" dirty="0"/>
              <a:t>Task: Process Apache access log files</a:t>
            </a:r>
          </a:p>
        </p:txBody>
      </p:sp>
      <p:sp>
        <p:nvSpPr>
          <p:cNvPr id="3" name="Content Placeholder 2">
            <a:extLst>
              <a:ext uri="{FF2B5EF4-FFF2-40B4-BE49-F238E27FC236}">
                <a16:creationId xmlns:a16="http://schemas.microsoft.com/office/drawing/2014/main" id="{E6A12299-448E-43A1-9D4C-06217854F8A7}"/>
              </a:ext>
            </a:extLst>
          </p:cNvPr>
          <p:cNvSpPr>
            <a:spLocks noGrp="1"/>
          </p:cNvSpPr>
          <p:nvPr>
            <p:ph idx="1"/>
          </p:nvPr>
        </p:nvSpPr>
        <p:spPr/>
        <p:txBody>
          <a:bodyPr>
            <a:normAutofit fontScale="70000" lnSpcReduction="20000"/>
          </a:bodyPr>
          <a:lstStyle/>
          <a:p>
            <a:r>
              <a:rPr lang="en-US" dirty="0"/>
              <a:t>100s of GB Apace HTTP server </a:t>
            </a:r>
            <a:r>
              <a:rPr lang="en-US" dirty="0" err="1"/>
              <a:t>access.logs</a:t>
            </a:r>
            <a:r>
              <a:rPr lang="en-US" dirty="0"/>
              <a:t> generated every day</a:t>
            </a:r>
          </a:p>
          <a:p>
            <a:endParaRPr lang="en-US" dirty="0"/>
          </a:p>
          <a:p>
            <a:r>
              <a:rPr lang="en-US" dirty="0"/>
              <a:t>You need to implement a horizontally scalable solution, when you can process the new log files each day</a:t>
            </a:r>
          </a:p>
          <a:p>
            <a:endParaRPr lang="en-US" dirty="0"/>
          </a:p>
          <a:p>
            <a:r>
              <a:rPr lang="en-US" dirty="0"/>
              <a:t>The security team needs to get some basic statistics, like number of HTTP error codes per server or resource. This aggregated data need to be stored in a relational data warehouse as they need instant and quick access</a:t>
            </a:r>
          </a:p>
          <a:p>
            <a:endParaRPr lang="en-US" dirty="0"/>
          </a:p>
          <a:p>
            <a:r>
              <a:rPr lang="en-US" dirty="0"/>
              <a:t>The sanitized and structured data needs to be stored on a Data Lake and can be queried via SQL in case an incident happens and needs the raw data for the investigation</a:t>
            </a:r>
          </a:p>
          <a:p>
            <a:endParaRPr lang="en-US" dirty="0"/>
          </a:p>
          <a:p>
            <a:r>
              <a:rPr lang="en-US" dirty="0"/>
              <a:t>Some events also can trigger alarms. For example,  if in an hour window several specific error codes suddenly exceeds a pre-defined threshold, a notification needs to be raised</a:t>
            </a:r>
          </a:p>
        </p:txBody>
      </p:sp>
    </p:spTree>
    <p:extLst>
      <p:ext uri="{BB962C8B-B14F-4D97-AF65-F5344CB8AC3E}">
        <p14:creationId xmlns:p14="http://schemas.microsoft.com/office/powerpoint/2010/main" val="1224731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A017-E74C-4F3C-B126-3119A6669C74}"/>
              </a:ext>
            </a:extLst>
          </p:cNvPr>
          <p:cNvSpPr>
            <a:spLocks noGrp="1"/>
          </p:cNvSpPr>
          <p:nvPr>
            <p:ph type="title"/>
          </p:nvPr>
        </p:nvSpPr>
        <p:spPr/>
        <p:txBody>
          <a:bodyPr/>
          <a:lstStyle/>
          <a:p>
            <a:r>
              <a:rPr lang="en-US" dirty="0"/>
              <a:t>Solution Outline</a:t>
            </a:r>
          </a:p>
        </p:txBody>
      </p:sp>
      <p:sp>
        <p:nvSpPr>
          <p:cNvPr id="4" name="Rectangle 3">
            <a:extLst>
              <a:ext uri="{FF2B5EF4-FFF2-40B4-BE49-F238E27FC236}">
                <a16:creationId xmlns:a16="http://schemas.microsoft.com/office/drawing/2014/main" id="{045280AB-F414-4093-A9F1-C3CAF27DBC46}"/>
              </a:ext>
            </a:extLst>
          </p:cNvPr>
          <p:cNvSpPr/>
          <p:nvPr/>
        </p:nvSpPr>
        <p:spPr>
          <a:xfrm>
            <a:off x="440267" y="3644053"/>
            <a:ext cx="1354666" cy="887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Folder</a:t>
            </a:r>
          </a:p>
        </p:txBody>
      </p:sp>
      <p:sp>
        <p:nvSpPr>
          <p:cNvPr id="5" name="TextBox 4">
            <a:extLst>
              <a:ext uri="{FF2B5EF4-FFF2-40B4-BE49-F238E27FC236}">
                <a16:creationId xmlns:a16="http://schemas.microsoft.com/office/drawing/2014/main" id="{02D53B5C-95B0-4463-BA6E-B8C9B25B4FD8}"/>
              </a:ext>
            </a:extLst>
          </p:cNvPr>
          <p:cNvSpPr txBox="1"/>
          <p:nvPr/>
        </p:nvSpPr>
        <p:spPr>
          <a:xfrm>
            <a:off x="301514" y="4592320"/>
            <a:ext cx="1584960" cy="646331"/>
          </a:xfrm>
          <a:prstGeom prst="rect">
            <a:avLst/>
          </a:prstGeom>
          <a:noFill/>
        </p:spPr>
        <p:txBody>
          <a:bodyPr wrap="square" rtlCol="0">
            <a:spAutoFit/>
          </a:bodyPr>
          <a:lstStyle/>
          <a:p>
            <a:pPr algn="ctr"/>
            <a:r>
              <a:rPr lang="en-US" sz="1200" dirty="0"/>
              <a:t>Daily data dumped into an S3 bucket</a:t>
            </a:r>
          </a:p>
        </p:txBody>
      </p:sp>
      <p:sp>
        <p:nvSpPr>
          <p:cNvPr id="6" name="Rectangle 5">
            <a:extLst>
              <a:ext uri="{FF2B5EF4-FFF2-40B4-BE49-F238E27FC236}">
                <a16:creationId xmlns:a16="http://schemas.microsoft.com/office/drawing/2014/main" id="{E73861AA-C3B7-45EC-B6C0-F53BA0D80D29}"/>
              </a:ext>
            </a:extLst>
          </p:cNvPr>
          <p:cNvSpPr/>
          <p:nvPr/>
        </p:nvSpPr>
        <p:spPr>
          <a:xfrm>
            <a:off x="3161491" y="3084249"/>
            <a:ext cx="6160739" cy="2562360"/>
          </a:xfrm>
          <a:prstGeom prst="rect">
            <a:avLst/>
          </a:prstGeom>
          <a:solidFill>
            <a:schemeClr val="accent2">
              <a:alpha val="44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en-US" dirty="0">
                <a:solidFill>
                  <a:schemeClr val="tx1"/>
                </a:solidFill>
              </a:rPr>
              <a:t>Spark Based Data Processing Pipeline</a:t>
            </a:r>
          </a:p>
        </p:txBody>
      </p:sp>
      <p:sp>
        <p:nvSpPr>
          <p:cNvPr id="7" name="Rectangle 6">
            <a:extLst>
              <a:ext uri="{FF2B5EF4-FFF2-40B4-BE49-F238E27FC236}">
                <a16:creationId xmlns:a16="http://schemas.microsoft.com/office/drawing/2014/main" id="{B2612F36-F22C-4996-979F-B9DFD1A0E547}"/>
              </a:ext>
            </a:extLst>
          </p:cNvPr>
          <p:cNvSpPr/>
          <p:nvPr/>
        </p:nvSpPr>
        <p:spPr>
          <a:xfrm>
            <a:off x="3479369" y="3814423"/>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and Transform</a:t>
            </a:r>
          </a:p>
        </p:txBody>
      </p:sp>
      <p:sp>
        <p:nvSpPr>
          <p:cNvPr id="8" name="Flowchart: Magnetic Disk 7">
            <a:extLst>
              <a:ext uri="{FF2B5EF4-FFF2-40B4-BE49-F238E27FC236}">
                <a16:creationId xmlns:a16="http://schemas.microsoft.com/office/drawing/2014/main" id="{CE75B074-8FB1-47D6-AE24-3C938BF817D4}"/>
              </a:ext>
            </a:extLst>
          </p:cNvPr>
          <p:cNvSpPr/>
          <p:nvPr/>
        </p:nvSpPr>
        <p:spPr>
          <a:xfrm>
            <a:off x="1794933" y="5707570"/>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Datalake</a:t>
            </a:r>
            <a:endParaRPr lang="en-US" dirty="0"/>
          </a:p>
        </p:txBody>
      </p:sp>
      <p:cxnSp>
        <p:nvCxnSpPr>
          <p:cNvPr id="10" name="Straight Arrow Connector 9">
            <a:extLst>
              <a:ext uri="{FF2B5EF4-FFF2-40B4-BE49-F238E27FC236}">
                <a16:creationId xmlns:a16="http://schemas.microsoft.com/office/drawing/2014/main" id="{E3CD6468-4183-41AA-A578-A438CFADE55F}"/>
              </a:ext>
            </a:extLst>
          </p:cNvPr>
          <p:cNvCxnSpPr>
            <a:stCxn id="7" idx="2"/>
            <a:endCxn id="8" idx="1"/>
          </p:cNvCxnSpPr>
          <p:nvPr/>
        </p:nvCxnSpPr>
        <p:spPr>
          <a:xfrm flipH="1">
            <a:off x="2482893" y="4521715"/>
            <a:ext cx="1845008" cy="1185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7FA998C-1874-44FE-B5C0-1693CB43C831}"/>
              </a:ext>
            </a:extLst>
          </p:cNvPr>
          <p:cNvSpPr/>
          <p:nvPr/>
        </p:nvSpPr>
        <p:spPr>
          <a:xfrm>
            <a:off x="684720" y="5737534"/>
            <a:ext cx="1029927" cy="91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MPP Query Engine</a:t>
            </a:r>
          </a:p>
        </p:txBody>
      </p:sp>
      <p:cxnSp>
        <p:nvCxnSpPr>
          <p:cNvPr id="13" name="Straight Arrow Connector 12">
            <a:extLst>
              <a:ext uri="{FF2B5EF4-FFF2-40B4-BE49-F238E27FC236}">
                <a16:creationId xmlns:a16="http://schemas.microsoft.com/office/drawing/2014/main" id="{C24CF910-6424-4E38-BF04-597534D0EAC1}"/>
              </a:ext>
            </a:extLst>
          </p:cNvPr>
          <p:cNvCxnSpPr>
            <a:stCxn id="4" idx="3"/>
          </p:cNvCxnSpPr>
          <p:nvPr/>
        </p:nvCxnSpPr>
        <p:spPr>
          <a:xfrm>
            <a:off x="1794933" y="4087706"/>
            <a:ext cx="1610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D1694B0-4F9E-4B79-B580-C31F8C954E91}"/>
              </a:ext>
            </a:extLst>
          </p:cNvPr>
          <p:cNvSpPr txBox="1"/>
          <p:nvPr/>
        </p:nvSpPr>
        <p:spPr>
          <a:xfrm>
            <a:off x="2179012" y="3722490"/>
            <a:ext cx="1286360" cy="369332"/>
          </a:xfrm>
          <a:prstGeom prst="rect">
            <a:avLst/>
          </a:prstGeom>
          <a:noFill/>
        </p:spPr>
        <p:txBody>
          <a:bodyPr wrap="square" rtlCol="0">
            <a:spAutoFit/>
          </a:bodyPr>
          <a:lstStyle/>
          <a:p>
            <a:r>
              <a:rPr lang="en-US" dirty="0"/>
              <a:t>Trigger</a:t>
            </a:r>
          </a:p>
        </p:txBody>
      </p:sp>
      <p:sp>
        <p:nvSpPr>
          <p:cNvPr id="16" name="Rectangle 15">
            <a:extLst>
              <a:ext uri="{FF2B5EF4-FFF2-40B4-BE49-F238E27FC236}">
                <a16:creationId xmlns:a16="http://schemas.microsoft.com/office/drawing/2014/main" id="{E3D6E8E9-04D4-403F-B410-D559DE6EFED1}"/>
              </a:ext>
            </a:extLst>
          </p:cNvPr>
          <p:cNvSpPr/>
          <p:nvPr/>
        </p:nvSpPr>
        <p:spPr>
          <a:xfrm>
            <a:off x="7173132" y="4521715"/>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Aggregate and Load</a:t>
            </a:r>
          </a:p>
        </p:txBody>
      </p:sp>
      <p:cxnSp>
        <p:nvCxnSpPr>
          <p:cNvPr id="18" name="Straight Arrow Connector 17">
            <a:extLst>
              <a:ext uri="{FF2B5EF4-FFF2-40B4-BE49-F238E27FC236}">
                <a16:creationId xmlns:a16="http://schemas.microsoft.com/office/drawing/2014/main" id="{254F7298-BA10-4839-9E3B-6469A2AC68B0}"/>
              </a:ext>
            </a:extLst>
          </p:cNvPr>
          <p:cNvCxnSpPr>
            <a:stCxn id="7" idx="3"/>
            <a:endCxn id="16" idx="1"/>
          </p:cNvCxnSpPr>
          <p:nvPr/>
        </p:nvCxnSpPr>
        <p:spPr>
          <a:xfrm>
            <a:off x="5176433" y="4168069"/>
            <a:ext cx="1996699" cy="707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3FD8BFF-8D7F-4FCB-9180-017D42A4C3F9}"/>
              </a:ext>
            </a:extLst>
          </p:cNvPr>
          <p:cNvSpPr/>
          <p:nvPr/>
        </p:nvSpPr>
        <p:spPr>
          <a:xfrm>
            <a:off x="7173132" y="3283954"/>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Alarms</a:t>
            </a:r>
          </a:p>
        </p:txBody>
      </p:sp>
      <p:cxnSp>
        <p:nvCxnSpPr>
          <p:cNvPr id="22" name="Straight Arrow Connector 21">
            <a:extLst>
              <a:ext uri="{FF2B5EF4-FFF2-40B4-BE49-F238E27FC236}">
                <a16:creationId xmlns:a16="http://schemas.microsoft.com/office/drawing/2014/main" id="{1C852BC6-0492-4CA6-A2E0-061D46C97592}"/>
              </a:ext>
            </a:extLst>
          </p:cNvPr>
          <p:cNvCxnSpPr/>
          <p:nvPr/>
        </p:nvCxnSpPr>
        <p:spPr>
          <a:xfrm flipV="1">
            <a:off x="5190430" y="3644053"/>
            <a:ext cx="1982702" cy="52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5C1629D6-C17A-4926-8A2D-6FCD71BC704B}"/>
              </a:ext>
            </a:extLst>
          </p:cNvPr>
          <p:cNvSpPr/>
          <p:nvPr/>
        </p:nvSpPr>
        <p:spPr>
          <a:xfrm>
            <a:off x="9941115" y="5646609"/>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DWH</a:t>
            </a:r>
          </a:p>
        </p:txBody>
      </p:sp>
      <p:cxnSp>
        <p:nvCxnSpPr>
          <p:cNvPr id="28" name="Straight Arrow Connector 27">
            <a:extLst>
              <a:ext uri="{FF2B5EF4-FFF2-40B4-BE49-F238E27FC236}">
                <a16:creationId xmlns:a16="http://schemas.microsoft.com/office/drawing/2014/main" id="{0B29A5E7-2387-48B2-8ED3-E5C6CC55DE52}"/>
              </a:ext>
            </a:extLst>
          </p:cNvPr>
          <p:cNvCxnSpPr>
            <a:stCxn id="16" idx="3"/>
          </p:cNvCxnSpPr>
          <p:nvPr/>
        </p:nvCxnSpPr>
        <p:spPr>
          <a:xfrm>
            <a:off x="8870196" y="4875361"/>
            <a:ext cx="1046171" cy="122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6FC7AFA-4C15-41EA-9B5A-8C37B122DF9C}"/>
              </a:ext>
            </a:extLst>
          </p:cNvPr>
          <p:cNvSpPr/>
          <p:nvPr/>
        </p:nvSpPr>
        <p:spPr>
          <a:xfrm>
            <a:off x="10304710" y="3177152"/>
            <a:ext cx="1652232" cy="1193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Notification Service</a:t>
            </a:r>
          </a:p>
        </p:txBody>
      </p:sp>
      <p:cxnSp>
        <p:nvCxnSpPr>
          <p:cNvPr id="31" name="Straight Arrow Connector 30">
            <a:extLst>
              <a:ext uri="{FF2B5EF4-FFF2-40B4-BE49-F238E27FC236}">
                <a16:creationId xmlns:a16="http://schemas.microsoft.com/office/drawing/2014/main" id="{8C1C0514-FC20-4ACB-A220-09371C10C9ED}"/>
              </a:ext>
            </a:extLst>
          </p:cNvPr>
          <p:cNvCxnSpPr>
            <a:stCxn id="20" idx="3"/>
          </p:cNvCxnSpPr>
          <p:nvPr/>
        </p:nvCxnSpPr>
        <p:spPr>
          <a:xfrm>
            <a:off x="8870196" y="3637600"/>
            <a:ext cx="1374184" cy="8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A9FAA8D-ED64-420B-A42C-E25DF84B475F}"/>
              </a:ext>
            </a:extLst>
          </p:cNvPr>
          <p:cNvSpPr txBox="1"/>
          <p:nvPr/>
        </p:nvSpPr>
        <p:spPr>
          <a:xfrm>
            <a:off x="1990384" y="5044341"/>
            <a:ext cx="1584960" cy="369332"/>
          </a:xfrm>
          <a:prstGeom prst="rect">
            <a:avLst/>
          </a:prstGeom>
          <a:noFill/>
        </p:spPr>
        <p:txBody>
          <a:bodyPr wrap="square" rtlCol="0">
            <a:spAutoFit/>
          </a:bodyPr>
          <a:lstStyle/>
          <a:p>
            <a:r>
              <a:rPr lang="en-US" dirty="0" err="1"/>
              <a:t>log_df</a:t>
            </a:r>
            <a:endParaRPr lang="en-US" dirty="0"/>
          </a:p>
        </p:txBody>
      </p:sp>
      <p:sp>
        <p:nvSpPr>
          <p:cNvPr id="34" name="TextBox 33">
            <a:extLst>
              <a:ext uri="{FF2B5EF4-FFF2-40B4-BE49-F238E27FC236}">
                <a16:creationId xmlns:a16="http://schemas.microsoft.com/office/drawing/2014/main" id="{63F3317A-78EC-49B4-81C6-A23694A2B410}"/>
              </a:ext>
            </a:extLst>
          </p:cNvPr>
          <p:cNvSpPr txBox="1"/>
          <p:nvPr/>
        </p:nvSpPr>
        <p:spPr>
          <a:xfrm>
            <a:off x="9234765" y="4857212"/>
            <a:ext cx="1584960" cy="369332"/>
          </a:xfrm>
          <a:prstGeom prst="rect">
            <a:avLst/>
          </a:prstGeom>
          <a:noFill/>
        </p:spPr>
        <p:txBody>
          <a:bodyPr wrap="square" rtlCol="0">
            <a:spAutoFit/>
          </a:bodyPr>
          <a:lstStyle/>
          <a:p>
            <a:r>
              <a:rPr lang="en-US" dirty="0" err="1"/>
              <a:t>stat_df</a:t>
            </a:r>
            <a:endParaRPr lang="en-US" dirty="0"/>
          </a:p>
        </p:txBody>
      </p:sp>
      <p:sp>
        <p:nvSpPr>
          <p:cNvPr id="36" name="TextBox 35">
            <a:extLst>
              <a:ext uri="{FF2B5EF4-FFF2-40B4-BE49-F238E27FC236}">
                <a16:creationId xmlns:a16="http://schemas.microsoft.com/office/drawing/2014/main" id="{E997AB4F-DA3E-47AE-9445-522B1D584054}"/>
              </a:ext>
            </a:extLst>
          </p:cNvPr>
          <p:cNvSpPr txBox="1"/>
          <p:nvPr/>
        </p:nvSpPr>
        <p:spPr>
          <a:xfrm>
            <a:off x="9288839" y="2798961"/>
            <a:ext cx="1584960" cy="369332"/>
          </a:xfrm>
          <a:prstGeom prst="rect">
            <a:avLst/>
          </a:prstGeom>
          <a:noFill/>
        </p:spPr>
        <p:txBody>
          <a:bodyPr wrap="square" rtlCol="0">
            <a:spAutoFit/>
          </a:bodyPr>
          <a:lstStyle/>
          <a:p>
            <a:r>
              <a:rPr lang="en-US" dirty="0" err="1"/>
              <a:t>alarm_df</a:t>
            </a:r>
            <a:endParaRPr lang="en-US" dirty="0"/>
          </a:p>
        </p:txBody>
      </p:sp>
    </p:spTree>
    <p:extLst>
      <p:ext uri="{BB962C8B-B14F-4D97-AF65-F5344CB8AC3E}">
        <p14:creationId xmlns:p14="http://schemas.microsoft.com/office/powerpoint/2010/main" val="108610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837D-BC84-4970-B609-455E6BED256C}"/>
              </a:ext>
            </a:extLst>
          </p:cNvPr>
          <p:cNvSpPr>
            <a:spLocks noGrp="1"/>
          </p:cNvSpPr>
          <p:nvPr>
            <p:ph type="title"/>
          </p:nvPr>
        </p:nvSpPr>
        <p:spPr/>
        <p:txBody>
          <a:bodyPr/>
          <a:lstStyle/>
          <a:p>
            <a:r>
              <a:rPr lang="en-US" dirty="0"/>
              <a:t>Generic Advices</a:t>
            </a:r>
          </a:p>
        </p:txBody>
      </p:sp>
      <p:sp>
        <p:nvSpPr>
          <p:cNvPr id="3" name="Content Placeholder 2">
            <a:extLst>
              <a:ext uri="{FF2B5EF4-FFF2-40B4-BE49-F238E27FC236}">
                <a16:creationId xmlns:a16="http://schemas.microsoft.com/office/drawing/2014/main" id="{670C4728-B9A8-4FCE-8881-7781780F9034}"/>
              </a:ext>
            </a:extLst>
          </p:cNvPr>
          <p:cNvSpPr>
            <a:spLocks noGrp="1"/>
          </p:cNvSpPr>
          <p:nvPr>
            <p:ph idx="1"/>
          </p:nvPr>
        </p:nvSpPr>
        <p:spPr/>
        <p:txBody>
          <a:bodyPr>
            <a:normAutofit fontScale="92500" lnSpcReduction="10000"/>
          </a:bodyPr>
          <a:lstStyle/>
          <a:p>
            <a:r>
              <a:rPr lang="en-US" dirty="0"/>
              <a:t>Test your code locally before deploying</a:t>
            </a:r>
          </a:p>
          <a:p>
            <a:endParaRPr lang="en-US" dirty="0"/>
          </a:p>
          <a:p>
            <a:r>
              <a:rPr lang="en-US" dirty="0"/>
              <a:t>Use Spark only when it is necessary </a:t>
            </a:r>
            <a:r>
              <a:rPr lang="en-US" i="1" dirty="0"/>
              <a:t>(less is often more!)</a:t>
            </a:r>
          </a:p>
          <a:p>
            <a:endParaRPr lang="en-US" i="1" dirty="0"/>
          </a:p>
          <a:p>
            <a:r>
              <a:rPr lang="en-US" dirty="0"/>
              <a:t>Mind your dependencies</a:t>
            </a:r>
          </a:p>
          <a:p>
            <a:pPr lvl="1"/>
            <a:r>
              <a:rPr lang="en-US" dirty="0"/>
              <a:t>You need to deploy along with your Driver code</a:t>
            </a:r>
          </a:p>
          <a:p>
            <a:pPr lvl="1"/>
            <a:r>
              <a:rPr lang="en-US" dirty="0"/>
              <a:t>Dependencies can be loaded from S3/HDFS to executors which can speed-up the Job starting time</a:t>
            </a:r>
          </a:p>
          <a:p>
            <a:endParaRPr lang="en-US" dirty="0"/>
          </a:p>
          <a:p>
            <a:r>
              <a:rPr lang="en-US" dirty="0"/>
              <a:t>De-couple data pipeline and I/O</a:t>
            </a:r>
          </a:p>
          <a:p>
            <a:endParaRPr lang="en-US" dirty="0"/>
          </a:p>
          <a:p>
            <a:endParaRPr lang="en-US" dirty="0"/>
          </a:p>
        </p:txBody>
      </p:sp>
    </p:spTree>
    <p:extLst>
      <p:ext uri="{BB962C8B-B14F-4D97-AF65-F5344CB8AC3E}">
        <p14:creationId xmlns:p14="http://schemas.microsoft.com/office/powerpoint/2010/main" val="1702596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EADA-A113-4AB0-84B3-A6379F8B7589}"/>
              </a:ext>
            </a:extLst>
          </p:cNvPr>
          <p:cNvSpPr>
            <a:spLocks noGrp="1"/>
          </p:cNvSpPr>
          <p:nvPr>
            <p:ph type="title"/>
          </p:nvPr>
        </p:nvSpPr>
        <p:spPr/>
        <p:txBody>
          <a:bodyPr/>
          <a:lstStyle/>
          <a:p>
            <a:r>
              <a:rPr lang="en-US" dirty="0"/>
              <a:t>Testing Best Practices</a:t>
            </a:r>
          </a:p>
        </p:txBody>
      </p:sp>
      <p:sp>
        <p:nvSpPr>
          <p:cNvPr id="3" name="Content Placeholder 2">
            <a:extLst>
              <a:ext uri="{FF2B5EF4-FFF2-40B4-BE49-F238E27FC236}">
                <a16:creationId xmlns:a16="http://schemas.microsoft.com/office/drawing/2014/main" id="{050C1B8D-595B-43B5-9842-741799C4782D}"/>
              </a:ext>
            </a:extLst>
          </p:cNvPr>
          <p:cNvSpPr>
            <a:spLocks noGrp="1"/>
          </p:cNvSpPr>
          <p:nvPr>
            <p:ph idx="1"/>
          </p:nvPr>
        </p:nvSpPr>
        <p:spPr/>
        <p:txBody>
          <a:bodyPr>
            <a:normAutofit fontScale="92500" lnSpcReduction="10000"/>
          </a:bodyPr>
          <a:lstStyle/>
          <a:p>
            <a:r>
              <a:rPr lang="en-US" dirty="0"/>
              <a:t>Work your local dev. Environment first</a:t>
            </a:r>
          </a:p>
          <a:p>
            <a:endParaRPr lang="en-US" dirty="0"/>
          </a:p>
          <a:p>
            <a:r>
              <a:rPr lang="en-US" dirty="0"/>
              <a:t>Always test your pipeline locally</a:t>
            </a:r>
          </a:p>
          <a:p>
            <a:pPr lvl="1"/>
            <a:r>
              <a:rPr lang="en-US" dirty="0"/>
              <a:t>… But don’t forget the end-to-end test in real production-like system</a:t>
            </a:r>
          </a:p>
          <a:p>
            <a:pPr lvl="1"/>
            <a:endParaRPr lang="en-US" dirty="0"/>
          </a:p>
          <a:p>
            <a:r>
              <a:rPr lang="en-US" dirty="0"/>
              <a:t>Test your job with:</a:t>
            </a:r>
          </a:p>
          <a:p>
            <a:pPr lvl="1"/>
            <a:r>
              <a:rPr lang="en-US" dirty="0"/>
              <a:t>Developer defined data</a:t>
            </a:r>
          </a:p>
          <a:p>
            <a:pPr lvl="1"/>
            <a:r>
              <a:rPr lang="en-US" dirty="0"/>
              <a:t>Sampled data from production system</a:t>
            </a:r>
          </a:p>
          <a:p>
            <a:pPr lvl="1"/>
            <a:r>
              <a:rPr lang="en-US" dirty="0"/>
              <a:t>Generated data </a:t>
            </a:r>
            <a:r>
              <a:rPr lang="en-US" i="1" dirty="0"/>
              <a:t>(statistics for sampling derived from production)</a:t>
            </a:r>
          </a:p>
          <a:p>
            <a:pPr lvl="1"/>
            <a:r>
              <a:rPr lang="en-US" dirty="0"/>
              <a:t>Get exact input/output datasets from business and integrate with continuous testing</a:t>
            </a:r>
          </a:p>
        </p:txBody>
      </p:sp>
    </p:spTree>
    <p:extLst>
      <p:ext uri="{BB962C8B-B14F-4D97-AF65-F5344CB8AC3E}">
        <p14:creationId xmlns:p14="http://schemas.microsoft.com/office/powerpoint/2010/main" val="361339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7222-08E1-4134-83D5-73453FA62A51}"/>
              </a:ext>
            </a:extLst>
          </p:cNvPr>
          <p:cNvSpPr>
            <a:spLocks noGrp="1"/>
          </p:cNvSpPr>
          <p:nvPr>
            <p:ph type="title"/>
          </p:nvPr>
        </p:nvSpPr>
        <p:spPr>
          <a:xfrm>
            <a:off x="1154954" y="947920"/>
            <a:ext cx="9252581" cy="728480"/>
          </a:xfrm>
        </p:spPr>
        <p:txBody>
          <a:bodyPr/>
          <a:lstStyle/>
          <a:p>
            <a:r>
              <a:rPr lang="en-US" dirty="0"/>
              <a:t>Course Outline</a:t>
            </a:r>
          </a:p>
        </p:txBody>
      </p:sp>
      <p:sp>
        <p:nvSpPr>
          <p:cNvPr id="3" name="Content Placeholder 2">
            <a:extLst>
              <a:ext uri="{FF2B5EF4-FFF2-40B4-BE49-F238E27FC236}">
                <a16:creationId xmlns:a16="http://schemas.microsoft.com/office/drawing/2014/main" id="{2350E2CB-EFFF-40DF-A70E-C24FCC31A881}"/>
              </a:ext>
            </a:extLst>
          </p:cNvPr>
          <p:cNvSpPr>
            <a:spLocks noGrp="1"/>
          </p:cNvSpPr>
          <p:nvPr>
            <p:ph idx="1"/>
          </p:nvPr>
        </p:nvSpPr>
        <p:spPr>
          <a:xfrm>
            <a:off x="211460" y="2344189"/>
            <a:ext cx="6297405" cy="4182687"/>
          </a:xfrm>
        </p:spPr>
        <p:txBody>
          <a:bodyPr>
            <a:normAutofit/>
          </a:bodyPr>
          <a:lstStyle/>
          <a:p>
            <a:pPr marL="0" indent="0">
              <a:buNone/>
            </a:pPr>
            <a:r>
              <a:rPr lang="en-US" sz="1400" dirty="0"/>
              <a:t>1. Introduction to Apache Spark (theory)</a:t>
            </a:r>
          </a:p>
          <a:p>
            <a:pPr lvl="1"/>
            <a:r>
              <a:rPr lang="en-US" sz="1100" dirty="0"/>
              <a:t>History, core concepts, Hadoop-vs-Spark </a:t>
            </a:r>
          </a:p>
          <a:p>
            <a:pPr lvl="1"/>
            <a:r>
              <a:rPr lang="en-US" sz="1100" dirty="0"/>
              <a:t>Understand how Spark fits into the Big Data ecosystem</a:t>
            </a:r>
          </a:p>
          <a:p>
            <a:pPr lvl="1"/>
            <a:r>
              <a:rPr lang="en-US" sz="1100" dirty="0"/>
              <a:t>Architecture, RDDs, transformations and actions, </a:t>
            </a:r>
            <a:r>
              <a:rPr lang="en-US" sz="1100" dirty="0" err="1"/>
              <a:t>DataFrames</a:t>
            </a:r>
            <a:endParaRPr lang="en-US" sz="1100" dirty="0"/>
          </a:p>
          <a:p>
            <a:pPr lvl="1"/>
            <a:endParaRPr lang="en-US" sz="1600" dirty="0"/>
          </a:p>
          <a:p>
            <a:pPr marL="0" indent="0">
              <a:buNone/>
            </a:pPr>
            <a:r>
              <a:rPr lang="en-US" sz="1400" dirty="0"/>
              <a:t>2. Writing Apache Spark jobs</a:t>
            </a:r>
          </a:p>
          <a:p>
            <a:pPr lvl="1"/>
            <a:r>
              <a:rPr lang="en-US" sz="1100" dirty="0"/>
              <a:t>Processing unstructured data using the RDD API</a:t>
            </a:r>
          </a:p>
          <a:p>
            <a:pPr lvl="1"/>
            <a:r>
              <a:rPr lang="en-US" sz="1100" dirty="0"/>
              <a:t>Handling structured data with </a:t>
            </a:r>
            <a:r>
              <a:rPr lang="en-US" sz="1100" dirty="0" err="1"/>
              <a:t>DataFrame</a:t>
            </a:r>
            <a:r>
              <a:rPr lang="en-US" sz="1100" dirty="0"/>
              <a:t> API</a:t>
            </a:r>
          </a:p>
          <a:p>
            <a:pPr lvl="1"/>
            <a:r>
              <a:rPr lang="en-US" sz="1100" dirty="0"/>
              <a:t>Spark SQL</a:t>
            </a:r>
          </a:p>
          <a:p>
            <a:pPr lvl="1"/>
            <a:r>
              <a:rPr lang="en-US" sz="1100" dirty="0"/>
              <a:t>User Defined functions</a:t>
            </a:r>
          </a:p>
          <a:p>
            <a:pPr lvl="1"/>
            <a:endParaRPr lang="en-US" sz="1400" dirty="0"/>
          </a:p>
          <a:p>
            <a:pPr lvl="1"/>
            <a:endParaRPr lang="en-US" sz="1400" dirty="0"/>
          </a:p>
        </p:txBody>
      </p:sp>
      <p:sp>
        <p:nvSpPr>
          <p:cNvPr id="4" name="Content Placeholder 2">
            <a:extLst>
              <a:ext uri="{FF2B5EF4-FFF2-40B4-BE49-F238E27FC236}">
                <a16:creationId xmlns:a16="http://schemas.microsoft.com/office/drawing/2014/main" id="{14FB8D00-D462-4A65-83D6-8669594DC04B}"/>
              </a:ext>
            </a:extLst>
          </p:cNvPr>
          <p:cNvSpPr txBox="1">
            <a:spLocks/>
          </p:cNvSpPr>
          <p:nvPr/>
        </p:nvSpPr>
        <p:spPr>
          <a:xfrm>
            <a:off x="6683433" y="2344189"/>
            <a:ext cx="7203495" cy="41826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500" dirty="0"/>
              <a:t>3. Apache Spark in Production</a:t>
            </a:r>
          </a:p>
          <a:p>
            <a:pPr lvl="1"/>
            <a:r>
              <a:rPr lang="en-US" sz="1200" dirty="0"/>
              <a:t>Running jobs in a multi-node environment </a:t>
            </a:r>
            <a:r>
              <a:rPr lang="en-US" sz="1200" i="1" dirty="0"/>
              <a:t>(AWS EMR)</a:t>
            </a:r>
            <a:endParaRPr lang="en-US" sz="1200" dirty="0"/>
          </a:p>
          <a:p>
            <a:pPr lvl="1"/>
            <a:r>
              <a:rPr lang="en-US" sz="1200" dirty="0"/>
              <a:t>Testing and troubleshooting</a:t>
            </a:r>
          </a:p>
          <a:p>
            <a:pPr lvl="1"/>
            <a:r>
              <a:rPr lang="en-US" sz="1200" dirty="0"/>
              <a:t>Performance consideration and optimization</a:t>
            </a:r>
          </a:p>
          <a:p>
            <a:pPr lvl="1"/>
            <a:r>
              <a:rPr lang="en-US" sz="1200" dirty="0"/>
              <a:t>Orchestrating Spark Jobs with Apache Airflow</a:t>
            </a:r>
          </a:p>
          <a:p>
            <a:pPr indent="-285750"/>
            <a:endParaRPr lang="en-US" sz="1600" dirty="0"/>
          </a:p>
          <a:p>
            <a:pPr marL="0" indent="0">
              <a:buNone/>
            </a:pPr>
            <a:r>
              <a:rPr lang="en-US" sz="1500" dirty="0"/>
              <a:t>4. Introduction to Advanced Topics</a:t>
            </a:r>
          </a:p>
          <a:p>
            <a:pPr lvl="1"/>
            <a:r>
              <a:rPr lang="en-US" sz="1200" dirty="0"/>
              <a:t> Process streaming data with Apache Spark</a:t>
            </a:r>
          </a:p>
          <a:p>
            <a:pPr lvl="1"/>
            <a:r>
              <a:rPr lang="en-US" sz="1200" dirty="0"/>
              <a:t>Machine Learning with Spark on scale (</a:t>
            </a:r>
            <a:r>
              <a:rPr lang="en-US" sz="1200" dirty="0" err="1"/>
              <a:t>MLlib</a:t>
            </a:r>
            <a:r>
              <a:rPr lang="en-US" sz="1200" dirty="0"/>
              <a:t>)</a:t>
            </a:r>
          </a:p>
          <a:p>
            <a:pPr marL="0" indent="0">
              <a:buNone/>
            </a:pPr>
            <a:endParaRPr lang="en-US" sz="1200" dirty="0"/>
          </a:p>
        </p:txBody>
      </p:sp>
    </p:spTree>
    <p:extLst>
      <p:ext uri="{BB962C8B-B14F-4D97-AF65-F5344CB8AC3E}">
        <p14:creationId xmlns:p14="http://schemas.microsoft.com/office/powerpoint/2010/main" val="392646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Introduction to Spark</a:t>
            </a:r>
          </a:p>
        </p:txBody>
      </p:sp>
      <p:sp>
        <p:nvSpPr>
          <p:cNvPr id="3" name="Text Placeholder 2">
            <a:extLst>
              <a:ext uri="{FF2B5EF4-FFF2-40B4-BE49-F238E27FC236}">
                <a16:creationId xmlns:a16="http://schemas.microsoft.com/office/drawing/2014/main" id="{989240DB-2439-47AA-8FDF-85D02AE277DA}"/>
              </a:ext>
            </a:extLst>
          </p:cNvPr>
          <p:cNvSpPr>
            <a:spLocks noGrp="1"/>
          </p:cNvSpPr>
          <p:nvPr>
            <p:ph type="body" idx="1"/>
          </p:nvPr>
        </p:nvSpPr>
        <p:spPr/>
        <p:txBody>
          <a:bodyPr>
            <a:normAutofit lnSpcReduction="10000"/>
          </a:bodyPr>
          <a:lstStyle/>
          <a:p>
            <a:r>
              <a:rPr lang="en-US" dirty="0"/>
              <a:t>Apache spark</a:t>
            </a:r>
          </a:p>
          <a:p>
            <a:r>
              <a:rPr lang="en-US" dirty="0"/>
              <a:t>Core concepts</a:t>
            </a:r>
          </a:p>
          <a:p>
            <a:r>
              <a:rPr lang="en-US" dirty="0"/>
              <a:t>History</a:t>
            </a:r>
          </a:p>
          <a:p>
            <a:r>
              <a:rPr lang="en-US" dirty="0"/>
              <a:t>Relationship with Hadoop and other big data technologies</a:t>
            </a:r>
          </a:p>
        </p:txBody>
      </p:sp>
    </p:spTree>
    <p:extLst>
      <p:ext uri="{BB962C8B-B14F-4D97-AF65-F5344CB8AC3E}">
        <p14:creationId xmlns:p14="http://schemas.microsoft.com/office/powerpoint/2010/main" val="52161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A0E8-E31F-4137-82D8-6D486EF5C3DA}"/>
              </a:ext>
            </a:extLst>
          </p:cNvPr>
          <p:cNvSpPr>
            <a:spLocks noGrp="1"/>
          </p:cNvSpPr>
          <p:nvPr>
            <p:ph type="title"/>
          </p:nvPr>
        </p:nvSpPr>
        <p:spPr/>
        <p:txBody>
          <a:bodyPr/>
          <a:lstStyle/>
          <a:p>
            <a:r>
              <a:rPr lang="en-US" dirty="0"/>
              <a:t>What is Apache Spark?</a:t>
            </a:r>
          </a:p>
        </p:txBody>
      </p:sp>
      <p:sp>
        <p:nvSpPr>
          <p:cNvPr id="3" name="Content Placeholder 2">
            <a:extLst>
              <a:ext uri="{FF2B5EF4-FFF2-40B4-BE49-F238E27FC236}">
                <a16:creationId xmlns:a16="http://schemas.microsoft.com/office/drawing/2014/main" id="{0471C7B3-29D3-44C1-B6C2-DCC2D1EBCBE6}"/>
              </a:ext>
            </a:extLst>
          </p:cNvPr>
          <p:cNvSpPr>
            <a:spLocks noGrp="1"/>
          </p:cNvSpPr>
          <p:nvPr>
            <p:ph idx="1"/>
          </p:nvPr>
        </p:nvSpPr>
        <p:spPr>
          <a:xfrm>
            <a:off x="696684" y="2496094"/>
            <a:ext cx="10215155" cy="3669575"/>
          </a:xfrm>
        </p:spPr>
        <p:txBody>
          <a:bodyPr>
            <a:normAutofit/>
          </a:bodyPr>
          <a:lstStyle/>
          <a:p>
            <a:pPr marL="0" indent="0" algn="ctr">
              <a:buNone/>
            </a:pPr>
            <a:endParaRPr lang="en-US" sz="3200" dirty="0"/>
          </a:p>
          <a:p>
            <a:pPr marL="0" indent="0" algn="ctr">
              <a:buNone/>
            </a:pPr>
            <a:r>
              <a:rPr lang="en-US" sz="3200" dirty="0"/>
              <a:t>Unified computing engine and a set of libraries for</a:t>
            </a:r>
          </a:p>
          <a:p>
            <a:pPr marL="0" indent="0" algn="ctr">
              <a:buNone/>
            </a:pPr>
            <a:r>
              <a:rPr lang="en-US" sz="3200" dirty="0"/>
              <a:t> parallel data processing on computer clusters </a:t>
            </a:r>
          </a:p>
          <a:p>
            <a:pPr marL="0" indent="0" algn="ctr">
              <a:buNone/>
            </a:pPr>
            <a:endParaRPr lang="en-US" sz="3200" i="1" dirty="0"/>
          </a:p>
          <a:p>
            <a:pPr marL="0" indent="0" algn="ctr">
              <a:buNone/>
            </a:pPr>
            <a:r>
              <a:rPr lang="en-US" sz="3200" i="1" dirty="0"/>
              <a:t>(source: Spark Documentation)</a:t>
            </a:r>
            <a:endParaRPr lang="en-US" sz="3200" dirty="0"/>
          </a:p>
          <a:p>
            <a:endParaRPr lang="en-US" dirty="0"/>
          </a:p>
          <a:p>
            <a:pPr lvl="1"/>
            <a:endParaRPr lang="en-US" dirty="0"/>
          </a:p>
          <a:p>
            <a:endParaRPr lang="en-US" dirty="0"/>
          </a:p>
        </p:txBody>
      </p:sp>
    </p:spTree>
    <p:extLst>
      <p:ext uri="{BB962C8B-B14F-4D97-AF65-F5344CB8AC3E}">
        <p14:creationId xmlns:p14="http://schemas.microsoft.com/office/powerpoint/2010/main" val="396611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4B15-B55C-43EE-88AE-20BE485198A8}"/>
              </a:ext>
            </a:extLst>
          </p:cNvPr>
          <p:cNvSpPr>
            <a:spLocks noGrp="1"/>
          </p:cNvSpPr>
          <p:nvPr>
            <p:ph type="title"/>
          </p:nvPr>
        </p:nvSpPr>
        <p:spPr/>
        <p:txBody>
          <a:bodyPr/>
          <a:lstStyle/>
          <a:p>
            <a:r>
              <a:rPr lang="en-US" dirty="0"/>
              <a:t>Parallel Data Processing on Cluster</a:t>
            </a:r>
          </a:p>
        </p:txBody>
      </p:sp>
      <p:sp>
        <p:nvSpPr>
          <p:cNvPr id="4" name="Rectangle 3">
            <a:extLst>
              <a:ext uri="{FF2B5EF4-FFF2-40B4-BE49-F238E27FC236}">
                <a16:creationId xmlns:a16="http://schemas.microsoft.com/office/drawing/2014/main" id="{B579FD54-ED6C-4D4D-BADE-5AAB992FC61E}"/>
              </a:ext>
            </a:extLst>
          </p:cNvPr>
          <p:cNvSpPr/>
          <p:nvPr/>
        </p:nvSpPr>
        <p:spPr>
          <a:xfrm>
            <a:off x="623730" y="2865119"/>
            <a:ext cx="2293640" cy="334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D8E381F6-6A50-4C9C-A5FB-3DC22E347606}"/>
              </a:ext>
            </a:extLst>
          </p:cNvPr>
          <p:cNvSpPr/>
          <p:nvPr/>
        </p:nvSpPr>
        <p:spPr>
          <a:xfrm>
            <a:off x="3387635" y="2905622"/>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6" name="Rectangle 5">
            <a:extLst>
              <a:ext uri="{FF2B5EF4-FFF2-40B4-BE49-F238E27FC236}">
                <a16:creationId xmlns:a16="http://schemas.microsoft.com/office/drawing/2014/main" id="{70B17D3C-5DCC-4D8E-9517-8EDC543A16F1}"/>
              </a:ext>
            </a:extLst>
          </p:cNvPr>
          <p:cNvSpPr/>
          <p:nvPr/>
        </p:nvSpPr>
        <p:spPr>
          <a:xfrm>
            <a:off x="3387635" y="3785695"/>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7" name="Rectangle 6">
            <a:extLst>
              <a:ext uri="{FF2B5EF4-FFF2-40B4-BE49-F238E27FC236}">
                <a16:creationId xmlns:a16="http://schemas.microsoft.com/office/drawing/2014/main" id="{D390CDC0-A666-40D8-AFFC-46A7B7B34645}"/>
              </a:ext>
            </a:extLst>
          </p:cNvPr>
          <p:cNvSpPr/>
          <p:nvPr/>
        </p:nvSpPr>
        <p:spPr>
          <a:xfrm>
            <a:off x="3387635" y="4665768"/>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8" name="Rectangle 7">
            <a:extLst>
              <a:ext uri="{FF2B5EF4-FFF2-40B4-BE49-F238E27FC236}">
                <a16:creationId xmlns:a16="http://schemas.microsoft.com/office/drawing/2014/main" id="{646204C8-13AB-4501-BF9E-DA39DD46C01C}"/>
              </a:ext>
            </a:extLst>
          </p:cNvPr>
          <p:cNvSpPr/>
          <p:nvPr/>
        </p:nvSpPr>
        <p:spPr>
          <a:xfrm>
            <a:off x="3387635" y="5545840"/>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cxnSp>
        <p:nvCxnSpPr>
          <p:cNvPr id="10" name="Straight Arrow Connector 9">
            <a:extLst>
              <a:ext uri="{FF2B5EF4-FFF2-40B4-BE49-F238E27FC236}">
                <a16:creationId xmlns:a16="http://schemas.microsoft.com/office/drawing/2014/main" id="{7B3F2564-4854-4144-8DB3-7B4B04F1B6B1}"/>
              </a:ext>
            </a:extLst>
          </p:cNvPr>
          <p:cNvCxnSpPr>
            <a:endCxn id="5" idx="1"/>
          </p:cNvCxnSpPr>
          <p:nvPr/>
        </p:nvCxnSpPr>
        <p:spPr>
          <a:xfrm>
            <a:off x="2917370" y="3269862"/>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5766F0-8C5F-4963-8AF3-8392DEA5C9AD}"/>
              </a:ext>
            </a:extLst>
          </p:cNvPr>
          <p:cNvCxnSpPr>
            <a:endCxn id="6" idx="1"/>
          </p:cNvCxnSpPr>
          <p:nvPr/>
        </p:nvCxnSpPr>
        <p:spPr>
          <a:xfrm>
            <a:off x="2917370" y="4149935"/>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90074F-E64F-410E-92F2-4775F1F577DF}"/>
              </a:ext>
            </a:extLst>
          </p:cNvPr>
          <p:cNvCxnSpPr>
            <a:endCxn id="7" idx="1"/>
          </p:cNvCxnSpPr>
          <p:nvPr/>
        </p:nvCxnSpPr>
        <p:spPr>
          <a:xfrm>
            <a:off x="2917370" y="5030008"/>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923AD-4FC1-4A7E-8F3C-289ECE3ADBE6}"/>
              </a:ext>
            </a:extLst>
          </p:cNvPr>
          <p:cNvCxnSpPr>
            <a:endCxn id="8" idx="1"/>
          </p:cNvCxnSpPr>
          <p:nvPr/>
        </p:nvCxnSpPr>
        <p:spPr>
          <a:xfrm>
            <a:off x="2917370" y="5910080"/>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979030-857B-4C2E-8B48-8B9BB5774300}"/>
              </a:ext>
            </a:extLst>
          </p:cNvPr>
          <p:cNvSpPr txBox="1"/>
          <p:nvPr/>
        </p:nvSpPr>
        <p:spPr>
          <a:xfrm>
            <a:off x="0" y="6246410"/>
            <a:ext cx="5939245" cy="523220"/>
          </a:xfrm>
          <a:prstGeom prst="rect">
            <a:avLst/>
          </a:prstGeom>
          <a:noFill/>
        </p:spPr>
        <p:txBody>
          <a:bodyPr wrap="square" rtlCol="0">
            <a:spAutoFit/>
          </a:bodyPr>
          <a:lstStyle/>
          <a:p>
            <a:pPr algn="ctr"/>
            <a:r>
              <a:rPr lang="en-US" sz="1400" dirty="0"/>
              <a:t>Data broken up into multiple chunks, called Partitions, which can “fit” into one processing node</a:t>
            </a:r>
          </a:p>
        </p:txBody>
      </p:sp>
      <p:sp>
        <p:nvSpPr>
          <p:cNvPr id="18" name="Rectangle 17">
            <a:extLst>
              <a:ext uri="{FF2B5EF4-FFF2-40B4-BE49-F238E27FC236}">
                <a16:creationId xmlns:a16="http://schemas.microsoft.com/office/drawing/2014/main" id="{90B6C738-3EFD-48F1-9D72-F178FC8836D2}"/>
              </a:ext>
            </a:extLst>
          </p:cNvPr>
          <p:cNvSpPr/>
          <p:nvPr/>
        </p:nvSpPr>
        <p:spPr>
          <a:xfrm>
            <a:off x="6592390" y="3246880"/>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sp>
        <p:nvSpPr>
          <p:cNvPr id="19" name="Rectangle 18">
            <a:extLst>
              <a:ext uri="{FF2B5EF4-FFF2-40B4-BE49-F238E27FC236}">
                <a16:creationId xmlns:a16="http://schemas.microsoft.com/office/drawing/2014/main" id="{CB5E41C9-C015-4B48-B28B-0EF5D4F125AD}"/>
              </a:ext>
            </a:extLst>
          </p:cNvPr>
          <p:cNvSpPr/>
          <p:nvPr/>
        </p:nvSpPr>
        <p:spPr>
          <a:xfrm>
            <a:off x="6592390" y="5144232"/>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cxnSp>
        <p:nvCxnSpPr>
          <p:cNvPr id="21" name="Straight Arrow Connector 20">
            <a:extLst>
              <a:ext uri="{FF2B5EF4-FFF2-40B4-BE49-F238E27FC236}">
                <a16:creationId xmlns:a16="http://schemas.microsoft.com/office/drawing/2014/main" id="{5A54B45D-1ECE-404F-AEAF-C701D01175BE}"/>
              </a:ext>
            </a:extLst>
          </p:cNvPr>
          <p:cNvCxnSpPr>
            <a:cxnSpLocks/>
            <a:stCxn id="5" idx="3"/>
          </p:cNvCxnSpPr>
          <p:nvPr/>
        </p:nvCxnSpPr>
        <p:spPr>
          <a:xfrm>
            <a:off x="5599612" y="3269862"/>
            <a:ext cx="992778" cy="1778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E46146-C958-48E9-89C8-774A228BF9AC}"/>
              </a:ext>
            </a:extLst>
          </p:cNvPr>
          <p:cNvCxnSpPr>
            <a:cxnSpLocks/>
            <a:stCxn id="6" idx="3"/>
          </p:cNvCxnSpPr>
          <p:nvPr/>
        </p:nvCxnSpPr>
        <p:spPr>
          <a:xfrm flipV="1">
            <a:off x="5599612" y="3811925"/>
            <a:ext cx="992778" cy="338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E274B6-53BE-4D41-8403-7DA0BD0F6532}"/>
              </a:ext>
            </a:extLst>
          </p:cNvPr>
          <p:cNvCxnSpPr>
            <a:cxnSpLocks/>
            <a:stCxn id="7" idx="3"/>
          </p:cNvCxnSpPr>
          <p:nvPr/>
        </p:nvCxnSpPr>
        <p:spPr>
          <a:xfrm>
            <a:off x="5599612" y="5030008"/>
            <a:ext cx="931817" cy="4784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8584B3-531E-4E6A-9905-A4ECB35A7546}"/>
              </a:ext>
            </a:extLst>
          </p:cNvPr>
          <p:cNvCxnSpPr>
            <a:cxnSpLocks/>
            <a:stCxn id="8" idx="3"/>
          </p:cNvCxnSpPr>
          <p:nvPr/>
        </p:nvCxnSpPr>
        <p:spPr>
          <a:xfrm flipV="1">
            <a:off x="5599612" y="5660064"/>
            <a:ext cx="931817" cy="2500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EAD2F91-A83B-46FB-B89F-F03F678F5955}"/>
              </a:ext>
            </a:extLst>
          </p:cNvPr>
          <p:cNvCxnSpPr/>
          <p:nvPr/>
        </p:nvCxnSpPr>
        <p:spPr>
          <a:xfrm>
            <a:off x="692331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9BBE17-1DC3-4DA8-88F6-062650BBAEA3}"/>
              </a:ext>
            </a:extLst>
          </p:cNvPr>
          <p:cNvCxnSpPr/>
          <p:nvPr/>
        </p:nvCxnSpPr>
        <p:spPr>
          <a:xfrm flipV="1">
            <a:off x="747195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B6000D-B4D6-4781-8CE9-05EF90A41B13}"/>
              </a:ext>
            </a:extLst>
          </p:cNvPr>
          <p:cNvSpPr txBox="1"/>
          <p:nvPr/>
        </p:nvSpPr>
        <p:spPr>
          <a:xfrm>
            <a:off x="5786848" y="6179603"/>
            <a:ext cx="4206239" cy="523220"/>
          </a:xfrm>
          <a:prstGeom prst="rect">
            <a:avLst/>
          </a:prstGeom>
          <a:noFill/>
        </p:spPr>
        <p:txBody>
          <a:bodyPr wrap="square" rtlCol="0">
            <a:spAutoFit/>
          </a:bodyPr>
          <a:lstStyle/>
          <a:p>
            <a:r>
              <a:rPr lang="en-US" sz="1400" dirty="0"/>
              <a:t>Each data partition is processed by one of the compute nodes</a:t>
            </a:r>
          </a:p>
        </p:txBody>
      </p:sp>
      <p:sp>
        <p:nvSpPr>
          <p:cNvPr id="39" name="TextBox 38">
            <a:extLst>
              <a:ext uri="{FF2B5EF4-FFF2-40B4-BE49-F238E27FC236}">
                <a16:creationId xmlns:a16="http://schemas.microsoft.com/office/drawing/2014/main" id="{F0D2B023-7C3F-4DBE-9174-3CE7E66E7E40}"/>
              </a:ext>
            </a:extLst>
          </p:cNvPr>
          <p:cNvSpPr txBox="1"/>
          <p:nvPr/>
        </p:nvSpPr>
        <p:spPr>
          <a:xfrm>
            <a:off x="7567747" y="4328584"/>
            <a:ext cx="2259870" cy="523220"/>
          </a:xfrm>
          <a:prstGeom prst="rect">
            <a:avLst/>
          </a:prstGeom>
          <a:noFill/>
        </p:spPr>
        <p:txBody>
          <a:bodyPr wrap="square" rtlCol="0">
            <a:spAutoFit/>
          </a:bodyPr>
          <a:lstStyle/>
          <a:p>
            <a:r>
              <a:rPr lang="en-US" sz="1400" dirty="0"/>
              <a:t>Compute nodes may exchange partial results</a:t>
            </a:r>
          </a:p>
        </p:txBody>
      </p:sp>
      <p:sp>
        <p:nvSpPr>
          <p:cNvPr id="40" name="Rectangle 39">
            <a:extLst>
              <a:ext uri="{FF2B5EF4-FFF2-40B4-BE49-F238E27FC236}">
                <a16:creationId xmlns:a16="http://schemas.microsoft.com/office/drawing/2014/main" id="{6D8365F4-3366-4BA0-8D76-C67F2ED799DC}"/>
              </a:ext>
            </a:extLst>
          </p:cNvPr>
          <p:cNvSpPr/>
          <p:nvPr/>
        </p:nvSpPr>
        <p:spPr>
          <a:xfrm>
            <a:off x="7141031" y="3008227"/>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1" name="Rectangle 40">
            <a:extLst>
              <a:ext uri="{FF2B5EF4-FFF2-40B4-BE49-F238E27FC236}">
                <a16:creationId xmlns:a16="http://schemas.microsoft.com/office/drawing/2014/main" id="{DFF455BD-5358-4009-B171-3C19C25184CF}"/>
              </a:ext>
            </a:extLst>
          </p:cNvPr>
          <p:cNvSpPr/>
          <p:nvPr/>
        </p:nvSpPr>
        <p:spPr>
          <a:xfrm>
            <a:off x="7141031" y="5766238"/>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2" name="TextBox 41">
            <a:extLst>
              <a:ext uri="{FF2B5EF4-FFF2-40B4-BE49-F238E27FC236}">
                <a16:creationId xmlns:a16="http://schemas.microsoft.com/office/drawing/2014/main" id="{FE24675F-1E08-455A-97A3-9BB8FFB2F990}"/>
              </a:ext>
            </a:extLst>
          </p:cNvPr>
          <p:cNvSpPr txBox="1"/>
          <p:nvPr/>
        </p:nvSpPr>
        <p:spPr>
          <a:xfrm>
            <a:off x="5786848" y="2384452"/>
            <a:ext cx="4837611" cy="523220"/>
          </a:xfrm>
          <a:prstGeom prst="rect">
            <a:avLst/>
          </a:prstGeom>
          <a:noFill/>
        </p:spPr>
        <p:txBody>
          <a:bodyPr wrap="square" rtlCol="0">
            <a:spAutoFit/>
          </a:bodyPr>
          <a:lstStyle/>
          <a:p>
            <a:r>
              <a:rPr lang="en-US" sz="1400" dirty="0"/>
              <a:t>Processing Logic is defined by the user and distributed to the compute nodes by Spark</a:t>
            </a:r>
          </a:p>
        </p:txBody>
      </p:sp>
      <p:cxnSp>
        <p:nvCxnSpPr>
          <p:cNvPr id="44" name="Straight Arrow Connector 43">
            <a:extLst>
              <a:ext uri="{FF2B5EF4-FFF2-40B4-BE49-F238E27FC236}">
                <a16:creationId xmlns:a16="http://schemas.microsoft.com/office/drawing/2014/main" id="{AA590102-AA85-474C-A54D-B9F40C0CFCB3}"/>
              </a:ext>
            </a:extLst>
          </p:cNvPr>
          <p:cNvCxnSpPr/>
          <p:nvPr/>
        </p:nvCxnSpPr>
        <p:spPr>
          <a:xfrm>
            <a:off x="7985760" y="3634102"/>
            <a:ext cx="2560320" cy="7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F56262-C155-4BAB-AE31-4115FB8700AA}"/>
              </a:ext>
            </a:extLst>
          </p:cNvPr>
          <p:cNvCxnSpPr>
            <a:stCxn id="19" idx="3"/>
          </p:cNvCxnSpPr>
          <p:nvPr/>
        </p:nvCxnSpPr>
        <p:spPr>
          <a:xfrm flipV="1">
            <a:off x="7889968" y="4772297"/>
            <a:ext cx="2656112" cy="73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309900F-B48E-4E59-A825-AD90B36E8456}"/>
              </a:ext>
            </a:extLst>
          </p:cNvPr>
          <p:cNvSpPr txBox="1"/>
          <p:nvPr/>
        </p:nvSpPr>
        <p:spPr>
          <a:xfrm>
            <a:off x="10546080" y="4378625"/>
            <a:ext cx="914400" cy="369332"/>
          </a:xfrm>
          <a:prstGeom prst="rect">
            <a:avLst/>
          </a:prstGeom>
          <a:noFill/>
        </p:spPr>
        <p:txBody>
          <a:bodyPr wrap="square" rtlCol="0">
            <a:spAutoFit/>
          </a:bodyPr>
          <a:lstStyle/>
          <a:p>
            <a:pPr algn="ctr"/>
            <a:r>
              <a:rPr lang="en-US" dirty="0"/>
              <a:t>Result</a:t>
            </a:r>
          </a:p>
        </p:txBody>
      </p:sp>
    </p:spTree>
    <p:extLst>
      <p:ext uri="{BB962C8B-B14F-4D97-AF65-F5344CB8AC3E}">
        <p14:creationId xmlns:p14="http://schemas.microsoft.com/office/powerpoint/2010/main" val="310063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8" grpId="0"/>
      <p:bldP spid="39" grpId="0"/>
      <p:bldP spid="40" grpId="0" animBg="1"/>
      <p:bldP spid="41" grpId="0" animBg="1"/>
      <p:bldP spid="42" grpId="0"/>
      <p:bldP spid="4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otalTime>19298</TotalTime>
  <Words>3005</Words>
  <Application>Microsoft Office PowerPoint</Application>
  <PresentationFormat>Widescreen</PresentationFormat>
  <Paragraphs>645</Paragraphs>
  <Slides>57</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Century Gothic</vt:lpstr>
      <vt:lpstr>Wingdings 3</vt:lpstr>
      <vt:lpstr>Ion Boardroom</vt:lpstr>
      <vt:lpstr>Introduction to  Apache Spark</vt:lpstr>
      <vt:lpstr>Logistics</vt:lpstr>
      <vt:lpstr>Expectations</vt:lpstr>
      <vt:lpstr>Meet the Instructor</vt:lpstr>
      <vt:lpstr>Course Outline</vt:lpstr>
      <vt:lpstr>Course Outline</vt:lpstr>
      <vt:lpstr> Introduction to Spark</vt:lpstr>
      <vt:lpstr>What is Apache Spark?</vt:lpstr>
      <vt:lpstr>Parallel Data Processing on Cluster</vt:lpstr>
      <vt:lpstr>Spark as a Computing Engine</vt:lpstr>
      <vt:lpstr>Extensibility</vt:lpstr>
      <vt:lpstr>Spark as a Unified Analytics Engine</vt:lpstr>
      <vt:lpstr>Where Spark is coming from?</vt:lpstr>
      <vt:lpstr>What the “map” function does? (Back-up slide)</vt:lpstr>
      <vt:lpstr>What the “reduce” function does? (Back-up slide)</vt:lpstr>
      <vt:lpstr>Why Hadoop Map/Reduce is often slow? (Lack of In-Memory Processing Capability)</vt:lpstr>
      <vt:lpstr>Datalake</vt:lpstr>
      <vt:lpstr> Distributed Resilience Datasets</vt:lpstr>
      <vt:lpstr>“Data Structures” in Spark: Resilient Distributed Dataset (RDD)</vt:lpstr>
      <vt:lpstr>Resilient Distributed Dataset</vt:lpstr>
      <vt:lpstr>Resilient Distributed Dataset</vt:lpstr>
      <vt:lpstr>Transformations</vt:lpstr>
      <vt:lpstr>DataFrames</vt:lpstr>
      <vt:lpstr>“Data Structures” in Spark: DataFrames</vt:lpstr>
      <vt:lpstr>What is a transformation</vt:lpstr>
      <vt:lpstr>Transformation Types:  Narrow Transformation</vt:lpstr>
      <vt:lpstr>Transformation Types:  Wide Transformation (Shuffles)</vt:lpstr>
      <vt:lpstr>Structured API Execution</vt:lpstr>
      <vt:lpstr>Execution Planning</vt:lpstr>
      <vt:lpstr>Spark SQL</vt:lpstr>
      <vt:lpstr>Spark SQL</vt:lpstr>
      <vt:lpstr>DataFrames vs SQL</vt:lpstr>
      <vt:lpstr>Input/Output</vt:lpstr>
      <vt:lpstr>Columnar File Format</vt:lpstr>
      <vt:lpstr>Partitioning</vt:lpstr>
      <vt:lpstr>Bucketing</vt:lpstr>
      <vt:lpstr>Partitioning vs Bucketing</vt:lpstr>
      <vt:lpstr>Before Writing</vt:lpstr>
      <vt:lpstr>Pattern: repartition before writing</vt:lpstr>
      <vt:lpstr>Pattern: Coalesce() before writing</vt:lpstr>
      <vt:lpstr>Best Practices</vt:lpstr>
      <vt:lpstr>Joins</vt:lpstr>
      <vt:lpstr>Join Types</vt:lpstr>
      <vt:lpstr>Join Strategies in Spark</vt:lpstr>
      <vt:lpstr>Broadcast Hash Join</vt:lpstr>
      <vt:lpstr>Sort-Merge Join</vt:lpstr>
      <vt:lpstr>Performance Tuning</vt:lpstr>
      <vt:lpstr>Parallelism and Performance</vt:lpstr>
      <vt:lpstr>Partitions and Parallelism</vt:lpstr>
      <vt:lpstr>Shuffling Deep Dive</vt:lpstr>
      <vt:lpstr>Most impactful configurations</vt:lpstr>
      <vt:lpstr>Executor CPU core vs Memory</vt:lpstr>
      <vt:lpstr>Writing Production Spark Code</vt:lpstr>
      <vt:lpstr>Task: Process Apache access log files</vt:lpstr>
      <vt:lpstr>Solution Outline</vt:lpstr>
      <vt:lpstr>Generic Advices</vt:lpstr>
      <vt:lpstr>Testing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Spark</dc:title>
  <dc:creator>Andras Garzo</dc:creator>
  <cp:lastModifiedBy>Andras Garzo</cp:lastModifiedBy>
  <cp:revision>1</cp:revision>
  <dcterms:created xsi:type="dcterms:W3CDTF">2020-06-23T17:59:53Z</dcterms:created>
  <dcterms:modified xsi:type="dcterms:W3CDTF">2020-10-20T00:13:08Z</dcterms:modified>
</cp:coreProperties>
</file>