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324" r:id="rId8"/>
    <p:sldId id="307" r:id="rId9"/>
    <p:sldId id="281" r:id="rId10"/>
    <p:sldId id="282" r:id="rId11"/>
    <p:sldId id="325" r:id="rId12"/>
    <p:sldId id="326" r:id="rId13"/>
    <p:sldId id="327" r:id="rId14"/>
    <p:sldId id="314" r:id="rId15"/>
    <p:sldId id="315" r:id="rId16"/>
    <p:sldId id="318" r:id="rId17"/>
    <p:sldId id="322" r:id="rId18"/>
    <p:sldId id="321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inozroziboyeva60@gmail.com" initials="s" lastIdx="1" clrIdx="0">
    <p:extLst>
      <p:ext uri="{19B8F6BF-5375-455C-9EA6-DF929625EA0E}">
        <p15:presenceInfo xmlns:p15="http://schemas.microsoft.com/office/powerpoint/2012/main" userId="d65011e479a1d0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138" y="12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985891"/>
          </a:xfrm>
        </p:spPr>
        <p:txBody>
          <a:bodyPr anchor="ctr"/>
          <a:lstStyle/>
          <a:p>
            <a:r>
              <a:rPr lang="en-US" dirty="0" err="1"/>
              <a:t>BaNDICAM</a:t>
            </a:r>
            <a:r>
              <a:rPr lang="en-US" dirty="0"/>
              <a:t> DASTURI </a:t>
            </a:r>
            <a:r>
              <a:rPr lang="en-US" dirty="0" err="1"/>
              <a:t>HAQIDa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43C2-9142-4DC0-ADD2-DA9AE8EC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589" y="582322"/>
            <a:ext cx="7965461" cy="1792942"/>
          </a:xfrm>
        </p:spPr>
        <p:txBody>
          <a:bodyPr/>
          <a:lstStyle/>
          <a:p>
            <a:r>
              <a:rPr lang="en-US" sz="2000" dirty="0" err="1"/>
              <a:t>Yozishni</a:t>
            </a:r>
            <a:r>
              <a:rPr lang="en-US" sz="2000" dirty="0"/>
              <a:t> </a:t>
            </a:r>
            <a:r>
              <a:rPr lang="en-US" sz="2000" dirty="0" err="1"/>
              <a:t>tugatish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yozib</a:t>
            </a:r>
            <a:r>
              <a:rPr lang="en-US" sz="2000" dirty="0"/>
              <a:t> </a:t>
            </a:r>
            <a:r>
              <a:rPr lang="en-US" sz="2000" dirty="0" err="1"/>
              <a:t>olingan</a:t>
            </a:r>
            <a:r>
              <a:rPr lang="en-US" sz="2000" dirty="0"/>
              <a:t> </a:t>
            </a:r>
            <a:r>
              <a:rPr lang="en-US" sz="2000" dirty="0" err="1"/>
              <a:t>videoni</a:t>
            </a:r>
            <a:r>
              <a:rPr lang="en-US" sz="2000" dirty="0"/>
              <a:t> </a:t>
            </a:r>
            <a:r>
              <a:rPr lang="en-US" sz="2000" dirty="0" err="1"/>
              <a:t>tekshirish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Rec </a:t>
            </a:r>
            <a:r>
              <a:rPr lang="en-US" sz="2000" dirty="0" err="1"/>
              <a:t>tugmasini</a:t>
            </a:r>
            <a:r>
              <a:rPr lang="en-US" sz="2000" dirty="0"/>
              <a:t> </a:t>
            </a:r>
            <a:r>
              <a:rPr lang="en-US" sz="2000" dirty="0" err="1"/>
              <a:t>yana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marta</a:t>
            </a:r>
            <a:r>
              <a:rPr lang="en-US" sz="2000" dirty="0"/>
              <a:t> </a:t>
            </a:r>
            <a:r>
              <a:rPr lang="en-US" sz="2000" dirty="0" err="1"/>
              <a:t>bosing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yozib</a:t>
            </a:r>
            <a:r>
              <a:rPr lang="en-US" sz="2000" dirty="0"/>
              <a:t> </a:t>
            </a:r>
            <a:r>
              <a:rPr lang="en-US" sz="2000" dirty="0" err="1"/>
              <a:t>olingan</a:t>
            </a:r>
            <a:r>
              <a:rPr lang="en-US" sz="2000" dirty="0"/>
              <a:t> </a:t>
            </a:r>
            <a:r>
              <a:rPr lang="en-US" sz="2000" dirty="0" err="1"/>
              <a:t>videolar</a:t>
            </a:r>
            <a:r>
              <a:rPr lang="en-US" sz="2000" dirty="0"/>
              <a:t>, </a:t>
            </a:r>
            <a:r>
              <a:rPr lang="en-US" sz="2000" dirty="0" err="1"/>
              <a:t>chiqish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Ko'rish</a:t>
            </a:r>
            <a:r>
              <a:rPr lang="en-US" sz="2000" dirty="0"/>
              <a:t>, </a:t>
            </a:r>
            <a:r>
              <a:rPr lang="en-US" sz="2000" dirty="0" err="1"/>
              <a:t>tahrirlash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ko'rish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Bosh </a:t>
            </a:r>
            <a:r>
              <a:rPr lang="en-US" sz="2000" dirty="0" err="1"/>
              <a:t>sahifa</a:t>
            </a:r>
            <a:r>
              <a:rPr lang="en-US" sz="2000" dirty="0"/>
              <a:t> -&gt; </a:t>
            </a:r>
            <a:r>
              <a:rPr lang="en-US" sz="2000" dirty="0" err="1"/>
              <a:t>Videoni</a:t>
            </a:r>
            <a:r>
              <a:rPr lang="en-US" sz="2000" dirty="0"/>
              <a:t> </a:t>
            </a:r>
            <a:r>
              <a:rPr lang="en-US" sz="2000" dirty="0" err="1"/>
              <a:t>bosing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3B7EB-D05F-4FAD-8C25-D15CD64EE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AFC09B-7159-4369-822A-DCDA6E3CEC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204" y="2500387"/>
            <a:ext cx="5341006" cy="43576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5C5F-1634-415D-BC3F-B56BF52C1121}"/>
              </a:ext>
            </a:extLst>
          </p:cNvPr>
          <p:cNvSpPr txBox="1"/>
          <p:nvPr/>
        </p:nvSpPr>
        <p:spPr>
          <a:xfrm>
            <a:off x="3034553" y="2694818"/>
            <a:ext cx="3276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Tap on the Rec button again to end the recording and check the recorded video.</a:t>
            </a:r>
          </a:p>
          <a:p>
            <a:r>
              <a:rPr lang="en-US" dirty="0">
                <a:solidFill>
                  <a:srgbClr val="FF0000"/>
                </a:solidFill>
              </a:rPr>
              <a:t>recorded videos, output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Click on Home -&gt; Video to view, edit, or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9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72E9E-1859-4A1A-AEE8-181024928D6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46500" y="331695"/>
            <a:ext cx="8204200" cy="5755340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BB718-D909-4584-A10E-6F8C59002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5482" y="376518"/>
            <a:ext cx="4114799" cy="564684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191F30-5117-4C82-8D65-38D1BC0969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781550" y="376519"/>
            <a:ext cx="3929313" cy="5646846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6676"/>
            <a:ext cx="7610474" cy="65333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Imkoniyatlar</a:t>
            </a:r>
            <a:endParaRPr lang="en-US" dirty="0"/>
          </a:p>
          <a:p>
            <a:r>
              <a:rPr lang="en-US" dirty="0" err="1"/>
              <a:t>Bandicam-ning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daqiqalarni</a:t>
            </a:r>
            <a:r>
              <a:rPr lang="en-US" dirty="0"/>
              <a:t> </a:t>
            </a:r>
            <a:r>
              <a:rPr lang="en-US" dirty="0" err="1"/>
              <a:t>ko'rishingiz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Kompyuterning</a:t>
            </a:r>
            <a:r>
              <a:rPr lang="en-US" dirty="0"/>
              <a:t> </a:t>
            </a:r>
            <a:r>
              <a:rPr lang="en-US" dirty="0" err="1"/>
              <a:t>ishchi</a:t>
            </a:r>
            <a:r>
              <a:rPr lang="en-US" dirty="0"/>
              <a:t> </a:t>
            </a:r>
            <a:r>
              <a:rPr lang="en-US" dirty="0" err="1"/>
              <a:t>stolidan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ishlaydigan</a:t>
            </a:r>
            <a:r>
              <a:rPr lang="en-US" dirty="0"/>
              <a:t> </a:t>
            </a:r>
            <a:r>
              <a:rPr lang="en-US" dirty="0" err="1"/>
              <a:t>dasturlardan</a:t>
            </a:r>
            <a:r>
              <a:rPr lang="en-US" dirty="0"/>
              <a:t> video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.</a:t>
            </a:r>
          </a:p>
          <a:p>
            <a:r>
              <a:rPr lang="en-US" dirty="0"/>
              <a:t>Har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o'yinlarda</a:t>
            </a:r>
            <a:r>
              <a:rPr lang="en-US" dirty="0"/>
              <a:t> </a:t>
            </a:r>
            <a:r>
              <a:rPr lang="en-US" dirty="0" err="1"/>
              <a:t>podyy</a:t>
            </a:r>
            <a:r>
              <a:rPr lang="en-US" dirty="0"/>
              <a:t>, </a:t>
            </a:r>
            <a:r>
              <a:rPr lang="en-US" dirty="0" err="1"/>
              <a:t>scho</a:t>
            </a:r>
            <a:r>
              <a:rPr lang="en-US" dirty="0"/>
              <a:t> </a:t>
            </a:r>
            <a:r>
              <a:rPr lang="en-US" dirty="0" err="1"/>
              <a:t>vydbuvayutsya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.</a:t>
            </a:r>
          </a:p>
          <a:p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ettirish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qo'ying</a:t>
            </a:r>
            <a:r>
              <a:rPr lang="en-US" dirty="0"/>
              <a:t>.</a:t>
            </a:r>
          </a:p>
          <a:p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.</a:t>
            </a:r>
          </a:p>
          <a:p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kodeklarning</a:t>
            </a:r>
            <a:r>
              <a:rPr lang="en-US" dirty="0"/>
              <a:t> </a:t>
            </a:r>
            <a:r>
              <a:rPr lang="en-US" dirty="0" err="1"/>
              <a:t>massasi</a:t>
            </a:r>
            <a:r>
              <a:rPr lang="en-US" dirty="0"/>
              <a:t>, </a:t>
            </a:r>
            <a:r>
              <a:rPr lang="en-US" dirty="0" err="1"/>
              <a:t>ko'proq</a:t>
            </a:r>
            <a:r>
              <a:rPr lang="en-US" dirty="0"/>
              <a:t> apparat </a:t>
            </a:r>
            <a:r>
              <a:rPr lang="en-US" dirty="0" err="1"/>
              <a:t>tezlashtirilgan</a:t>
            </a:r>
            <a:r>
              <a:rPr lang="en-US" dirty="0"/>
              <a:t> NVIDIA.</a:t>
            </a:r>
          </a:p>
          <a:p>
            <a:r>
              <a:rPr lang="en-US" dirty="0" err="1"/>
              <a:t>Veb-kamera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mikrofondan</a:t>
            </a:r>
            <a:r>
              <a:rPr lang="en-US" dirty="0"/>
              <a:t>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signalni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.</a:t>
            </a:r>
          </a:p>
          <a:p>
            <a:r>
              <a:rPr lang="en-US" dirty="0"/>
              <a:t>Sub-bag video </a:t>
            </a:r>
            <a:r>
              <a:rPr lang="en-US" dirty="0" err="1"/>
              <a:t>sifatini</a:t>
            </a:r>
            <a:r>
              <a:rPr lang="en-US" dirty="0"/>
              <a:t> ham bit </a:t>
            </a:r>
            <a:r>
              <a:rPr lang="en-US" dirty="0" err="1"/>
              <a:t>tezligi</a:t>
            </a:r>
            <a:r>
              <a:rPr lang="en-US" dirty="0"/>
              <a:t>, ham </a:t>
            </a:r>
            <a:r>
              <a:rPr lang="en-US" dirty="0" err="1"/>
              <a:t>masshtablash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tezligi</a:t>
            </a:r>
            <a:r>
              <a:rPr lang="en-US" dirty="0"/>
              <a:t> </a:t>
            </a:r>
            <a:r>
              <a:rPr lang="en-US" dirty="0" err="1"/>
              <a:t>bo'yicha</a:t>
            </a:r>
            <a:r>
              <a:rPr lang="en-US" dirty="0"/>
              <a:t> </a:t>
            </a:r>
            <a:r>
              <a:rPr lang="en-US" dirty="0" err="1"/>
              <a:t>sozlash</a:t>
            </a:r>
            <a:r>
              <a:rPr lang="en-US" dirty="0"/>
              <a:t>.</a:t>
            </a:r>
          </a:p>
          <a:p>
            <a:r>
              <a:rPr lang="en-US" dirty="0" err="1"/>
              <a:t>Sozlanishi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bo'lgan</a:t>
            </a:r>
            <a:r>
              <a:rPr lang="en-US" dirty="0"/>
              <a:t> "</a:t>
            </a:r>
            <a:r>
              <a:rPr lang="en-US" dirty="0" err="1"/>
              <a:t>issiq</a:t>
            </a:r>
            <a:r>
              <a:rPr lang="en-US" dirty="0"/>
              <a:t>" </a:t>
            </a:r>
            <a:r>
              <a:rPr lang="en-US" dirty="0" err="1"/>
              <a:t>tugmachalarga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robot.</a:t>
            </a:r>
          </a:p>
          <a:p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effektlar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filtrlar</a:t>
            </a:r>
            <a:r>
              <a:rPr lang="en-US" dirty="0"/>
              <a:t> </a:t>
            </a:r>
            <a:r>
              <a:rPr lang="en-US" dirty="0" err="1"/>
              <a:t>novdasi</a:t>
            </a:r>
            <a:r>
              <a:rPr lang="en-US" dirty="0"/>
              <a:t>.</a:t>
            </a:r>
          </a:p>
          <a:p>
            <a:r>
              <a:rPr lang="en-US" dirty="0" err="1"/>
              <a:t>Qattiq</a:t>
            </a:r>
            <a:r>
              <a:rPr lang="en-US" dirty="0"/>
              <a:t> </a:t>
            </a:r>
            <a:r>
              <a:rPr lang="en-US" dirty="0" err="1"/>
              <a:t>kompyuterlarda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FPS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ko'proq</a:t>
            </a:r>
            <a:r>
              <a:rPr lang="en-US" dirty="0"/>
              <a:t> video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olishingiz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saqlashingiz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F920420-B3A9-4940-B43E-329860122B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6648" b="16648"/>
          <a:stretch>
            <a:fillRect/>
          </a:stretch>
        </p:blipFill>
        <p:spPr>
          <a:xfrm>
            <a:off x="7372350" y="0"/>
            <a:ext cx="4819649" cy="6858000"/>
          </a:xfr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5449-37A8-4746-8580-C9A2B1E0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65" y="977153"/>
            <a:ext cx="7834872" cy="10749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0CD95F-358B-475A-A617-DF6162884D7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58237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6E082-F69F-442B-A614-4A2560FE3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8557C-659B-43FF-860F-1F9571E62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7129" y="457199"/>
            <a:ext cx="10865223" cy="632908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 err="1"/>
              <a:t>E’tiboringiz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tashakkur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2800" dirty="0" err="1"/>
              <a:t>Reja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1.Bandicam </a:t>
            </a:r>
            <a:r>
              <a:rPr lang="en-US" dirty="0" err="1"/>
              <a:t>dasturini</a:t>
            </a:r>
            <a:r>
              <a:rPr lang="en-US" dirty="0"/>
              <a:t> </a:t>
            </a:r>
            <a:r>
              <a:rPr lang="en-US" dirty="0" err="1"/>
              <a:t>yuklash</a:t>
            </a:r>
            <a:endParaRPr lang="en-US" dirty="0"/>
          </a:p>
          <a:p>
            <a:r>
              <a:rPr lang="en-US" dirty="0"/>
              <a:t>2.Dasturga </a:t>
            </a:r>
            <a:r>
              <a:rPr lang="en-US" dirty="0" err="1"/>
              <a:t>kirish</a:t>
            </a:r>
            <a:endParaRPr lang="en-US" dirty="0"/>
          </a:p>
          <a:p>
            <a:r>
              <a:rPr lang="en-US" dirty="0"/>
              <a:t>3.Bandicam dasturi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tanishish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097A-E055-4A62-A417-679AB77D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32328" y="6858000"/>
            <a:ext cx="45719" cy="30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38A2-B832-4814-9071-F6F97BD2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6499"/>
            <a:ext cx="11932024" cy="638185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</a:rPr>
              <a:t>Bandicam</a:t>
            </a:r>
            <a:r>
              <a:rPr lang="en-US" sz="4400" dirty="0">
                <a:solidFill>
                  <a:schemeClr val="tx1"/>
                </a:solidFill>
              </a:rPr>
              <a:t> (BANDICAM </a:t>
            </a:r>
            <a:r>
              <a:rPr lang="en-US" sz="4400" dirty="0" err="1">
                <a:solidFill>
                  <a:schemeClr val="tx1"/>
                </a:solidFill>
              </a:rPr>
              <a:t>sifatida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stilize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qilingan</a:t>
            </a:r>
            <a:r>
              <a:rPr lang="en-US" sz="4400" dirty="0">
                <a:solidFill>
                  <a:schemeClr val="tx1"/>
                </a:solidFill>
              </a:rPr>
              <a:t>) - </a:t>
            </a:r>
            <a:r>
              <a:rPr lang="en-US" sz="4400" dirty="0" err="1">
                <a:solidFill>
                  <a:schemeClr val="tx1"/>
                </a:solidFill>
              </a:rPr>
              <a:t>bu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dastlab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Bandisoft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keyinchalik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Bandicam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kompaniyasi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tomonidan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ishlab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chiqilgan</a:t>
            </a:r>
            <a:r>
              <a:rPr lang="en-US" sz="4400" dirty="0">
                <a:solidFill>
                  <a:schemeClr val="tx1"/>
                </a:solidFill>
              </a:rPr>
              <a:t>, </a:t>
            </a:r>
            <a:r>
              <a:rPr lang="en-US" sz="4400" dirty="0" err="1">
                <a:solidFill>
                  <a:schemeClr val="tx1"/>
                </a:solidFill>
              </a:rPr>
              <a:t>ekran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tasvirlarini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olish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yoki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ekran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o'zgarishlarini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yozib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olish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mumkin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bo'lgan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yopiq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manbali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ekran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tasvirini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olish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va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ekranni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yozib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olish</a:t>
            </a:r>
            <a:r>
              <a:rPr lang="en-US" sz="4400" dirty="0">
                <a:solidFill>
                  <a:schemeClr val="tx1"/>
                </a:solidFill>
              </a:rPr>
              <a:t> dasturi.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Bandicam</a:t>
            </a:r>
            <a:r>
              <a:rPr lang="en-US" sz="4400" dirty="0"/>
              <a:t> </a:t>
            </a:r>
            <a:r>
              <a:rPr lang="en-US" sz="4400" dirty="0" err="1"/>
              <a:t>Bandicam</a:t>
            </a:r>
            <a:r>
              <a:rPr lang="en-US" sz="4400" dirty="0"/>
              <a:t> </a:t>
            </a:r>
            <a:r>
              <a:rPr lang="en-US" sz="4400" dirty="0" err="1"/>
              <a:t>logotipi</a:t>
            </a:r>
            <a:r>
              <a:rPr lang="en-US" sz="4400" dirty="0"/>
              <a:t> </a:t>
            </a:r>
            <a:r>
              <a:rPr lang="en-US" sz="4400" dirty="0" err="1"/>
              <a:t>Skrinshot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Bandicam</a:t>
            </a:r>
            <a:r>
              <a:rPr lang="en-US" sz="4400" dirty="0"/>
              <a:t> Screen Recorder 5.0 </a:t>
            </a:r>
            <a:r>
              <a:rPr lang="en-US" sz="4400" dirty="0" err="1"/>
              <a:t>skrinshoti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Dasturchi</a:t>
            </a:r>
            <a:r>
              <a:rPr lang="en-US" sz="4400" dirty="0"/>
              <a:t>(lar)</a:t>
            </a:r>
            <a:r>
              <a:rPr lang="en-US" sz="4400" dirty="0" err="1"/>
              <a:t>Bandicam</a:t>
            </a:r>
            <a:r>
              <a:rPr lang="en-US" sz="4400" dirty="0"/>
              <a:t> </a:t>
            </a:r>
            <a:r>
              <a:rPr lang="en-US" sz="4400" dirty="0" err="1"/>
              <a:t>kompaniyasi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Dastlabki</a:t>
            </a:r>
            <a:r>
              <a:rPr lang="en-US" sz="4400" dirty="0"/>
              <a:t> </a:t>
            </a:r>
            <a:r>
              <a:rPr lang="en-US" sz="4400" dirty="0" err="1"/>
              <a:t>nashr</a:t>
            </a:r>
            <a:r>
              <a:rPr lang="en-US" sz="4400" dirty="0"/>
              <a:t> 2009 </a:t>
            </a:r>
            <a:r>
              <a:rPr lang="en-US" sz="4400" dirty="0" err="1"/>
              <a:t>yil</a:t>
            </a:r>
            <a:r>
              <a:rPr lang="en-US" sz="4400" dirty="0"/>
              <a:t> 23 </a:t>
            </a:r>
            <a:r>
              <a:rPr lang="en-US" sz="4400" dirty="0" err="1"/>
              <a:t>aprel</a:t>
            </a:r>
            <a:r>
              <a:rPr lang="en-US" sz="4400" dirty="0"/>
              <a:t>; 14 </a:t>
            </a:r>
            <a:r>
              <a:rPr lang="en-US" sz="4400" dirty="0" err="1"/>
              <a:t>yil</a:t>
            </a:r>
            <a:r>
              <a:rPr lang="en-US" sz="4400" dirty="0"/>
              <a:t> </a:t>
            </a:r>
            <a:r>
              <a:rPr lang="en-US" sz="4400" dirty="0" err="1"/>
              <a:t>oldin</a:t>
            </a:r>
            <a:r>
              <a:rPr lang="en-US" sz="4400" dirty="0"/>
              <a:t> </a:t>
            </a:r>
            <a:r>
              <a:rPr lang="en-US" sz="4400" dirty="0" err="1"/>
              <a:t>Barqaror</a:t>
            </a:r>
            <a:r>
              <a:rPr lang="en-US" sz="4400" dirty="0"/>
              <a:t> </a:t>
            </a:r>
            <a:r>
              <a:rPr lang="en-US" sz="4400" dirty="0" err="1"/>
              <a:t>chiqarish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Buni</a:t>
            </a:r>
            <a:r>
              <a:rPr lang="en-US" sz="4400" dirty="0"/>
              <a:t> Viki </a:t>
            </a:r>
            <a:r>
              <a:rPr lang="en-US" sz="4400" dirty="0" err="1"/>
              <a:t>maʼlumotlarda</a:t>
            </a:r>
            <a:r>
              <a:rPr lang="en-US" sz="4400" dirty="0"/>
              <a:t> </a:t>
            </a:r>
            <a:r>
              <a:rPr lang="en-US" sz="4400" dirty="0" err="1"/>
              <a:t>tahrirlangan</a:t>
            </a:r>
            <a:r>
              <a:rPr lang="en-US" sz="4400" dirty="0"/>
              <a:t> 2023-yil 22-dekabr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Operatsion</a:t>
            </a:r>
            <a:r>
              <a:rPr lang="en-US" sz="4400" dirty="0"/>
              <a:t> </a:t>
            </a:r>
            <a:r>
              <a:rPr lang="en-US" sz="4400" dirty="0" err="1"/>
              <a:t>tizim</a:t>
            </a:r>
            <a:r>
              <a:rPr lang="en-US" sz="4400" dirty="0"/>
              <a:t> Microsoft Windows </a:t>
            </a:r>
            <a:r>
              <a:rPr lang="en-US" sz="4400" dirty="0" err="1"/>
              <a:t>mavjud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5+ </a:t>
            </a:r>
            <a:r>
              <a:rPr lang="en-US" sz="4400" dirty="0" err="1"/>
              <a:t>til</a:t>
            </a:r>
            <a:r>
              <a:rPr lang="en-US" sz="4400" dirty="0"/>
              <a:t> </a:t>
            </a:r>
            <a:r>
              <a:rPr lang="en-US" sz="4400" dirty="0" err="1"/>
              <a:t>Turi</a:t>
            </a:r>
            <a:r>
              <a:rPr lang="en-US" sz="4400" dirty="0"/>
              <a:t> </a:t>
            </a:r>
            <a:r>
              <a:rPr lang="en-US" sz="4400" dirty="0" err="1"/>
              <a:t>Skrinshot</a:t>
            </a:r>
            <a:r>
              <a:rPr lang="en-US" sz="4400" dirty="0"/>
              <a:t> </a:t>
            </a:r>
            <a:r>
              <a:rPr lang="en-US" sz="4400" dirty="0" err="1"/>
              <a:t>uchun</a:t>
            </a:r>
            <a:r>
              <a:rPr lang="en-US" sz="4400" dirty="0"/>
              <a:t> </a:t>
            </a:r>
            <a:r>
              <a:rPr lang="en-US" sz="4400" dirty="0" err="1"/>
              <a:t>dasturiy</a:t>
            </a:r>
            <a:r>
              <a:rPr lang="en-US" sz="4400" dirty="0"/>
              <a:t> </a:t>
            </a:r>
            <a:r>
              <a:rPr lang="en-US" sz="4400" dirty="0" err="1"/>
              <a:t>ta'minot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Litsenziya</a:t>
            </a:r>
            <a:r>
              <a:rPr lang="en-US" sz="4400" dirty="0"/>
              <a:t> Freemium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Veb-sayt</a:t>
            </a:r>
            <a:r>
              <a:rPr lang="en-US" sz="4400" dirty="0"/>
              <a:t> www.bandicam.com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3E9A7-3B8A-4309-95B9-1F10FE3C1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4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308B-A11F-4928-8E7F-08163A9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8" y="80682"/>
            <a:ext cx="11851340" cy="6705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Bandicam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kompaniyasi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haqida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	</a:t>
            </a:r>
            <a:r>
              <a:rPr lang="en-US" dirty="0" err="1" smtClean="0"/>
              <a:t>Bandicam</a:t>
            </a:r>
            <a:r>
              <a:rPr lang="en-US" dirty="0" smtClean="0"/>
              <a:t> </a:t>
            </a:r>
            <a:r>
              <a:rPr lang="en-US" dirty="0" err="1"/>
              <a:t>kompaniyasi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video </a:t>
            </a:r>
            <a:r>
              <a:rPr lang="en-US" dirty="0" err="1"/>
              <a:t>tahrirlash</a:t>
            </a:r>
            <a:r>
              <a:rPr lang="en-US" dirty="0"/>
              <a:t> </a:t>
            </a:r>
            <a:r>
              <a:rPr lang="en-US" dirty="0" err="1"/>
              <a:t>dasturlarini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chiqadigan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mashhur</a:t>
            </a:r>
            <a:r>
              <a:rPr lang="en-US" dirty="0"/>
              <a:t> multimedia </a:t>
            </a:r>
            <a:r>
              <a:rPr lang="en-US" dirty="0" err="1"/>
              <a:t>kompaniyalaridan</a:t>
            </a:r>
            <a:r>
              <a:rPr lang="en-US" dirty="0"/>
              <a:t> </a:t>
            </a:r>
            <a:r>
              <a:rPr lang="en-US" dirty="0" err="1"/>
              <a:t>biridir.Maqsadimiz</a:t>
            </a:r>
            <a:r>
              <a:rPr lang="en-US" dirty="0"/>
              <a:t> – </a:t>
            </a:r>
            <a:r>
              <a:rPr lang="en-US" dirty="0" err="1"/>
              <a:t>kompyuterni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bilmaydiganlar</a:t>
            </a:r>
            <a:r>
              <a:rPr lang="en-US" dirty="0"/>
              <a:t> ham, </a:t>
            </a:r>
            <a:r>
              <a:rPr lang="en-US" dirty="0" err="1"/>
              <a:t>professionallar</a:t>
            </a:r>
            <a:r>
              <a:rPr lang="en-US" dirty="0"/>
              <a:t> ham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foydalanishi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ishonchli</a:t>
            </a:r>
            <a:r>
              <a:rPr lang="en-US" dirty="0"/>
              <a:t> </a:t>
            </a:r>
            <a:r>
              <a:rPr lang="en-US" dirty="0" err="1"/>
              <a:t>dasturiy</a:t>
            </a:r>
            <a:r>
              <a:rPr lang="en-US" dirty="0"/>
              <a:t> </a:t>
            </a:r>
            <a:r>
              <a:rPr lang="en-US" dirty="0" err="1"/>
              <a:t>ta’minot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. </a:t>
            </a:r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mahsulotlarimiz</a:t>
            </a:r>
            <a:r>
              <a:rPr lang="en-US" dirty="0"/>
              <a:t> </a:t>
            </a:r>
            <a:r>
              <a:rPr lang="en-US" dirty="0" err="1"/>
              <a:t>Bandicam</a:t>
            </a:r>
            <a:r>
              <a:rPr lang="en-US" dirty="0"/>
              <a:t> Screen Recorder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Bandicut</a:t>
            </a:r>
            <a:r>
              <a:rPr lang="en-US" dirty="0"/>
              <a:t> Video Cutter </a:t>
            </a:r>
            <a:r>
              <a:rPr lang="en-US" dirty="0" err="1"/>
              <a:t>hisoblanadi</a:t>
            </a:r>
            <a:r>
              <a:rPr lang="en-US" dirty="0"/>
              <a:t>.</a:t>
            </a:r>
          </a:p>
          <a:p>
            <a:r>
              <a:rPr lang="en-US" dirty="0" err="1"/>
              <a:t>Bandicam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ekranida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hududni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DirectX/OpenGL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texnologiyalaridan</a:t>
            </a:r>
            <a:r>
              <a:rPr lang="en-US" dirty="0"/>
              <a:t> </a:t>
            </a:r>
            <a:r>
              <a:rPr lang="en-US" dirty="0" err="1"/>
              <a:t>foydalanadigan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mashhur</a:t>
            </a:r>
            <a:r>
              <a:rPr lang="en-US" dirty="0"/>
              <a:t> </a:t>
            </a:r>
            <a:r>
              <a:rPr lang="en-US" dirty="0" err="1"/>
              <a:t>o'yin</a:t>
            </a:r>
            <a:r>
              <a:rPr lang="en-US" dirty="0"/>
              <a:t>, </a:t>
            </a:r>
            <a:r>
              <a:rPr lang="en-US" dirty="0" err="1"/>
              <a:t>veb-kamera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ekranni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dasturi. </a:t>
            </a:r>
            <a:r>
              <a:rPr lang="en-US" dirty="0" err="1"/>
              <a:t>Bandicut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foydalanuvchilarga</a:t>
            </a:r>
            <a:r>
              <a:rPr lang="en-US" dirty="0"/>
              <a:t> </a:t>
            </a:r>
            <a:r>
              <a:rPr lang="en-US" dirty="0" err="1"/>
              <a:t>videoning</a:t>
            </a:r>
            <a:r>
              <a:rPr lang="en-US" dirty="0"/>
              <a:t> asl </a:t>
            </a:r>
            <a:r>
              <a:rPr lang="en-US" dirty="0" err="1"/>
              <a:t>sifatini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qismlarini</a:t>
            </a:r>
            <a:r>
              <a:rPr lang="en-US" dirty="0"/>
              <a:t> </a:t>
            </a:r>
            <a:r>
              <a:rPr lang="en-US" dirty="0" err="1"/>
              <a:t>kesish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video </a:t>
            </a:r>
            <a:r>
              <a:rPr lang="en-US" dirty="0" err="1"/>
              <a:t>kesish</a:t>
            </a:r>
            <a:r>
              <a:rPr lang="en-US" dirty="0"/>
              <a:t> dasturi.</a:t>
            </a:r>
          </a:p>
          <a:p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dasturlarini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, </a:t>
            </a:r>
            <a:r>
              <a:rPr lang="en-US" dirty="0" err="1"/>
              <a:t>Bandicam</a:t>
            </a:r>
            <a:endParaRPr lang="en-US" dirty="0"/>
          </a:p>
          <a:p>
            <a:r>
              <a:rPr lang="en-US" dirty="0" err="1"/>
              <a:t>kompaniyasi</a:t>
            </a:r>
            <a:r>
              <a:rPr lang="en-US" dirty="0"/>
              <a:t> Video Capture Library </a:t>
            </a:r>
            <a:r>
              <a:rPr lang="en-US" dirty="0" err="1"/>
              <a:t>va</a:t>
            </a:r>
            <a:r>
              <a:rPr lang="en-US" dirty="0"/>
              <a:t> Video Playback Library/SDK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EA, NCSOFT, NAVER, Tencent, Ubisoft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Nexon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yirik</a:t>
            </a:r>
            <a:r>
              <a:rPr lang="en-US" dirty="0"/>
              <a:t> </a:t>
            </a:r>
            <a:r>
              <a:rPr lang="en-US" dirty="0" err="1"/>
              <a:t>oʻyin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chiquvchilarga</a:t>
            </a:r>
            <a:r>
              <a:rPr lang="en-US" dirty="0"/>
              <a:t> </a:t>
            </a:r>
            <a:r>
              <a:rPr lang="en-US" dirty="0" err="1"/>
              <a:t>yetkazib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E9FD5-BE19-46E7-B091-102528CE1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1400175"/>
            <a:ext cx="6434927" cy="4677896"/>
          </a:xfrm>
        </p:spPr>
        <p:txBody>
          <a:bodyPr anchor="t"/>
          <a:lstStyle/>
          <a:p>
            <a:pPr algn="ctr"/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Bandicam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-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bu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ekran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oʻyin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va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veb-kameralarni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yozib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olish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uchun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eng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yaxshi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yozuv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dasturi!</a:t>
            </a:r>
            <a:b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Bandicam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Windows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uchun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 smtClean="0">
                <a:solidFill>
                  <a:srgbClr val="333333"/>
                </a:solidFill>
                <a:latin typeface="Segoe UI" panose="020B0502040204020203" pitchFamily="34" charset="0"/>
              </a:rPr>
              <a:t>yengil</a:t>
            </a:r>
            <a:r>
              <a:rPr lang="en-US" sz="2400" b="0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ekran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yozuvchisi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boʻlib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, u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kompyuter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ekranidagi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har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qanday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narsani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yuqori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sifatli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video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sifatida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yozib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olishi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mumkin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Bundan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tashqari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kompyuter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ekranida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ma'lum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bir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maydonni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yozib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olish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yoki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DirectX / OpenGL / Vulkan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grafik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texnologiyalaridan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foydalanadigan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oʻyinni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yozib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olish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sz="2400" b="0" dirty="0" err="1">
                <a:solidFill>
                  <a:srgbClr val="333333"/>
                </a:solidFill>
                <a:latin typeface="Segoe UI" panose="020B0502040204020203" pitchFamily="34" charset="0"/>
              </a:rPr>
              <a:t>mumkin</a:t>
            </a:r>
            <a: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  <a:br>
              <a:rPr lang="en-US" sz="2400" b="0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endParaRPr lang="en-US" sz="2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FBF1D8-E70C-4F88-A251-8FCD6A74601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839" r="15839"/>
          <a:stretch>
            <a:fillRect/>
          </a:stretch>
        </p:blipFill>
        <p:spPr>
          <a:xfrm>
            <a:off x="259977" y="-17463"/>
            <a:ext cx="4807324" cy="6359526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7530"/>
            <a:ext cx="2394408" cy="6122894"/>
          </a:xfrm>
        </p:spPr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bepul</a:t>
            </a:r>
            <a:r>
              <a:rPr lang="en-US" dirty="0"/>
              <a:t> </a:t>
            </a:r>
            <a:r>
              <a:rPr lang="en-US" dirty="0" err="1"/>
              <a:t>yuklab</a:t>
            </a:r>
            <a:r>
              <a:rPr lang="en-US" dirty="0"/>
              <a:t> </a:t>
            </a:r>
            <a:r>
              <a:rPr lang="en-US" dirty="0" err="1"/>
              <a:t>olishingiz</a:t>
            </a:r>
            <a:r>
              <a:rPr lang="en-US" dirty="0"/>
              <a:t> </a:t>
            </a:r>
            <a:r>
              <a:rPr lang="en-US" dirty="0" err="1"/>
              <a:t>mumkin.Bepul</a:t>
            </a:r>
            <a:r>
              <a:rPr lang="en-US" dirty="0"/>
              <a:t> </a:t>
            </a:r>
            <a:r>
              <a:rPr lang="en-US" dirty="0" err="1"/>
              <a:t>yuklab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Google Chrome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kirib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BANDICAM </a:t>
            </a:r>
            <a:r>
              <a:rPr lang="en-US" dirty="0" err="1">
                <a:solidFill>
                  <a:srgbClr val="FF0000"/>
                </a:solidFill>
              </a:rPr>
              <a:t>dasturini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yuklab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olish</a:t>
            </a:r>
            <a:r>
              <a:rPr lang="en-US" dirty="0">
                <a:solidFill>
                  <a:srgbClr val="FF0000"/>
                </a:solidFill>
              </a:rPr>
              <a:t> deb </a:t>
            </a:r>
            <a:r>
              <a:rPr lang="en-US" dirty="0" err="1">
                <a:solidFill>
                  <a:srgbClr val="FF0000"/>
                </a:solidFill>
              </a:rPr>
              <a:t>yozasiz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202C8F"/>
                </a:solidFill>
              </a:rPr>
              <a:t>va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keyin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yuklab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err="1">
                <a:solidFill>
                  <a:srgbClr val="202C8F"/>
                </a:solidFill>
              </a:rPr>
              <a:t>olasiz</a:t>
            </a:r>
            <a:r>
              <a:rPr lang="en-US" dirty="0">
                <a:solidFill>
                  <a:srgbClr val="202C8F"/>
                </a:solidFill>
              </a:rPr>
              <a:t> </a:t>
            </a:r>
            <a:r>
              <a:rPr lang="en-US" dirty="0" smtClean="0">
                <a:solidFill>
                  <a:srgbClr val="202C8F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22E7D46-9B62-4B2B-B92F-1E5EF284E3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036" b="4036"/>
          <a:stretch>
            <a:fillRect/>
          </a:stretch>
        </p:blipFill>
        <p:spPr>
          <a:xfrm>
            <a:off x="3374795" y="552450"/>
            <a:ext cx="8273439" cy="6197974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62753"/>
            <a:ext cx="7965460" cy="66607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Bandicam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yozuvchisi</a:t>
            </a:r>
            <a:r>
              <a:rPr lang="en-US" dirty="0"/>
              <a:t> </a:t>
            </a:r>
            <a:r>
              <a:rPr lang="en-US" dirty="0" err="1"/>
              <a:t>quyidagicha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Ekran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yozuvchisi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Veb-kamera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yozuvchisi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O'yin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yozuvchisi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Yuqori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sifatli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videoni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yozib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oling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Kengaytirilgan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xususiyatlar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tizim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talablari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Skrinshotlar:kalit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Xususiyatlar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</a:rPr>
              <a:t>Ekran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yozuvchisi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Bandicam</a:t>
            </a:r>
            <a:r>
              <a:rPr lang="en-US" dirty="0"/>
              <a:t> </a:t>
            </a:r>
            <a:r>
              <a:rPr lang="en-US" dirty="0" err="1"/>
              <a:t>kompyuteringiz</a:t>
            </a:r>
            <a:r>
              <a:rPr lang="en-US" dirty="0"/>
              <a:t> </a:t>
            </a:r>
            <a:r>
              <a:rPr lang="en-US" dirty="0" err="1"/>
              <a:t>ekranlarini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sifatda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Birinchidan</a:t>
            </a:r>
            <a:r>
              <a:rPr lang="en-US" dirty="0"/>
              <a:t>, u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dasturlar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ishlarni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ekranni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oshiradi.U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ekranidagi</a:t>
            </a:r>
            <a:r>
              <a:rPr lang="en-US" dirty="0"/>
              <a:t>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narsani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 </a:t>
            </a:r>
            <a:r>
              <a:rPr lang="en-US" dirty="0" err="1"/>
              <a:t>Ekraningizdagi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joyni</a:t>
            </a:r>
            <a:r>
              <a:rPr lang="en-US" dirty="0"/>
              <a:t> </a:t>
            </a:r>
            <a:r>
              <a:rPr lang="en-US" dirty="0" err="1"/>
              <a:t>suratga</a:t>
            </a:r>
            <a:r>
              <a:rPr lang="en-US" dirty="0"/>
              <a:t> </a:t>
            </a:r>
            <a:r>
              <a:rPr lang="en-US" dirty="0" err="1"/>
              <a:t>olishingiz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</a:rPr>
              <a:t>Veb-kamera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yozuvchisi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err="1"/>
              <a:t>Videoga</a:t>
            </a:r>
            <a:r>
              <a:rPr lang="en-US" dirty="0"/>
              <a:t> </a:t>
            </a:r>
            <a:r>
              <a:rPr lang="en-US" dirty="0" err="1"/>
              <a:t>veb-kamera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Facecam</a:t>
            </a:r>
            <a:r>
              <a:rPr lang="en-US" dirty="0"/>
              <a:t> </a:t>
            </a:r>
            <a:r>
              <a:rPr lang="en-US" dirty="0" err="1"/>
              <a:t>qoplamasini</a:t>
            </a:r>
            <a:r>
              <a:rPr lang="en-US" dirty="0"/>
              <a:t> </a:t>
            </a:r>
            <a:r>
              <a:rPr lang="en-US" dirty="0" err="1"/>
              <a:t>osongina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vosita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shunchaki</a:t>
            </a:r>
            <a:r>
              <a:rPr lang="en-US" dirty="0"/>
              <a:t> </a:t>
            </a:r>
            <a:r>
              <a:rPr lang="en-US" dirty="0" err="1"/>
              <a:t>veb-kamera</a:t>
            </a:r>
            <a:r>
              <a:rPr lang="en-US" dirty="0"/>
              <a:t> </a:t>
            </a:r>
            <a:r>
              <a:rPr lang="en-US" dirty="0" err="1"/>
              <a:t>videosini</a:t>
            </a:r>
            <a:r>
              <a:rPr lang="en-US" dirty="0"/>
              <a:t> 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oling</a:t>
            </a:r>
            <a:r>
              <a:rPr lang="en-US" dirty="0"/>
              <a:t>,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veb-kamera</a:t>
            </a:r>
            <a:r>
              <a:rPr lang="en-US" dirty="0"/>
              <a:t> </a:t>
            </a:r>
            <a:r>
              <a:rPr lang="en-US" dirty="0" err="1"/>
              <a:t>videosini</a:t>
            </a:r>
            <a:r>
              <a:rPr lang="en-US" dirty="0"/>
              <a:t> .mp4 </a:t>
            </a:r>
            <a:r>
              <a:rPr lang="en-US" dirty="0" err="1"/>
              <a:t>formatidagi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saqlang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F8B7-7DB0-4838-ABA5-B177C54F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1" y="257982"/>
            <a:ext cx="9314328" cy="2243171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ovozini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Bandicam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 OUTPUT DEVICE)"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ovozingizni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istasangiz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Karnaylar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"(DEFAULT OUTPUT SERVICE)"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Mikrofon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Mikrofon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“(your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micraphone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device)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70837-29B0-4806-BBB6-8CD5F787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69720" y="3102756"/>
            <a:ext cx="8256306" cy="34972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4C97-1312-40B0-8DD3-013F1E611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8A56-FA77-4FE4-A5BB-327D1EB9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906" y="0"/>
            <a:ext cx="6804211" cy="6418729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yozuv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to'rtburchaklar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maydoni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bossangiz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maydonni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maydonini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boshqalardan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boshlash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to‘xtatish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“● rec”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tugmasini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belgisini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kompyuteringiz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ekranini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osongina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(bmp,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jpg)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»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skrinshot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belgisini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bossangiz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paytida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qutilar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diqqatga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sazovor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joylarni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chizishingiz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»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8E064-9A83-4A8B-8A22-3DB87C1D3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8627C8-A11E-4D05-8786-FF17F21C2A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4871" y="2492188"/>
            <a:ext cx="4966447" cy="4213412"/>
          </a:xfrm>
        </p:spPr>
      </p:pic>
    </p:spTree>
    <p:extLst>
      <p:ext uri="{BB962C8B-B14F-4D97-AF65-F5344CB8AC3E}">
        <p14:creationId xmlns:p14="http://schemas.microsoft.com/office/powerpoint/2010/main" val="42796023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{7A728C39-8F8F-4414-A32B-6B1D952FBBE5}tf78438558_win32</Template>
  <TotalTime>174</TotalTime>
  <Words>431</Words>
  <Application>Microsoft Office PowerPoint</Application>
  <PresentationFormat>Широкоэкранный</PresentationFormat>
  <Paragraphs>67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Segoe UI</vt:lpstr>
      <vt:lpstr>Times New Roman</vt:lpstr>
      <vt:lpstr>Custom</vt:lpstr>
      <vt:lpstr>BaNDICAM DASTURI HAQIDa     </vt:lpstr>
      <vt:lpstr>Reja:</vt:lpstr>
      <vt:lpstr>Презентация PowerPoint</vt:lpstr>
      <vt:lpstr>Презентация PowerPoint</vt:lpstr>
      <vt:lpstr>Bandicam - bu ekran, oʻyin va veb-kameralarni yozib olish uchun eng yaxshi yozuv dasturi! Bandicam Windows uchun yengil ekran yozuvchisi boʻlib, u kompyuter ekranidagi har qanday narsani yuqori sifatli video sifatida yozib olishi mumkin. Bundan tashqari, kompyuter ekranida ma'lum bir maydonni yozib olish yoki DirectX / OpenGL / Vulkan grafik texnologiyalaridan foydalanadigan oʻyinni yozib olish mumkin. </vt:lpstr>
      <vt:lpstr>Презентация PowerPoint</vt:lpstr>
      <vt:lpstr>Презентация PowerPoint</vt:lpstr>
      <vt:lpstr>Kompyuteringiz ovozini yozib olish uchun  Bandicam-da dinamiklar sifati  (DEFAULT OUTPUT DEVICE)" ni tanlang. Agar siz kompyuter ovozi va ovozingizni yozib olishni istasangiz, Karnaylar uchun "(DEFAULT OUTPUT SERVICE)" va Mikrofon uchun "Mikrofon qurilmangiz“(your micraphone device)ni tanlang. »</vt:lpstr>
      <vt:lpstr>yozuv rejimida "to'rtburchaklar maydoni" ni bossangiz, ma'lum bir maydonni yozib olishingiz mumkin. yozib olish maydonini sozlash orqali siz tiktok, instagram, youtube va boshqalardan video olishingiz mumkin. yozishni boshlash/to‘xtatish uchun “● rec” tugmasini bosing. kamera belgisini bosish  orqali kompyuteringiz  ekranini osongina tasvir  (bmp, png, jpg) sifatida  olishingiz  mumkin. » qanday qilib  skrinshot olish mumkin agar siz "qalam" belgisini  bossangiz, yozish paytida  chiziqlar, qutilar yoki  diqqatga sazovor joylarni  chizishingiz mumkin. » </vt:lpstr>
      <vt:lpstr>Yozishni tugatish va yozib olingan videoni tekshirish uchun Rec tugmasini yana bir marta bosing. yozib olingan videolar, chiqish Ko'rish, tahrirlash yoki ko'rish uchun Bosh sahifa -&gt; Videoni bosing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tashakkur!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BaNDICAM DASTURI HAQIDa    bajardi:ro’ziboyeva sarvinoz</dc:title>
  <dc:subject/>
  <dc:creator>sarvinozroziboyeva60@gmail.com</dc:creator>
  <cp:lastModifiedBy>User</cp:lastModifiedBy>
  <cp:revision>3</cp:revision>
  <dcterms:created xsi:type="dcterms:W3CDTF">2024-04-09T16:51:22Z</dcterms:created>
  <dcterms:modified xsi:type="dcterms:W3CDTF">2024-04-15T07:51:15Z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