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0"/>
  </p:notesMasterIdLst>
  <p:sldIdLst>
    <p:sldId id="257" r:id="rId3"/>
    <p:sldId id="258" r:id="rId4"/>
    <p:sldId id="283" r:id="rId5"/>
    <p:sldId id="284" r:id="rId6"/>
    <p:sldId id="259" r:id="rId7"/>
    <p:sldId id="260" r:id="rId8"/>
    <p:sldId id="261" r:id="rId9"/>
    <p:sldId id="262" r:id="rId10"/>
    <p:sldId id="263" r:id="rId11"/>
    <p:sldId id="264" r:id="rId12"/>
    <p:sldId id="265" r:id="rId13"/>
    <p:sldId id="285" r:id="rId14"/>
    <p:sldId id="286" r:id="rId15"/>
    <p:sldId id="266" r:id="rId16"/>
    <p:sldId id="267" r:id="rId17"/>
    <p:sldId id="268" r:id="rId18"/>
    <p:sldId id="26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C0F43F-2E95-4025-891D-11E98DA0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56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45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45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50615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1048924"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25"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42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1048797" name="Google Shape;714;g11df837ca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8" name="Google Shape;715;g11df837ca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78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048778" name="Google Shape;1454;g11de34046d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79" name="Google Shape;1455;g11de34046d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97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048737" name="Google Shape;1174;g11de34046dd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8" name="Google Shape;1175;g11de34046dd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93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1048697" name="Google Shape;2016;g11d4f3bf491_2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8" name="Google Shape;2017;g11d4f3bf491_2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9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1048970" name="Google Shape;728;gf3b0ed20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71" name="Google Shape;729;gf3b0ed20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6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1048998" name="Google Shape;619;gf09f6a330b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99" name="Google Shape;620;gf09f6a330b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50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1049041" name="Google Shape;586;gf09f6a330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42" name="Google Shape;587;gf09f6a330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61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1049071" name="Google Shape;661;gf09f6a330b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72" name="Google Shape;662;gf09f6a330b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39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1049104" name="Google Shape;784;g11d3c097be0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05" name="Google Shape;785;g11d3c097be0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76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049159" name="Google Shape;1560;g11de34046d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60" name="Google Shape;1561;g11de34046d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06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1049214" name="Google Shape;989;g11d3c097be0_8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15" name="Google Shape;990;g11d3c097be0_8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8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1049241" name="Google Shape;817;g11d3c097be0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42" name="Google Shape;818;g11d3c097be0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4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112" name="Google Shape;9;p2"/>
          <p:cNvGrpSpPr/>
          <p:nvPr/>
        </p:nvGrpSpPr>
        <p:grpSpPr>
          <a:xfrm>
            <a:off x="4707900" y="539325"/>
            <a:ext cx="4436131" cy="4604444"/>
            <a:chOff x="4707900" y="539325"/>
            <a:chExt cx="4436131" cy="4604444"/>
          </a:xfrm>
        </p:grpSpPr>
        <p:sp>
          <p:nvSpPr>
            <p:cNvPr id="1048799" name="Google Shape;10;p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0" name="Google Shape;11;p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01" name="Google Shape;12;p2"/>
          <p:cNvSpPr txBox="1">
            <a:spLocks noGrp="1"/>
          </p:cNvSpPr>
          <p:nvPr>
            <p:ph type="ctrTitle"/>
          </p:nvPr>
        </p:nvSpPr>
        <p:spPr>
          <a:xfrm>
            <a:off x="846925" y="1448375"/>
            <a:ext cx="74535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802" name="Google Shape;13;p2"/>
          <p:cNvSpPr txBox="1">
            <a:spLocks noGrp="1"/>
          </p:cNvSpPr>
          <p:nvPr>
            <p:ph type="subTitle" idx="1"/>
          </p:nvPr>
        </p:nvSpPr>
        <p:spPr>
          <a:xfrm>
            <a:off x="2442375" y="3510482"/>
            <a:ext cx="4381800" cy="461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2800"/>
              <a:buNone/>
              <a:defRPr sz="1800"/>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a:endParaRPr/>
          </a:p>
        </p:txBody>
      </p:sp>
      <p:sp>
        <p:nvSpPr>
          <p:cNvPr id="1048803" name="Google Shape;14;p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15;p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16;p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17;p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grpSp>
        <p:nvGrpSpPr>
          <p:cNvPr id="296" name="Google Shape;95;p11"/>
          <p:cNvGrpSpPr/>
          <p:nvPr/>
        </p:nvGrpSpPr>
        <p:grpSpPr>
          <a:xfrm>
            <a:off x="334091" y="329238"/>
            <a:ext cx="8475817" cy="4485025"/>
            <a:chOff x="334091" y="329238"/>
            <a:chExt cx="8475817" cy="4485025"/>
          </a:xfrm>
        </p:grpSpPr>
        <p:grpSp>
          <p:nvGrpSpPr>
            <p:cNvPr id="297" name="Google Shape;96;p11"/>
            <p:cNvGrpSpPr/>
            <p:nvPr/>
          </p:nvGrpSpPr>
          <p:grpSpPr>
            <a:xfrm>
              <a:off x="334091" y="3521088"/>
              <a:ext cx="8475817" cy="1293175"/>
              <a:chOff x="908176" y="3090407"/>
              <a:chExt cx="7241813" cy="1104900"/>
            </a:xfrm>
          </p:grpSpPr>
          <p:sp>
            <p:nvSpPr>
              <p:cNvPr id="1049421" name="Google Shape;97;p11"/>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98;p11"/>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99;p11"/>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100;p11"/>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101;p11"/>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102;p11"/>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103;p11"/>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104;p11"/>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105;p11"/>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106;p11"/>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107;p11"/>
            <p:cNvGrpSpPr/>
            <p:nvPr/>
          </p:nvGrpSpPr>
          <p:grpSpPr>
            <a:xfrm>
              <a:off x="334091" y="329238"/>
              <a:ext cx="8475817" cy="1293175"/>
              <a:chOff x="908176" y="3090407"/>
              <a:chExt cx="7241813" cy="1104900"/>
            </a:xfrm>
          </p:grpSpPr>
          <p:sp>
            <p:nvSpPr>
              <p:cNvPr id="1049431" name="Google Shape;108;p11"/>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109;p11"/>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110;p11"/>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111;p11"/>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5" name="Google Shape;112;p11"/>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113;p11"/>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7" name="Google Shape;114;p11"/>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8" name="Google Shape;115;p11"/>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9" name="Google Shape;116;p11"/>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0" name="Google Shape;117;p11"/>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441" name="Google Shape;118;p11"/>
          <p:cNvSpPr/>
          <p:nvPr/>
        </p:nvSpPr>
        <p:spPr>
          <a:xfrm>
            <a:off x="334107" y="2077904"/>
            <a:ext cx="292502" cy="32734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119;p11"/>
          <p:cNvSpPr/>
          <p:nvPr/>
        </p:nvSpPr>
        <p:spPr>
          <a:xfrm>
            <a:off x="8663957" y="2843304"/>
            <a:ext cx="292502" cy="32734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120;p11"/>
          <p:cNvSpPr txBox="1">
            <a:spLocks noGrp="1"/>
          </p:cNvSpPr>
          <p:nvPr>
            <p:ph type="title" hasCustomPrompt="1"/>
          </p:nvPr>
        </p:nvSpPr>
        <p:spPr>
          <a:xfrm>
            <a:off x="2521875" y="1119500"/>
            <a:ext cx="49146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9444" name="Google Shape;121;p11"/>
          <p:cNvSpPr txBox="1">
            <a:spLocks noGrp="1"/>
          </p:cNvSpPr>
          <p:nvPr>
            <p:ph type="subTitle" idx="1"/>
          </p:nvPr>
        </p:nvSpPr>
        <p:spPr>
          <a:xfrm>
            <a:off x="2521975" y="3099775"/>
            <a:ext cx="4914600" cy="327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b="1"/>
            </a:lvl2pPr>
            <a:lvl3pPr lvl="2" algn="ctr" rtl="0">
              <a:lnSpc>
                <a:spcPct val="100000"/>
              </a:lnSpc>
              <a:spcBef>
                <a:spcPts val="0"/>
              </a:spcBef>
              <a:spcAft>
                <a:spcPts val="0"/>
              </a:spcAft>
              <a:buNone/>
              <a:defRPr sz="1600" b="1"/>
            </a:lvl3pPr>
            <a:lvl4pPr lvl="3" algn="ctr" rtl="0">
              <a:lnSpc>
                <a:spcPct val="100000"/>
              </a:lnSpc>
              <a:spcBef>
                <a:spcPts val="0"/>
              </a:spcBef>
              <a:spcAft>
                <a:spcPts val="0"/>
              </a:spcAft>
              <a:buNone/>
              <a:defRPr sz="1600" b="1"/>
            </a:lvl4pPr>
            <a:lvl5pPr lvl="4" algn="ctr" rtl="0">
              <a:lnSpc>
                <a:spcPct val="100000"/>
              </a:lnSpc>
              <a:spcBef>
                <a:spcPts val="0"/>
              </a:spcBef>
              <a:spcAft>
                <a:spcPts val="0"/>
              </a:spcAft>
              <a:buNone/>
              <a:defRPr sz="1600" b="1"/>
            </a:lvl5pPr>
            <a:lvl6pPr lvl="5" algn="ctr" rtl="0">
              <a:lnSpc>
                <a:spcPct val="100000"/>
              </a:lnSpc>
              <a:spcBef>
                <a:spcPts val="0"/>
              </a:spcBef>
              <a:spcAft>
                <a:spcPts val="0"/>
              </a:spcAft>
              <a:buNone/>
              <a:defRPr sz="1600" b="1"/>
            </a:lvl6pPr>
            <a:lvl7pPr lvl="6" algn="ctr" rtl="0">
              <a:lnSpc>
                <a:spcPct val="100000"/>
              </a:lnSpc>
              <a:spcBef>
                <a:spcPts val="0"/>
              </a:spcBef>
              <a:spcAft>
                <a:spcPts val="0"/>
              </a:spcAft>
              <a:buNone/>
              <a:defRPr sz="1600" b="1"/>
            </a:lvl7pPr>
            <a:lvl8pPr lvl="7" algn="ctr" rtl="0">
              <a:lnSpc>
                <a:spcPct val="100000"/>
              </a:lnSpc>
              <a:spcBef>
                <a:spcPts val="0"/>
              </a:spcBef>
              <a:spcAft>
                <a:spcPts val="0"/>
              </a:spcAft>
              <a:buNone/>
              <a:defRPr sz="1600" b="1"/>
            </a:lvl8pPr>
            <a:lvl9pPr lvl="8" algn="ctr" rtl="0">
              <a:lnSpc>
                <a:spcPct val="100000"/>
              </a:lnSpc>
              <a:spcBef>
                <a:spcPts val="0"/>
              </a:spcBef>
              <a:spcAft>
                <a:spcPts val="0"/>
              </a:spcAft>
              <a:buNone/>
              <a:defRPr sz="1600"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23"/>
        <p:cNvGrpSpPr/>
        <p:nvPr/>
      </p:nvGrpSpPr>
      <p:grpSpPr>
        <a:xfrm>
          <a:off x="0" y="0"/>
          <a:ext cx="0" cy="0"/>
          <a:chOff x="0" y="0"/>
          <a:chExt cx="0" cy="0"/>
        </a:xfrm>
      </p:grpSpPr>
      <p:sp>
        <p:nvSpPr>
          <p:cNvPr id="1049000" name="Google Shape;124;p1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001" name="Google Shape;125;p13"/>
          <p:cNvSpPr txBox="1">
            <a:spLocks noGrp="1"/>
          </p:cNvSpPr>
          <p:nvPr>
            <p:ph type="title" idx="2" hasCustomPrompt="1"/>
          </p:nvPr>
        </p:nvSpPr>
        <p:spPr>
          <a:xfrm>
            <a:off x="921239"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2" name="Google Shape;126;p13"/>
          <p:cNvSpPr txBox="1">
            <a:spLocks noGrp="1"/>
          </p:cNvSpPr>
          <p:nvPr>
            <p:ph type="subTitle" idx="1"/>
          </p:nvPr>
        </p:nvSpPr>
        <p:spPr>
          <a:xfrm>
            <a:off x="1881707" y="2100854"/>
            <a:ext cx="256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3" name="Google Shape;127;p13"/>
          <p:cNvSpPr txBox="1">
            <a:spLocks noGrp="1"/>
          </p:cNvSpPr>
          <p:nvPr>
            <p:ph type="title" idx="3" hasCustomPrompt="1"/>
          </p:nvPr>
        </p:nvSpPr>
        <p:spPr>
          <a:xfrm>
            <a:off x="4753750"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4" name="Google Shape;128;p13"/>
          <p:cNvSpPr txBox="1">
            <a:spLocks noGrp="1"/>
          </p:cNvSpPr>
          <p:nvPr>
            <p:ph type="title" idx="4" hasCustomPrompt="1"/>
          </p:nvPr>
        </p:nvSpPr>
        <p:spPr>
          <a:xfrm>
            <a:off x="921239"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5" name="Google Shape;129;p13"/>
          <p:cNvSpPr txBox="1">
            <a:spLocks noGrp="1"/>
          </p:cNvSpPr>
          <p:nvPr>
            <p:ph type="title" idx="5" hasCustomPrompt="1"/>
          </p:nvPr>
        </p:nvSpPr>
        <p:spPr>
          <a:xfrm>
            <a:off x="4753750"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6" name="Google Shape;130;p13"/>
          <p:cNvSpPr txBox="1">
            <a:spLocks noGrp="1"/>
          </p:cNvSpPr>
          <p:nvPr>
            <p:ph type="subTitle" idx="6"/>
          </p:nvPr>
        </p:nvSpPr>
        <p:spPr>
          <a:xfrm>
            <a:off x="5714200" y="2100849"/>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7" name="Google Shape;131;p13"/>
          <p:cNvSpPr txBox="1">
            <a:spLocks noGrp="1"/>
          </p:cNvSpPr>
          <p:nvPr>
            <p:ph type="subTitle" idx="7"/>
          </p:nvPr>
        </p:nvSpPr>
        <p:spPr>
          <a:xfrm>
            <a:off x="1881707" y="3611225"/>
            <a:ext cx="2557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8" name="Google Shape;132;p13"/>
          <p:cNvSpPr txBox="1">
            <a:spLocks noGrp="1"/>
          </p:cNvSpPr>
          <p:nvPr>
            <p:ph type="subTitle" idx="8"/>
          </p:nvPr>
        </p:nvSpPr>
        <p:spPr>
          <a:xfrm>
            <a:off x="5714200" y="3611225"/>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9" name="Google Shape;133;p13"/>
          <p:cNvSpPr txBox="1">
            <a:spLocks noGrp="1"/>
          </p:cNvSpPr>
          <p:nvPr>
            <p:ph type="title" idx="9"/>
          </p:nvPr>
        </p:nvSpPr>
        <p:spPr>
          <a:xfrm>
            <a:off x="1884493"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0" name="Google Shape;134;p13"/>
          <p:cNvSpPr txBox="1">
            <a:spLocks noGrp="1"/>
          </p:cNvSpPr>
          <p:nvPr>
            <p:ph type="title" idx="13"/>
          </p:nvPr>
        </p:nvSpPr>
        <p:spPr>
          <a:xfrm>
            <a:off x="5714207"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1" name="Google Shape;135;p13"/>
          <p:cNvSpPr txBox="1">
            <a:spLocks noGrp="1"/>
          </p:cNvSpPr>
          <p:nvPr>
            <p:ph type="title" idx="14"/>
          </p:nvPr>
        </p:nvSpPr>
        <p:spPr>
          <a:xfrm>
            <a:off x="1884491" y="3217500"/>
            <a:ext cx="25548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2" name="Google Shape;136;p13"/>
          <p:cNvSpPr txBox="1">
            <a:spLocks noGrp="1"/>
          </p:cNvSpPr>
          <p:nvPr>
            <p:ph type="title" idx="15"/>
          </p:nvPr>
        </p:nvSpPr>
        <p:spPr>
          <a:xfrm>
            <a:off x="5714207" y="32175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160" name="Google Shape;137;p13"/>
          <p:cNvGrpSpPr/>
          <p:nvPr/>
        </p:nvGrpSpPr>
        <p:grpSpPr>
          <a:xfrm>
            <a:off x="-349737" y="4357734"/>
            <a:ext cx="1270989" cy="793909"/>
            <a:chOff x="-349737" y="4357734"/>
            <a:chExt cx="1270989" cy="793909"/>
          </a:xfrm>
        </p:grpSpPr>
        <p:sp>
          <p:nvSpPr>
            <p:cNvPr id="1049013" name="Google Shape;138;p13"/>
            <p:cNvSpPr/>
            <p:nvPr/>
          </p:nvSpPr>
          <p:spPr>
            <a:xfrm rot="10800000" flipH="1">
              <a:off x="-308999" y="4357734"/>
              <a:ext cx="1230250" cy="793909"/>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4" name="Google Shape;139;p13"/>
            <p:cNvSpPr/>
            <p:nvPr/>
          </p:nvSpPr>
          <p:spPr>
            <a:xfrm rot="10800000" flipH="1">
              <a:off x="-34973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40;p13"/>
          <p:cNvGrpSpPr/>
          <p:nvPr/>
        </p:nvGrpSpPr>
        <p:grpSpPr>
          <a:xfrm rot="-5400000">
            <a:off x="6417983" y="-50208"/>
            <a:ext cx="2670850" cy="2772117"/>
            <a:chOff x="4653747" y="483110"/>
            <a:chExt cx="4490333" cy="4660586"/>
          </a:xfrm>
        </p:grpSpPr>
        <p:sp>
          <p:nvSpPr>
            <p:cNvPr id="1049015" name="Google Shape;141;p13"/>
            <p:cNvSpPr/>
            <p:nvPr/>
          </p:nvSpPr>
          <p:spPr>
            <a:xfrm>
              <a:off x="4653747" y="483110"/>
              <a:ext cx="4490333" cy="466058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142;p13"/>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43;p13"/>
          <p:cNvGrpSpPr/>
          <p:nvPr/>
        </p:nvGrpSpPr>
        <p:grpSpPr>
          <a:xfrm>
            <a:off x="-601878" y="2660425"/>
            <a:ext cx="1256977" cy="1227202"/>
            <a:chOff x="2180272" y="-464800"/>
            <a:chExt cx="1256977" cy="1227202"/>
          </a:xfrm>
        </p:grpSpPr>
        <p:sp>
          <p:nvSpPr>
            <p:cNvPr id="1049017" name="Google Shape;144;p1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145;p1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19" name="Google Shape;146;p13"/>
          <p:cNvSpPr/>
          <p:nvPr/>
        </p:nvSpPr>
        <p:spPr>
          <a:xfrm>
            <a:off x="363038" y="12270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0" name="Google Shape;147;p13"/>
          <p:cNvSpPr/>
          <p:nvPr/>
        </p:nvSpPr>
        <p:spPr>
          <a:xfrm>
            <a:off x="3941713" y="447371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48"/>
        <p:cNvGrpSpPr/>
        <p:nvPr/>
      </p:nvGrpSpPr>
      <p:grpSpPr>
        <a:xfrm>
          <a:off x="0" y="0"/>
          <a:ext cx="0" cy="0"/>
          <a:chOff x="0" y="0"/>
          <a:chExt cx="0" cy="0"/>
        </a:xfrm>
      </p:grpSpPr>
      <p:sp>
        <p:nvSpPr>
          <p:cNvPr id="1049301" name="Google Shape;149;p1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275" name="Google Shape;150;p14"/>
          <p:cNvGrpSpPr/>
          <p:nvPr/>
        </p:nvGrpSpPr>
        <p:grpSpPr>
          <a:xfrm>
            <a:off x="-93650" y="4686460"/>
            <a:ext cx="9331728" cy="492579"/>
            <a:chOff x="-38" y="4570722"/>
            <a:chExt cx="9331728" cy="572700"/>
          </a:xfrm>
        </p:grpSpPr>
        <p:sp>
          <p:nvSpPr>
            <p:cNvPr id="1049302" name="Google Shape;151;p14"/>
            <p:cNvSpPr/>
            <p:nvPr/>
          </p:nvSpPr>
          <p:spPr>
            <a:xfrm>
              <a:off x="-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3" name="Google Shape;152;p14"/>
            <p:cNvSpPr/>
            <p:nvPr/>
          </p:nvSpPr>
          <p:spPr>
            <a:xfrm>
              <a:off x="37280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4" name="Google Shape;153;p14"/>
            <p:cNvSpPr/>
            <p:nvPr/>
          </p:nvSpPr>
          <p:spPr>
            <a:xfrm>
              <a:off x="74565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5" name="Google Shape;154;p14"/>
            <p:cNvSpPr/>
            <p:nvPr/>
          </p:nvSpPr>
          <p:spPr>
            <a:xfrm>
              <a:off x="111850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6" name="Google Shape;155;p14"/>
            <p:cNvSpPr/>
            <p:nvPr/>
          </p:nvSpPr>
          <p:spPr>
            <a:xfrm>
              <a:off x="149135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7" name="Google Shape;156;p14"/>
            <p:cNvSpPr/>
            <p:nvPr/>
          </p:nvSpPr>
          <p:spPr>
            <a:xfrm>
              <a:off x="186419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8" name="Google Shape;157;p14"/>
            <p:cNvSpPr/>
            <p:nvPr/>
          </p:nvSpPr>
          <p:spPr>
            <a:xfrm>
              <a:off x="223704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9" name="Google Shape;158;p14"/>
            <p:cNvSpPr/>
            <p:nvPr/>
          </p:nvSpPr>
          <p:spPr>
            <a:xfrm>
              <a:off x="260989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0" name="Google Shape;159;p14"/>
            <p:cNvSpPr/>
            <p:nvPr/>
          </p:nvSpPr>
          <p:spPr>
            <a:xfrm>
              <a:off x="29827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1" name="Google Shape;160;p14"/>
            <p:cNvSpPr/>
            <p:nvPr/>
          </p:nvSpPr>
          <p:spPr>
            <a:xfrm>
              <a:off x="335558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2" name="Google Shape;161;p14"/>
            <p:cNvSpPr/>
            <p:nvPr/>
          </p:nvSpPr>
          <p:spPr>
            <a:xfrm>
              <a:off x="372843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3" name="Google Shape;162;p14"/>
            <p:cNvSpPr/>
            <p:nvPr/>
          </p:nvSpPr>
          <p:spPr>
            <a:xfrm>
              <a:off x="410127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4" name="Google Shape;163;p14"/>
            <p:cNvSpPr/>
            <p:nvPr/>
          </p:nvSpPr>
          <p:spPr>
            <a:xfrm>
              <a:off x="447412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5" name="Google Shape;164;p14"/>
            <p:cNvSpPr/>
            <p:nvPr/>
          </p:nvSpPr>
          <p:spPr>
            <a:xfrm>
              <a:off x="484697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6" name="Google Shape;165;p14"/>
            <p:cNvSpPr/>
            <p:nvPr/>
          </p:nvSpPr>
          <p:spPr>
            <a:xfrm>
              <a:off x="521982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7" name="Google Shape;166;p14"/>
            <p:cNvSpPr/>
            <p:nvPr/>
          </p:nvSpPr>
          <p:spPr>
            <a:xfrm>
              <a:off x="559266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8" name="Google Shape;167;p14"/>
            <p:cNvSpPr/>
            <p:nvPr/>
          </p:nvSpPr>
          <p:spPr>
            <a:xfrm>
              <a:off x="596551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9" name="Google Shape;168;p14"/>
            <p:cNvSpPr/>
            <p:nvPr/>
          </p:nvSpPr>
          <p:spPr>
            <a:xfrm>
              <a:off x="633836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0" name="Google Shape;169;p14"/>
            <p:cNvSpPr/>
            <p:nvPr/>
          </p:nvSpPr>
          <p:spPr>
            <a:xfrm>
              <a:off x="671120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1" name="Google Shape;170;p14"/>
            <p:cNvSpPr/>
            <p:nvPr/>
          </p:nvSpPr>
          <p:spPr>
            <a:xfrm>
              <a:off x="708405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2" name="Google Shape;171;p14"/>
            <p:cNvSpPr/>
            <p:nvPr/>
          </p:nvSpPr>
          <p:spPr>
            <a:xfrm>
              <a:off x="745690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3" name="Google Shape;172;p14"/>
            <p:cNvSpPr/>
            <p:nvPr/>
          </p:nvSpPr>
          <p:spPr>
            <a:xfrm>
              <a:off x="782974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4" name="Google Shape;173;p14"/>
            <p:cNvSpPr/>
            <p:nvPr/>
          </p:nvSpPr>
          <p:spPr>
            <a:xfrm>
              <a:off x="820259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5" name="Google Shape;174;p14"/>
            <p:cNvSpPr/>
            <p:nvPr/>
          </p:nvSpPr>
          <p:spPr>
            <a:xfrm>
              <a:off x="857544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6" name="Google Shape;175;p14"/>
            <p:cNvSpPr/>
            <p:nvPr/>
          </p:nvSpPr>
          <p:spPr>
            <a:xfrm>
              <a:off x="894829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27" name="Google Shape;176;p14"/>
          <p:cNvSpPr/>
          <p:nvPr/>
        </p:nvSpPr>
        <p:spPr>
          <a:xfrm>
            <a:off x="236050" y="37821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177;p14"/>
          <p:cNvGrpSpPr/>
          <p:nvPr/>
        </p:nvGrpSpPr>
        <p:grpSpPr>
          <a:xfrm>
            <a:off x="-550856" y="2219442"/>
            <a:ext cx="1206195" cy="1177623"/>
            <a:chOff x="2180272" y="-464800"/>
            <a:chExt cx="1256977" cy="1227202"/>
          </a:xfrm>
        </p:grpSpPr>
        <p:sp>
          <p:nvSpPr>
            <p:cNvPr id="1049328" name="Google Shape;178;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9" name="Google Shape;179;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180;p14"/>
          <p:cNvGrpSpPr/>
          <p:nvPr/>
        </p:nvGrpSpPr>
        <p:grpSpPr>
          <a:xfrm>
            <a:off x="8538144" y="3876829"/>
            <a:ext cx="1206195" cy="1177623"/>
            <a:chOff x="2180272" y="-464800"/>
            <a:chExt cx="1256977" cy="1227202"/>
          </a:xfrm>
        </p:grpSpPr>
        <p:sp>
          <p:nvSpPr>
            <p:cNvPr id="1049330" name="Google Shape;181;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1" name="Google Shape;182;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32" name="Google Shape;183;p14"/>
          <p:cNvSpPr/>
          <p:nvPr/>
        </p:nvSpPr>
        <p:spPr>
          <a:xfrm>
            <a:off x="538825" y="12576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184;p14"/>
          <p:cNvGrpSpPr/>
          <p:nvPr/>
        </p:nvGrpSpPr>
        <p:grpSpPr>
          <a:xfrm>
            <a:off x="7888218" y="135711"/>
            <a:ext cx="951323" cy="492598"/>
            <a:chOff x="6691856" y="4179277"/>
            <a:chExt cx="1300688" cy="673500"/>
          </a:xfrm>
        </p:grpSpPr>
        <p:sp>
          <p:nvSpPr>
            <p:cNvPr id="1049333" name="Google Shape;185;p14"/>
            <p:cNvSpPr/>
            <p:nvPr/>
          </p:nvSpPr>
          <p:spPr>
            <a:xfrm rot="-1917045" flipH="1">
              <a:off x="74786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4" name="Google Shape;186;p14"/>
            <p:cNvSpPr/>
            <p:nvPr/>
          </p:nvSpPr>
          <p:spPr>
            <a:xfrm rot="-1917045" flipH="1">
              <a:off x="72500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5" name="Google Shape;187;p14"/>
            <p:cNvSpPr/>
            <p:nvPr/>
          </p:nvSpPr>
          <p:spPr>
            <a:xfrm rot="-1917045" flipH="1">
              <a:off x="7015089"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6" name="Google Shape;188;p14"/>
            <p:cNvSpPr/>
            <p:nvPr/>
          </p:nvSpPr>
          <p:spPr>
            <a:xfrm rot="-1917045" flipH="1">
              <a:off x="6805539" y="4243947"/>
              <a:ext cx="400234" cy="544161"/>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89"/>
        <p:cNvGrpSpPr/>
        <p:nvPr/>
      </p:nvGrpSpPr>
      <p:grpSpPr>
        <a:xfrm>
          <a:off x="0" y="0"/>
          <a:ext cx="0" cy="0"/>
          <a:chOff x="0" y="0"/>
          <a:chExt cx="0" cy="0"/>
        </a:xfrm>
      </p:grpSpPr>
      <p:sp>
        <p:nvSpPr>
          <p:cNvPr id="1049445" name="Google Shape;190;p15"/>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300" name="Google Shape;191;p15"/>
          <p:cNvGrpSpPr/>
          <p:nvPr/>
        </p:nvGrpSpPr>
        <p:grpSpPr>
          <a:xfrm>
            <a:off x="-66775" y="4410300"/>
            <a:ext cx="1136175" cy="733200"/>
            <a:chOff x="-67787" y="4410300"/>
            <a:chExt cx="1136175" cy="733200"/>
          </a:xfrm>
        </p:grpSpPr>
        <p:sp>
          <p:nvSpPr>
            <p:cNvPr id="1049446" name="Google Shape;192;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7" name="Google Shape;193;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194;p15"/>
          <p:cNvGrpSpPr/>
          <p:nvPr/>
        </p:nvGrpSpPr>
        <p:grpSpPr>
          <a:xfrm rot="10800000">
            <a:off x="8074600" y="0"/>
            <a:ext cx="1136175" cy="733200"/>
            <a:chOff x="-67787" y="4410300"/>
            <a:chExt cx="1136175" cy="733200"/>
          </a:xfrm>
        </p:grpSpPr>
        <p:sp>
          <p:nvSpPr>
            <p:cNvPr id="1049448" name="Google Shape;195;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9" name="Google Shape;196;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50" name="Google Shape;197;p15"/>
          <p:cNvSpPr/>
          <p:nvPr/>
        </p:nvSpPr>
        <p:spPr>
          <a:xfrm rot="-5400000" flipH="1">
            <a:off x="6657723" y="2657126"/>
            <a:ext cx="2420761" cy="255180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198;p15"/>
          <p:cNvGrpSpPr/>
          <p:nvPr/>
        </p:nvGrpSpPr>
        <p:grpSpPr>
          <a:xfrm>
            <a:off x="8387944" y="2510767"/>
            <a:ext cx="1206195" cy="1177623"/>
            <a:chOff x="2180272" y="-464800"/>
            <a:chExt cx="1256977" cy="1227202"/>
          </a:xfrm>
        </p:grpSpPr>
        <p:sp>
          <p:nvSpPr>
            <p:cNvPr id="1049451" name="Google Shape;199;p1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2" name="Google Shape;200;p1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53" name="Google Shape;201;p15"/>
          <p:cNvSpPr/>
          <p:nvPr/>
        </p:nvSpPr>
        <p:spPr>
          <a:xfrm>
            <a:off x="-66787" y="1776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202;p15"/>
          <p:cNvSpPr/>
          <p:nvPr/>
        </p:nvSpPr>
        <p:spPr>
          <a:xfrm>
            <a:off x="283438" y="3433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03"/>
        <p:cNvGrpSpPr/>
        <p:nvPr/>
      </p:nvGrpSpPr>
      <p:grpSpPr>
        <a:xfrm>
          <a:off x="0" y="0"/>
          <a:ext cx="0" cy="0"/>
          <a:chOff x="0" y="0"/>
          <a:chExt cx="0" cy="0"/>
        </a:xfrm>
      </p:grpSpPr>
      <p:grpSp>
        <p:nvGrpSpPr>
          <p:cNvPr id="186" name="Google Shape;204;p16"/>
          <p:cNvGrpSpPr/>
          <p:nvPr/>
        </p:nvGrpSpPr>
        <p:grpSpPr>
          <a:xfrm flipH="1">
            <a:off x="342" y="651959"/>
            <a:ext cx="4327446" cy="4491635"/>
            <a:chOff x="4707900" y="539325"/>
            <a:chExt cx="4436131" cy="4604444"/>
          </a:xfrm>
        </p:grpSpPr>
        <p:sp>
          <p:nvSpPr>
            <p:cNvPr id="1049073" name="Google Shape;205;p16"/>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206;p16"/>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75" name="Google Shape;207;p16"/>
          <p:cNvSpPr/>
          <p:nvPr/>
        </p:nvSpPr>
        <p:spPr>
          <a:xfrm rot="-5400000">
            <a:off x="7470861" y="-44028"/>
            <a:ext cx="1629042" cy="171716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6" name="Google Shape;208;p16"/>
          <p:cNvSpPr/>
          <p:nvPr/>
        </p:nvSpPr>
        <p:spPr>
          <a:xfrm>
            <a:off x="216600" y="19860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209;p16"/>
          <p:cNvGrpSpPr/>
          <p:nvPr/>
        </p:nvGrpSpPr>
        <p:grpSpPr>
          <a:xfrm>
            <a:off x="716650" y="637800"/>
            <a:ext cx="7714350" cy="3867900"/>
            <a:chOff x="716650" y="637800"/>
            <a:chExt cx="7714350" cy="3867900"/>
          </a:xfrm>
        </p:grpSpPr>
        <p:grpSp>
          <p:nvGrpSpPr>
            <p:cNvPr id="188" name="Google Shape;210;p16"/>
            <p:cNvGrpSpPr/>
            <p:nvPr/>
          </p:nvGrpSpPr>
          <p:grpSpPr>
            <a:xfrm>
              <a:off x="716650" y="637800"/>
              <a:ext cx="7714350" cy="3867900"/>
              <a:chOff x="716650" y="637800"/>
              <a:chExt cx="7714350" cy="3867900"/>
            </a:xfrm>
          </p:grpSpPr>
          <p:sp>
            <p:nvSpPr>
              <p:cNvPr id="1049077" name="Google Shape;211;p16"/>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212;p16"/>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213;p16"/>
            <p:cNvGrpSpPr/>
            <p:nvPr/>
          </p:nvGrpSpPr>
          <p:grpSpPr>
            <a:xfrm>
              <a:off x="7478003" y="729844"/>
              <a:ext cx="784907" cy="155297"/>
              <a:chOff x="7189925" y="928775"/>
              <a:chExt cx="699000" cy="138300"/>
            </a:xfrm>
          </p:grpSpPr>
          <p:sp>
            <p:nvSpPr>
              <p:cNvPr id="1049079" name="Google Shape;214;p16"/>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0" name="Google Shape;215;p16"/>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216;p16"/>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082" name="Google Shape;217;p16"/>
          <p:cNvSpPr txBox="1">
            <a:spLocks noGrp="1"/>
          </p:cNvSpPr>
          <p:nvPr>
            <p:ph type="subTitle" idx="1"/>
          </p:nvPr>
        </p:nvSpPr>
        <p:spPr>
          <a:xfrm>
            <a:off x="1734025" y="1921313"/>
            <a:ext cx="56757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b="1"/>
            </a:lvl2pPr>
            <a:lvl3pPr lvl="2" algn="ctr" rtl="0">
              <a:lnSpc>
                <a:spcPct val="100000"/>
              </a:lnSpc>
              <a:spcBef>
                <a:spcPts val="0"/>
              </a:spcBef>
              <a:spcAft>
                <a:spcPts val="0"/>
              </a:spcAft>
              <a:buNone/>
              <a:defRPr sz="2400" b="1"/>
            </a:lvl3pPr>
            <a:lvl4pPr lvl="3" algn="ctr" rtl="0">
              <a:lnSpc>
                <a:spcPct val="100000"/>
              </a:lnSpc>
              <a:spcBef>
                <a:spcPts val="0"/>
              </a:spcBef>
              <a:spcAft>
                <a:spcPts val="0"/>
              </a:spcAft>
              <a:buNone/>
              <a:defRPr sz="2400" b="1"/>
            </a:lvl4pPr>
            <a:lvl5pPr lvl="4" algn="ctr" rtl="0">
              <a:lnSpc>
                <a:spcPct val="100000"/>
              </a:lnSpc>
              <a:spcBef>
                <a:spcPts val="0"/>
              </a:spcBef>
              <a:spcAft>
                <a:spcPts val="0"/>
              </a:spcAft>
              <a:buNone/>
              <a:defRPr sz="2400" b="1"/>
            </a:lvl5pPr>
            <a:lvl6pPr lvl="5" algn="ctr" rtl="0">
              <a:lnSpc>
                <a:spcPct val="100000"/>
              </a:lnSpc>
              <a:spcBef>
                <a:spcPts val="0"/>
              </a:spcBef>
              <a:spcAft>
                <a:spcPts val="0"/>
              </a:spcAft>
              <a:buNone/>
              <a:defRPr sz="2400" b="1"/>
            </a:lvl6pPr>
            <a:lvl7pPr lvl="6" algn="ctr" rtl="0">
              <a:lnSpc>
                <a:spcPct val="100000"/>
              </a:lnSpc>
              <a:spcBef>
                <a:spcPts val="0"/>
              </a:spcBef>
              <a:spcAft>
                <a:spcPts val="0"/>
              </a:spcAft>
              <a:buNone/>
              <a:defRPr sz="2400" b="1"/>
            </a:lvl7pPr>
            <a:lvl8pPr lvl="7" algn="ctr" rtl="0">
              <a:lnSpc>
                <a:spcPct val="100000"/>
              </a:lnSpc>
              <a:spcBef>
                <a:spcPts val="0"/>
              </a:spcBef>
              <a:spcAft>
                <a:spcPts val="0"/>
              </a:spcAft>
              <a:buNone/>
              <a:defRPr sz="2400" b="1"/>
            </a:lvl8pPr>
            <a:lvl9pPr lvl="8" algn="ctr" rtl="0">
              <a:lnSpc>
                <a:spcPct val="100000"/>
              </a:lnSpc>
              <a:spcBef>
                <a:spcPts val="0"/>
              </a:spcBef>
              <a:spcAft>
                <a:spcPts val="0"/>
              </a:spcAft>
              <a:buNone/>
              <a:defRPr sz="2400" b="1"/>
            </a:lvl9pPr>
          </a:lstStyle>
          <a:p>
            <a:endParaRPr/>
          </a:p>
        </p:txBody>
      </p:sp>
      <p:sp>
        <p:nvSpPr>
          <p:cNvPr id="1049083" name="Google Shape;218;p16"/>
          <p:cNvSpPr txBox="1">
            <a:spLocks noGrp="1"/>
          </p:cNvSpPr>
          <p:nvPr>
            <p:ph type="title"/>
          </p:nvPr>
        </p:nvSpPr>
        <p:spPr>
          <a:xfrm>
            <a:off x="2568675" y="3214313"/>
            <a:ext cx="4006800" cy="64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219"/>
        <p:cNvGrpSpPr/>
        <p:nvPr/>
      </p:nvGrpSpPr>
      <p:grpSpPr>
        <a:xfrm>
          <a:off x="0" y="0"/>
          <a:ext cx="0" cy="0"/>
          <a:chOff x="0" y="0"/>
          <a:chExt cx="0" cy="0"/>
        </a:xfrm>
      </p:grpSpPr>
      <p:sp>
        <p:nvSpPr>
          <p:cNvPr id="1049292" name="Google Shape;220;p17"/>
          <p:cNvSpPr txBox="1">
            <a:spLocks noGrp="1"/>
          </p:cNvSpPr>
          <p:nvPr>
            <p:ph type="title"/>
          </p:nvPr>
        </p:nvSpPr>
        <p:spPr>
          <a:xfrm>
            <a:off x="3204525" y="1923000"/>
            <a:ext cx="2735100" cy="64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lvl1pPr>
            <a:lvl2pPr lvl="1" algn="ctr" rtl="0">
              <a:spcBef>
                <a:spcPts val="0"/>
              </a:spcBef>
              <a:spcAft>
                <a:spcPts val="0"/>
              </a:spcAft>
              <a:buSzPts val="3000"/>
              <a:buNone/>
            </a:lvl2pPr>
            <a:lvl3pPr lvl="2" algn="ctr" rtl="0">
              <a:spcBef>
                <a:spcPts val="0"/>
              </a:spcBef>
              <a:spcAft>
                <a:spcPts val="0"/>
              </a:spcAft>
              <a:buSzPts val="3000"/>
              <a:buNone/>
            </a:lvl3pPr>
            <a:lvl4pPr lvl="3" algn="ctr" rtl="0">
              <a:spcBef>
                <a:spcPts val="0"/>
              </a:spcBef>
              <a:spcAft>
                <a:spcPts val="0"/>
              </a:spcAft>
              <a:buSzPts val="3000"/>
              <a:buNone/>
            </a:lvl4pPr>
            <a:lvl5pPr lvl="4" algn="ctr" rtl="0">
              <a:spcBef>
                <a:spcPts val="0"/>
              </a:spcBef>
              <a:spcAft>
                <a:spcPts val="0"/>
              </a:spcAft>
              <a:buSzPts val="3000"/>
              <a:buNone/>
            </a:lvl5pPr>
            <a:lvl6pPr lvl="5" algn="ctr" rtl="0">
              <a:spcBef>
                <a:spcPts val="0"/>
              </a:spcBef>
              <a:spcAft>
                <a:spcPts val="0"/>
              </a:spcAft>
              <a:buSzPts val="3000"/>
              <a:buNone/>
            </a:lvl6pPr>
            <a:lvl7pPr lvl="6" algn="ctr" rtl="0">
              <a:spcBef>
                <a:spcPts val="0"/>
              </a:spcBef>
              <a:spcAft>
                <a:spcPts val="0"/>
              </a:spcAft>
              <a:buSzPts val="3000"/>
              <a:buNone/>
            </a:lvl7pPr>
            <a:lvl8pPr lvl="7" algn="ctr" rtl="0">
              <a:spcBef>
                <a:spcPts val="0"/>
              </a:spcBef>
              <a:spcAft>
                <a:spcPts val="0"/>
              </a:spcAft>
              <a:buSzPts val="3000"/>
              <a:buNone/>
            </a:lvl8pPr>
            <a:lvl9pPr lvl="8" algn="ctr" rtl="0">
              <a:spcBef>
                <a:spcPts val="0"/>
              </a:spcBef>
              <a:spcAft>
                <a:spcPts val="0"/>
              </a:spcAft>
              <a:buSzPts val="3000"/>
              <a:buNone/>
            </a:lvl9pPr>
          </a:lstStyle>
          <a:p>
            <a:endParaRPr/>
          </a:p>
        </p:txBody>
      </p:sp>
      <p:sp>
        <p:nvSpPr>
          <p:cNvPr id="1049293" name="Google Shape;221;p17"/>
          <p:cNvSpPr txBox="1">
            <a:spLocks noGrp="1"/>
          </p:cNvSpPr>
          <p:nvPr>
            <p:ph type="subTitle" idx="1"/>
          </p:nvPr>
        </p:nvSpPr>
        <p:spPr>
          <a:xfrm>
            <a:off x="3204400" y="2548025"/>
            <a:ext cx="27351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9294" name="Google Shape;222;p17"/>
          <p:cNvSpPr/>
          <p:nvPr/>
        </p:nvSpPr>
        <p:spPr>
          <a:xfrm flipH="1">
            <a:off x="98" y="272838"/>
            <a:ext cx="4621164" cy="487077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5" name="Google Shape;223;p17"/>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224"/>
        <p:cNvGrpSpPr/>
        <p:nvPr/>
      </p:nvGrpSpPr>
      <p:grpSpPr>
        <a:xfrm>
          <a:off x="0" y="0"/>
          <a:ext cx="0" cy="0"/>
          <a:chOff x="0" y="0"/>
          <a:chExt cx="0" cy="0"/>
        </a:xfrm>
      </p:grpSpPr>
      <p:sp>
        <p:nvSpPr>
          <p:cNvPr id="1049389" name="Google Shape;225;p18"/>
          <p:cNvSpPr txBox="1">
            <a:spLocks noGrp="1"/>
          </p:cNvSpPr>
          <p:nvPr>
            <p:ph type="title"/>
          </p:nvPr>
        </p:nvSpPr>
        <p:spPr>
          <a:xfrm>
            <a:off x="5549875" y="1727350"/>
            <a:ext cx="2535900" cy="11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390" name="Google Shape;226;p18"/>
          <p:cNvSpPr txBox="1">
            <a:spLocks noGrp="1"/>
          </p:cNvSpPr>
          <p:nvPr>
            <p:ph type="subTitle" idx="1"/>
          </p:nvPr>
        </p:nvSpPr>
        <p:spPr>
          <a:xfrm>
            <a:off x="5550755" y="2787925"/>
            <a:ext cx="2535900" cy="13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grpSp>
        <p:nvGrpSpPr>
          <p:cNvPr id="291" name="Google Shape;227;p18"/>
          <p:cNvGrpSpPr/>
          <p:nvPr/>
        </p:nvGrpSpPr>
        <p:grpSpPr>
          <a:xfrm rot="5400000">
            <a:off x="6014086" y="2013397"/>
            <a:ext cx="5143349" cy="1116501"/>
            <a:chOff x="908176" y="3090407"/>
            <a:chExt cx="5089905" cy="1104900"/>
          </a:xfrm>
        </p:grpSpPr>
        <p:sp>
          <p:nvSpPr>
            <p:cNvPr id="1049391" name="Google Shape;228;p18"/>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2" name="Google Shape;229;p18"/>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3" name="Google Shape;230;p18"/>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4" name="Google Shape;231;p18"/>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5" name="Google Shape;232;p18"/>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6" name="Google Shape;233;p18"/>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7" name="Google Shape;234;p18"/>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98" name="Google Shape;235;p18"/>
          <p:cNvSpPr/>
          <p:nvPr/>
        </p:nvSpPr>
        <p:spPr>
          <a:xfrm rot="5400000">
            <a:off x="106603" y="1097056"/>
            <a:ext cx="3939905" cy="415294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9" name="Google Shape;236;p18"/>
          <p:cNvSpPr/>
          <p:nvPr/>
        </p:nvSpPr>
        <p:spPr>
          <a:xfrm>
            <a:off x="16937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0" name="Google Shape;237;p18"/>
          <p:cNvSpPr/>
          <p:nvPr/>
        </p:nvSpPr>
        <p:spPr>
          <a:xfrm>
            <a:off x="4960447" y="453617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1" name="Google Shape;238;p18"/>
          <p:cNvSpPr/>
          <p:nvPr/>
        </p:nvSpPr>
        <p:spPr>
          <a:xfrm>
            <a:off x="4247022"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2_1_1_1">
    <p:spTree>
      <p:nvGrpSpPr>
        <p:cNvPr id="1" name="Shape 239"/>
        <p:cNvGrpSpPr/>
        <p:nvPr/>
      </p:nvGrpSpPr>
      <p:grpSpPr>
        <a:xfrm>
          <a:off x="0" y="0"/>
          <a:ext cx="0" cy="0"/>
          <a:chOff x="0" y="0"/>
          <a:chExt cx="0" cy="0"/>
        </a:xfrm>
      </p:grpSpPr>
      <p:sp>
        <p:nvSpPr>
          <p:cNvPr id="1049296" name="Google Shape;240;p19"/>
          <p:cNvSpPr/>
          <p:nvPr/>
        </p:nvSpPr>
        <p:spPr>
          <a:xfrm rot="5400000">
            <a:off x="130676" y="177575"/>
            <a:ext cx="4835168" cy="509672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41;p19"/>
          <p:cNvGrpSpPr/>
          <p:nvPr/>
        </p:nvGrpSpPr>
        <p:grpSpPr>
          <a:xfrm>
            <a:off x="5616649" y="275"/>
            <a:ext cx="3527415" cy="2125145"/>
            <a:chOff x="6949180" y="267"/>
            <a:chExt cx="2194622" cy="2273856"/>
          </a:xfrm>
        </p:grpSpPr>
        <p:sp>
          <p:nvSpPr>
            <p:cNvPr id="1049297" name="Google Shape;242;p19"/>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8" name="Google Shape;243;p19"/>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99" name="Google Shape;244;p19"/>
          <p:cNvSpPr txBox="1">
            <a:spLocks noGrp="1"/>
          </p:cNvSpPr>
          <p:nvPr>
            <p:ph type="title"/>
          </p:nvPr>
        </p:nvSpPr>
        <p:spPr>
          <a:xfrm>
            <a:off x="5635275" y="2233800"/>
            <a:ext cx="27942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300" name="Google Shape;245;p19"/>
          <p:cNvSpPr txBox="1">
            <a:spLocks noGrp="1"/>
          </p:cNvSpPr>
          <p:nvPr>
            <p:ph type="subTitle" idx="1"/>
          </p:nvPr>
        </p:nvSpPr>
        <p:spPr>
          <a:xfrm>
            <a:off x="5636476" y="3342000"/>
            <a:ext cx="27942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46"/>
        <p:cNvGrpSpPr/>
        <p:nvPr/>
      </p:nvGrpSpPr>
      <p:grpSpPr>
        <a:xfrm>
          <a:off x="0" y="0"/>
          <a:ext cx="0" cy="0"/>
          <a:chOff x="0" y="0"/>
          <a:chExt cx="0" cy="0"/>
        </a:xfrm>
      </p:grpSpPr>
      <p:sp>
        <p:nvSpPr>
          <p:cNvPr id="1049377" name="Google Shape;247;p20"/>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248;p20"/>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379" name="Google Shape;249;p20"/>
          <p:cNvSpPr txBox="1">
            <a:spLocks noGrp="1"/>
          </p:cNvSpPr>
          <p:nvPr>
            <p:ph type="subTitle" idx="1"/>
          </p:nvPr>
        </p:nvSpPr>
        <p:spPr>
          <a:xfrm>
            <a:off x="1747313" y="4028159"/>
            <a:ext cx="248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80" name="Google Shape;250;p20"/>
          <p:cNvSpPr txBox="1">
            <a:spLocks noGrp="1"/>
          </p:cNvSpPr>
          <p:nvPr>
            <p:ph type="title" idx="2"/>
          </p:nvPr>
        </p:nvSpPr>
        <p:spPr>
          <a:xfrm>
            <a:off x="1748663" y="3639736"/>
            <a:ext cx="2478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81" name="Google Shape;251;p20"/>
          <p:cNvSpPr txBox="1">
            <a:spLocks noGrp="1"/>
          </p:cNvSpPr>
          <p:nvPr>
            <p:ph type="subTitle" idx="3"/>
          </p:nvPr>
        </p:nvSpPr>
        <p:spPr>
          <a:xfrm>
            <a:off x="4915988" y="4028151"/>
            <a:ext cx="248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82" name="Google Shape;252;p20"/>
          <p:cNvSpPr txBox="1">
            <a:spLocks noGrp="1"/>
          </p:cNvSpPr>
          <p:nvPr>
            <p:ph type="title" idx="4"/>
          </p:nvPr>
        </p:nvSpPr>
        <p:spPr>
          <a:xfrm>
            <a:off x="4917325" y="3639736"/>
            <a:ext cx="2478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83" name="Google Shape;253;p20"/>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4" name="Google Shape;254;p20"/>
          <p:cNvSpPr/>
          <p:nvPr/>
        </p:nvSpPr>
        <p:spPr>
          <a:xfrm>
            <a:off x="8538410" y="61858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5" name="Google Shape;255;p20"/>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46" name="Google Shape;19;p3"/>
          <p:cNvGrpSpPr/>
          <p:nvPr/>
        </p:nvGrpSpPr>
        <p:grpSpPr>
          <a:xfrm>
            <a:off x="0" y="2261496"/>
            <a:ext cx="3916572" cy="2889942"/>
            <a:chOff x="0" y="2261496"/>
            <a:chExt cx="3916572" cy="2889942"/>
          </a:xfrm>
        </p:grpSpPr>
        <p:sp>
          <p:nvSpPr>
            <p:cNvPr id="1048972" name="Google Shape;20;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gradFill>
              <a:gsLst>
                <a:gs pos="0">
                  <a:schemeClr val="accent3"/>
                </a:gs>
                <a:gs pos="100000">
                  <a:schemeClr val="dk2"/>
                </a:gs>
              </a:gsLst>
              <a:lin ang="2698631" scaled="0"/>
            </a:gra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21;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74" name="Google Shape;22;p3"/>
          <p:cNvSpPr txBox="1">
            <a:spLocks noGrp="1"/>
          </p:cNvSpPr>
          <p:nvPr>
            <p:ph type="ctrTitle"/>
          </p:nvPr>
        </p:nvSpPr>
        <p:spPr>
          <a:xfrm>
            <a:off x="2185100" y="1371150"/>
            <a:ext cx="6001200" cy="24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8975" name="Google Shape;23;p3"/>
          <p:cNvSpPr txBox="1">
            <a:spLocks noGrp="1"/>
          </p:cNvSpPr>
          <p:nvPr>
            <p:ph type="subTitle" idx="1"/>
          </p:nvPr>
        </p:nvSpPr>
        <p:spPr>
          <a:xfrm>
            <a:off x="2995225" y="4128300"/>
            <a:ext cx="43809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76" name="Google Shape;24;p3"/>
          <p:cNvSpPr txBox="1">
            <a:spLocks noGrp="1"/>
          </p:cNvSpPr>
          <p:nvPr>
            <p:ph type="title" idx="2" hasCustomPrompt="1"/>
          </p:nvPr>
        </p:nvSpPr>
        <p:spPr>
          <a:xfrm>
            <a:off x="873600" y="897575"/>
            <a:ext cx="982500" cy="9234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48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8977" name="Google Shape;25;p3"/>
          <p:cNvSpPr/>
          <p:nvPr/>
        </p:nvSpPr>
        <p:spPr>
          <a:xfrm>
            <a:off x="-131328" y="1098083"/>
            <a:ext cx="282148" cy="315759"/>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CUSTOM_9_1">
    <p:spTree>
      <p:nvGrpSpPr>
        <p:cNvPr id="1" name="Shape 256"/>
        <p:cNvGrpSpPr/>
        <p:nvPr/>
      </p:nvGrpSpPr>
      <p:grpSpPr>
        <a:xfrm>
          <a:off x="0" y="0"/>
          <a:ext cx="0" cy="0"/>
          <a:chOff x="0" y="0"/>
          <a:chExt cx="0" cy="0"/>
        </a:xfrm>
      </p:grpSpPr>
      <p:grpSp>
        <p:nvGrpSpPr>
          <p:cNvPr id="66" name="Google Shape;257;p21"/>
          <p:cNvGrpSpPr/>
          <p:nvPr/>
        </p:nvGrpSpPr>
        <p:grpSpPr>
          <a:xfrm>
            <a:off x="5616649" y="275"/>
            <a:ext cx="3527415" cy="2125145"/>
            <a:chOff x="6949180" y="267"/>
            <a:chExt cx="2194622" cy="2273856"/>
          </a:xfrm>
        </p:grpSpPr>
        <p:sp>
          <p:nvSpPr>
            <p:cNvPr id="1048699" name="Google Shape;258;p21"/>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259;p21"/>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01" name="Google Shape;260;p21"/>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702" name="Google Shape;261;p21"/>
          <p:cNvSpPr txBox="1">
            <a:spLocks noGrp="1"/>
          </p:cNvSpPr>
          <p:nvPr>
            <p:ph type="subTitle" idx="1"/>
          </p:nvPr>
        </p:nvSpPr>
        <p:spPr>
          <a:xfrm>
            <a:off x="994838" y="2346359"/>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03" name="Google Shape;262;p21"/>
          <p:cNvSpPr txBox="1">
            <a:spLocks noGrp="1"/>
          </p:cNvSpPr>
          <p:nvPr>
            <p:ph type="title" idx="2"/>
          </p:nvPr>
        </p:nvSpPr>
        <p:spPr>
          <a:xfrm>
            <a:off x="996188" y="1957936"/>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04" name="Google Shape;263;p21"/>
          <p:cNvSpPr txBox="1">
            <a:spLocks noGrp="1"/>
          </p:cNvSpPr>
          <p:nvPr>
            <p:ph type="subTitle" idx="3"/>
          </p:nvPr>
        </p:nvSpPr>
        <p:spPr>
          <a:xfrm>
            <a:off x="4915988" y="2934276"/>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05" name="Google Shape;264;p21"/>
          <p:cNvSpPr txBox="1">
            <a:spLocks noGrp="1"/>
          </p:cNvSpPr>
          <p:nvPr>
            <p:ph type="title" idx="4"/>
          </p:nvPr>
        </p:nvSpPr>
        <p:spPr>
          <a:xfrm>
            <a:off x="4917325" y="2545861"/>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06" name="Google Shape;265;p2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266;p2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67"/>
        <p:cNvGrpSpPr/>
        <p:nvPr/>
      </p:nvGrpSpPr>
      <p:grpSpPr>
        <a:xfrm>
          <a:off x="0" y="0"/>
          <a:ext cx="0" cy="0"/>
          <a:chOff x="0" y="0"/>
          <a:chExt cx="0" cy="0"/>
        </a:xfrm>
      </p:grpSpPr>
      <p:sp>
        <p:nvSpPr>
          <p:cNvPr id="1049337" name="Google Shape;268;p22"/>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338" name="Google Shape;269;p22"/>
          <p:cNvSpPr txBox="1">
            <a:spLocks noGrp="1"/>
          </p:cNvSpPr>
          <p:nvPr>
            <p:ph type="subTitle" idx="1"/>
          </p:nvPr>
        </p:nvSpPr>
        <p:spPr>
          <a:xfrm>
            <a:off x="713400" y="3636859"/>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39" name="Google Shape;270;p22"/>
          <p:cNvSpPr txBox="1">
            <a:spLocks noGrp="1"/>
          </p:cNvSpPr>
          <p:nvPr>
            <p:ph type="title" idx="2"/>
          </p:nvPr>
        </p:nvSpPr>
        <p:spPr>
          <a:xfrm>
            <a:off x="714750"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40" name="Google Shape;271;p22"/>
          <p:cNvSpPr txBox="1">
            <a:spLocks noGrp="1"/>
          </p:cNvSpPr>
          <p:nvPr>
            <p:ph type="subTitle" idx="3"/>
          </p:nvPr>
        </p:nvSpPr>
        <p:spPr>
          <a:xfrm>
            <a:off x="3331750"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41" name="Google Shape;272;p22"/>
          <p:cNvSpPr txBox="1">
            <a:spLocks noGrp="1"/>
          </p:cNvSpPr>
          <p:nvPr>
            <p:ph type="title" idx="4"/>
          </p:nvPr>
        </p:nvSpPr>
        <p:spPr>
          <a:xfrm>
            <a:off x="3333088"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42" name="Google Shape;273;p22"/>
          <p:cNvSpPr txBox="1">
            <a:spLocks noGrp="1"/>
          </p:cNvSpPr>
          <p:nvPr>
            <p:ph type="subTitle" idx="5"/>
          </p:nvPr>
        </p:nvSpPr>
        <p:spPr>
          <a:xfrm>
            <a:off x="5950081"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43" name="Google Shape;274;p22"/>
          <p:cNvSpPr txBox="1">
            <a:spLocks noGrp="1"/>
          </p:cNvSpPr>
          <p:nvPr>
            <p:ph type="title" idx="6"/>
          </p:nvPr>
        </p:nvSpPr>
        <p:spPr>
          <a:xfrm>
            <a:off x="5951425"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80" name="Google Shape;275;p22"/>
          <p:cNvGrpSpPr/>
          <p:nvPr/>
        </p:nvGrpSpPr>
        <p:grpSpPr>
          <a:xfrm flipH="1">
            <a:off x="-5" y="326"/>
            <a:ext cx="1993342" cy="1891079"/>
            <a:chOff x="7146070" y="326"/>
            <a:chExt cx="1993342" cy="1891079"/>
          </a:xfrm>
        </p:grpSpPr>
        <p:sp>
          <p:nvSpPr>
            <p:cNvPr id="1049344" name="Google Shape;276;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5" name="Google Shape;277;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78;p22"/>
          <p:cNvGrpSpPr/>
          <p:nvPr/>
        </p:nvGrpSpPr>
        <p:grpSpPr>
          <a:xfrm flipH="1">
            <a:off x="-537394" y="2459229"/>
            <a:ext cx="1206195" cy="1177623"/>
            <a:chOff x="2180272" y="-464800"/>
            <a:chExt cx="1256977" cy="1227202"/>
          </a:xfrm>
        </p:grpSpPr>
        <p:sp>
          <p:nvSpPr>
            <p:cNvPr id="1049346" name="Google Shape;279;p2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7" name="Google Shape;280;p2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48" name="Google Shape;281;p22"/>
          <p:cNvSpPr/>
          <p:nvPr/>
        </p:nvSpPr>
        <p:spPr>
          <a:xfrm rot="-5400000" flipH="1">
            <a:off x="7943005" y="3942442"/>
            <a:ext cx="1169449" cy="123276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4_1">
    <p:spTree>
      <p:nvGrpSpPr>
        <p:cNvPr id="1" name="Shape 282"/>
        <p:cNvGrpSpPr/>
        <p:nvPr/>
      </p:nvGrpSpPr>
      <p:grpSpPr>
        <a:xfrm>
          <a:off x="0" y="0"/>
          <a:ext cx="0" cy="0"/>
          <a:chOff x="0" y="0"/>
          <a:chExt cx="0" cy="0"/>
        </a:xfrm>
      </p:grpSpPr>
      <p:sp>
        <p:nvSpPr>
          <p:cNvPr id="1048739" name="Google Shape;283;p23"/>
          <p:cNvSpPr/>
          <p:nvPr/>
        </p:nvSpPr>
        <p:spPr>
          <a:xfrm rot="-5400000" flipH="1">
            <a:off x="5814510" y="1813924"/>
            <a:ext cx="3241824" cy="341738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84;p2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741" name="Google Shape;285;p23"/>
          <p:cNvSpPr txBox="1">
            <a:spLocks noGrp="1"/>
          </p:cNvSpPr>
          <p:nvPr>
            <p:ph type="subTitle" idx="1"/>
          </p:nvPr>
        </p:nvSpPr>
        <p:spPr>
          <a:xfrm>
            <a:off x="878363" y="2483529"/>
            <a:ext cx="23316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742" name="Google Shape;286;p23"/>
          <p:cNvSpPr txBox="1">
            <a:spLocks noGrp="1"/>
          </p:cNvSpPr>
          <p:nvPr>
            <p:ph type="title" idx="2"/>
          </p:nvPr>
        </p:nvSpPr>
        <p:spPr>
          <a:xfrm>
            <a:off x="879563" y="2165645"/>
            <a:ext cx="23292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43" name="Google Shape;287;p23"/>
          <p:cNvSpPr txBox="1">
            <a:spLocks noGrp="1"/>
          </p:cNvSpPr>
          <p:nvPr>
            <p:ph type="subTitle" idx="3"/>
          </p:nvPr>
        </p:nvSpPr>
        <p:spPr>
          <a:xfrm>
            <a:off x="3608200" y="2769100"/>
            <a:ext cx="19278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44" name="Google Shape;288;p23"/>
          <p:cNvSpPr txBox="1">
            <a:spLocks noGrp="1"/>
          </p:cNvSpPr>
          <p:nvPr>
            <p:ph type="title" idx="4"/>
          </p:nvPr>
        </p:nvSpPr>
        <p:spPr>
          <a:xfrm>
            <a:off x="3609250" y="2451225"/>
            <a:ext cx="19257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45" name="Google Shape;289;p23"/>
          <p:cNvSpPr txBox="1">
            <a:spLocks noGrp="1"/>
          </p:cNvSpPr>
          <p:nvPr>
            <p:ph type="subTitle" idx="5"/>
          </p:nvPr>
        </p:nvSpPr>
        <p:spPr>
          <a:xfrm>
            <a:off x="5934213" y="2483520"/>
            <a:ext cx="23316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746" name="Google Shape;290;p23"/>
          <p:cNvSpPr txBox="1">
            <a:spLocks noGrp="1"/>
          </p:cNvSpPr>
          <p:nvPr>
            <p:ph type="title" idx="6"/>
          </p:nvPr>
        </p:nvSpPr>
        <p:spPr>
          <a:xfrm>
            <a:off x="5935413" y="2165645"/>
            <a:ext cx="23292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83" name="Google Shape;291;p23"/>
          <p:cNvGrpSpPr/>
          <p:nvPr/>
        </p:nvGrpSpPr>
        <p:grpSpPr>
          <a:xfrm flipH="1">
            <a:off x="-5" y="326"/>
            <a:ext cx="1993342" cy="1891079"/>
            <a:chOff x="7146070" y="326"/>
            <a:chExt cx="1993342" cy="1891079"/>
          </a:xfrm>
        </p:grpSpPr>
        <p:sp>
          <p:nvSpPr>
            <p:cNvPr id="1048747" name="Google Shape;292;p23"/>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293;p23"/>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294;p23"/>
          <p:cNvGrpSpPr/>
          <p:nvPr/>
        </p:nvGrpSpPr>
        <p:grpSpPr>
          <a:xfrm flipH="1">
            <a:off x="-326619" y="3811504"/>
            <a:ext cx="1206195" cy="1177623"/>
            <a:chOff x="2180272" y="-464800"/>
            <a:chExt cx="1256977" cy="1227202"/>
          </a:xfrm>
        </p:grpSpPr>
        <p:sp>
          <p:nvSpPr>
            <p:cNvPr id="1048749" name="Google Shape;295;p2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296;p2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7"/>
        <p:cNvGrpSpPr/>
        <p:nvPr/>
      </p:nvGrpSpPr>
      <p:grpSpPr>
        <a:xfrm>
          <a:off x="0" y="0"/>
          <a:ext cx="0" cy="0"/>
          <a:chOff x="0" y="0"/>
          <a:chExt cx="0" cy="0"/>
        </a:xfrm>
      </p:grpSpPr>
      <p:sp>
        <p:nvSpPr>
          <p:cNvPr id="1049408" name="Google Shape;298;p24"/>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9" name="Google Shape;299;p24"/>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0" name="Google Shape;300;p2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411" name="Google Shape;301;p24"/>
          <p:cNvSpPr txBox="1">
            <a:spLocks noGrp="1"/>
          </p:cNvSpPr>
          <p:nvPr>
            <p:ph type="subTitle" idx="1"/>
          </p:nvPr>
        </p:nvSpPr>
        <p:spPr>
          <a:xfrm>
            <a:off x="2117612" y="2225083"/>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2" name="Google Shape;302;p24"/>
          <p:cNvSpPr txBox="1">
            <a:spLocks noGrp="1"/>
          </p:cNvSpPr>
          <p:nvPr>
            <p:ph type="title" idx="2"/>
          </p:nvPr>
        </p:nvSpPr>
        <p:spPr>
          <a:xfrm>
            <a:off x="2120114"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3" name="Google Shape;303;p24"/>
          <p:cNvSpPr txBox="1">
            <a:spLocks noGrp="1"/>
          </p:cNvSpPr>
          <p:nvPr>
            <p:ph type="subTitle" idx="3"/>
          </p:nvPr>
        </p:nvSpPr>
        <p:spPr>
          <a:xfrm>
            <a:off x="2117600" y="3669901"/>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4" name="Google Shape;304;p24"/>
          <p:cNvSpPr txBox="1">
            <a:spLocks noGrp="1"/>
          </p:cNvSpPr>
          <p:nvPr>
            <p:ph type="title" idx="4"/>
          </p:nvPr>
        </p:nvSpPr>
        <p:spPr>
          <a:xfrm>
            <a:off x="2117600" y="3352018"/>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5" name="Google Shape;305;p24"/>
          <p:cNvSpPr txBox="1">
            <a:spLocks noGrp="1"/>
          </p:cNvSpPr>
          <p:nvPr>
            <p:ph type="subTitle" idx="5"/>
          </p:nvPr>
        </p:nvSpPr>
        <p:spPr>
          <a:xfrm>
            <a:off x="5638875" y="2225075"/>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6" name="Google Shape;306;p24"/>
          <p:cNvSpPr txBox="1">
            <a:spLocks noGrp="1"/>
          </p:cNvSpPr>
          <p:nvPr>
            <p:ph type="title" idx="6"/>
          </p:nvPr>
        </p:nvSpPr>
        <p:spPr>
          <a:xfrm>
            <a:off x="5641388"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7" name="Google Shape;307;p24"/>
          <p:cNvSpPr txBox="1">
            <a:spLocks noGrp="1"/>
          </p:cNvSpPr>
          <p:nvPr>
            <p:ph type="subTitle" idx="7"/>
          </p:nvPr>
        </p:nvSpPr>
        <p:spPr>
          <a:xfrm>
            <a:off x="5638875" y="3669900"/>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8" name="Google Shape;308;p24"/>
          <p:cNvSpPr txBox="1">
            <a:spLocks noGrp="1"/>
          </p:cNvSpPr>
          <p:nvPr>
            <p:ph type="title" idx="8"/>
          </p:nvPr>
        </p:nvSpPr>
        <p:spPr>
          <a:xfrm>
            <a:off x="5638874" y="335202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9" name="Google Shape;309;p24"/>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0" name="Google Shape;310;p24"/>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5_2">
    <p:spTree>
      <p:nvGrpSpPr>
        <p:cNvPr id="1" name="Shape 311"/>
        <p:cNvGrpSpPr/>
        <p:nvPr/>
      </p:nvGrpSpPr>
      <p:grpSpPr>
        <a:xfrm>
          <a:off x="0" y="0"/>
          <a:ext cx="0" cy="0"/>
          <a:chOff x="0" y="0"/>
          <a:chExt cx="0" cy="0"/>
        </a:xfrm>
      </p:grpSpPr>
      <p:sp>
        <p:nvSpPr>
          <p:cNvPr id="1049106" name="Google Shape;312;p25"/>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7" name="Google Shape;313;p25"/>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8" name="Google Shape;314;p25"/>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109" name="Google Shape;315;p25"/>
          <p:cNvSpPr txBox="1">
            <a:spLocks noGrp="1"/>
          </p:cNvSpPr>
          <p:nvPr>
            <p:ph type="subTitle" idx="1"/>
          </p:nvPr>
        </p:nvSpPr>
        <p:spPr>
          <a:xfrm>
            <a:off x="1947662" y="201104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0" name="Google Shape;316;p25"/>
          <p:cNvSpPr txBox="1">
            <a:spLocks noGrp="1"/>
          </p:cNvSpPr>
          <p:nvPr>
            <p:ph type="title" idx="2"/>
          </p:nvPr>
        </p:nvSpPr>
        <p:spPr>
          <a:xfrm>
            <a:off x="1947662"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1" name="Google Shape;317;p25"/>
          <p:cNvSpPr txBox="1">
            <a:spLocks noGrp="1"/>
          </p:cNvSpPr>
          <p:nvPr>
            <p:ph type="subTitle" idx="3"/>
          </p:nvPr>
        </p:nvSpPr>
        <p:spPr>
          <a:xfrm>
            <a:off x="1947662" y="3831826"/>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2" name="Google Shape;318;p25"/>
          <p:cNvSpPr txBox="1">
            <a:spLocks noGrp="1"/>
          </p:cNvSpPr>
          <p:nvPr>
            <p:ph type="title" idx="4"/>
          </p:nvPr>
        </p:nvSpPr>
        <p:spPr>
          <a:xfrm>
            <a:off x="1947662" y="351394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3" name="Google Shape;319;p25"/>
          <p:cNvSpPr txBox="1">
            <a:spLocks noGrp="1"/>
          </p:cNvSpPr>
          <p:nvPr>
            <p:ph type="subTitle" idx="5"/>
          </p:nvPr>
        </p:nvSpPr>
        <p:spPr>
          <a:xfrm>
            <a:off x="5792775" y="2011038"/>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4" name="Google Shape;320;p25"/>
          <p:cNvSpPr txBox="1">
            <a:spLocks noGrp="1"/>
          </p:cNvSpPr>
          <p:nvPr>
            <p:ph type="title" idx="6"/>
          </p:nvPr>
        </p:nvSpPr>
        <p:spPr>
          <a:xfrm>
            <a:off x="5792775"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5" name="Google Shape;321;p25"/>
          <p:cNvSpPr txBox="1">
            <a:spLocks noGrp="1"/>
          </p:cNvSpPr>
          <p:nvPr>
            <p:ph type="subTitle" idx="7"/>
          </p:nvPr>
        </p:nvSpPr>
        <p:spPr>
          <a:xfrm>
            <a:off x="5792775" y="383182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6" name="Google Shape;322;p25"/>
          <p:cNvSpPr txBox="1">
            <a:spLocks noGrp="1"/>
          </p:cNvSpPr>
          <p:nvPr>
            <p:ph type="title" idx="8"/>
          </p:nvPr>
        </p:nvSpPr>
        <p:spPr>
          <a:xfrm>
            <a:off x="5792775" y="3513945"/>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7" name="Google Shape;323;p25"/>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8" name="Google Shape;324;p25"/>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9" name="Google Shape;325;p25"/>
          <p:cNvSpPr txBox="1">
            <a:spLocks noGrp="1"/>
          </p:cNvSpPr>
          <p:nvPr>
            <p:ph type="title" idx="9" hasCustomPrompt="1"/>
          </p:nvPr>
        </p:nvSpPr>
        <p:spPr>
          <a:xfrm>
            <a:off x="102302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0" name="Google Shape;326;p25"/>
          <p:cNvSpPr txBox="1">
            <a:spLocks noGrp="1"/>
          </p:cNvSpPr>
          <p:nvPr>
            <p:ph type="title" idx="13" hasCustomPrompt="1"/>
          </p:nvPr>
        </p:nvSpPr>
        <p:spPr>
          <a:xfrm>
            <a:off x="485821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1" name="Google Shape;327;p25"/>
          <p:cNvSpPr txBox="1">
            <a:spLocks noGrp="1"/>
          </p:cNvSpPr>
          <p:nvPr>
            <p:ph type="title" idx="14" hasCustomPrompt="1"/>
          </p:nvPr>
        </p:nvSpPr>
        <p:spPr>
          <a:xfrm>
            <a:off x="10230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2" name="Google Shape;328;p25"/>
          <p:cNvSpPr txBox="1">
            <a:spLocks noGrp="1"/>
          </p:cNvSpPr>
          <p:nvPr>
            <p:ph type="title" idx="15" hasCustomPrompt="1"/>
          </p:nvPr>
        </p:nvSpPr>
        <p:spPr>
          <a:xfrm>
            <a:off x="48582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329"/>
        <p:cNvGrpSpPr/>
        <p:nvPr/>
      </p:nvGrpSpPr>
      <p:grpSpPr>
        <a:xfrm>
          <a:off x="0" y="0"/>
          <a:ext cx="0" cy="0"/>
          <a:chOff x="0" y="0"/>
          <a:chExt cx="0" cy="0"/>
        </a:xfrm>
      </p:grpSpPr>
      <p:grpSp>
        <p:nvGrpSpPr>
          <p:cNvPr id="269" name="Google Shape;330;p26"/>
          <p:cNvGrpSpPr/>
          <p:nvPr/>
        </p:nvGrpSpPr>
        <p:grpSpPr>
          <a:xfrm>
            <a:off x="6949180" y="267"/>
            <a:ext cx="2194622" cy="2273856"/>
            <a:chOff x="6949180" y="267"/>
            <a:chExt cx="2194622" cy="2273856"/>
          </a:xfrm>
        </p:grpSpPr>
        <p:sp>
          <p:nvSpPr>
            <p:cNvPr id="1049274" name="Google Shape;331;p26"/>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5" name="Google Shape;332;p26"/>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76" name="Google Shape;333;p26"/>
          <p:cNvSpPr txBox="1">
            <a:spLocks noGrp="1"/>
          </p:cNvSpPr>
          <p:nvPr>
            <p:ph type="subTitle" idx="1"/>
          </p:nvPr>
        </p:nvSpPr>
        <p:spPr>
          <a:xfrm>
            <a:off x="713412"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77" name="Google Shape;334;p26"/>
          <p:cNvSpPr txBox="1">
            <a:spLocks noGrp="1"/>
          </p:cNvSpPr>
          <p:nvPr>
            <p:ph type="title"/>
          </p:nvPr>
        </p:nvSpPr>
        <p:spPr>
          <a:xfrm>
            <a:off x="715914"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78" name="Google Shape;335;p26"/>
          <p:cNvSpPr txBox="1">
            <a:spLocks noGrp="1"/>
          </p:cNvSpPr>
          <p:nvPr>
            <p:ph type="subTitle" idx="2"/>
          </p:nvPr>
        </p:nvSpPr>
        <p:spPr>
          <a:xfrm>
            <a:off x="713400" y="3927001"/>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79" name="Google Shape;336;p26"/>
          <p:cNvSpPr txBox="1">
            <a:spLocks noGrp="1"/>
          </p:cNvSpPr>
          <p:nvPr>
            <p:ph type="title" idx="3"/>
          </p:nvPr>
        </p:nvSpPr>
        <p:spPr>
          <a:xfrm>
            <a:off x="713400" y="3532918"/>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0" name="Google Shape;337;p26"/>
          <p:cNvSpPr txBox="1">
            <a:spLocks noGrp="1"/>
          </p:cNvSpPr>
          <p:nvPr>
            <p:ph type="subTitle" idx="4"/>
          </p:nvPr>
        </p:nvSpPr>
        <p:spPr>
          <a:xfrm>
            <a:off x="342226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1" name="Google Shape;338;p26"/>
          <p:cNvSpPr txBox="1">
            <a:spLocks noGrp="1"/>
          </p:cNvSpPr>
          <p:nvPr>
            <p:ph type="title" idx="5"/>
          </p:nvPr>
        </p:nvSpPr>
        <p:spPr>
          <a:xfrm>
            <a:off x="342477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2" name="Google Shape;339;p26"/>
          <p:cNvSpPr txBox="1">
            <a:spLocks noGrp="1"/>
          </p:cNvSpPr>
          <p:nvPr>
            <p:ph type="subTitle" idx="6"/>
          </p:nvPr>
        </p:nvSpPr>
        <p:spPr>
          <a:xfrm>
            <a:off x="3422250"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3" name="Google Shape;340;p26"/>
          <p:cNvSpPr txBox="1">
            <a:spLocks noGrp="1"/>
          </p:cNvSpPr>
          <p:nvPr>
            <p:ph type="title" idx="7"/>
          </p:nvPr>
        </p:nvSpPr>
        <p:spPr>
          <a:xfrm>
            <a:off x="342225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4" name="Google Shape;341;p26"/>
          <p:cNvSpPr txBox="1">
            <a:spLocks noGrp="1"/>
          </p:cNvSpPr>
          <p:nvPr>
            <p:ph type="title" idx="8"/>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285" name="Google Shape;342;p26"/>
          <p:cNvSpPr txBox="1">
            <a:spLocks noGrp="1"/>
          </p:cNvSpPr>
          <p:nvPr>
            <p:ph type="subTitle" idx="9"/>
          </p:nvPr>
        </p:nvSpPr>
        <p:spPr>
          <a:xfrm>
            <a:off x="613111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6" name="Google Shape;343;p26"/>
          <p:cNvSpPr txBox="1">
            <a:spLocks noGrp="1"/>
          </p:cNvSpPr>
          <p:nvPr>
            <p:ph type="title" idx="13"/>
          </p:nvPr>
        </p:nvSpPr>
        <p:spPr>
          <a:xfrm>
            <a:off x="613362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7" name="Google Shape;344;p26"/>
          <p:cNvSpPr txBox="1">
            <a:spLocks noGrp="1"/>
          </p:cNvSpPr>
          <p:nvPr>
            <p:ph type="subTitle" idx="14"/>
          </p:nvPr>
        </p:nvSpPr>
        <p:spPr>
          <a:xfrm>
            <a:off x="6131099"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8" name="Google Shape;345;p26"/>
          <p:cNvSpPr txBox="1">
            <a:spLocks noGrp="1"/>
          </p:cNvSpPr>
          <p:nvPr>
            <p:ph type="title" idx="15"/>
          </p:nvPr>
        </p:nvSpPr>
        <p:spPr>
          <a:xfrm>
            <a:off x="613110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70" name="Google Shape;346;p26"/>
          <p:cNvGrpSpPr/>
          <p:nvPr/>
        </p:nvGrpSpPr>
        <p:grpSpPr>
          <a:xfrm flipH="1">
            <a:off x="-284616" y="4350283"/>
            <a:ext cx="1105134" cy="1078956"/>
            <a:chOff x="2180272" y="-464800"/>
            <a:chExt cx="1256977" cy="1227202"/>
          </a:xfrm>
        </p:grpSpPr>
        <p:sp>
          <p:nvSpPr>
            <p:cNvPr id="1049289" name="Google Shape;347;p2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0" name="Google Shape;348;p2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91" name="Google Shape;349;p26"/>
          <p:cNvSpPr/>
          <p:nvPr/>
        </p:nvSpPr>
        <p:spPr>
          <a:xfrm>
            <a:off x="195424" y="1542502"/>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1">
  <p:cSld name="CUSTOM_5_1_2">
    <p:spTree>
      <p:nvGrpSpPr>
        <p:cNvPr id="1" name="Shape 350"/>
        <p:cNvGrpSpPr/>
        <p:nvPr/>
      </p:nvGrpSpPr>
      <p:grpSpPr>
        <a:xfrm>
          <a:off x="0" y="0"/>
          <a:ext cx="0" cy="0"/>
          <a:chOff x="0" y="0"/>
          <a:chExt cx="0" cy="0"/>
        </a:xfrm>
      </p:grpSpPr>
      <p:sp>
        <p:nvSpPr>
          <p:cNvPr id="1049349" name="Google Shape;351;p27"/>
          <p:cNvSpPr/>
          <p:nvPr/>
        </p:nvSpPr>
        <p:spPr>
          <a:xfrm rot="5400000">
            <a:off x="855654" y="3246186"/>
            <a:ext cx="1041608" cy="275293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0" name="Google Shape;352;p27"/>
          <p:cNvSpPr/>
          <p:nvPr/>
        </p:nvSpPr>
        <p:spPr>
          <a:xfrm rot="-5400000">
            <a:off x="6446116" y="-1216769"/>
            <a:ext cx="1481202" cy="391458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1" name="Google Shape;353;p27"/>
          <p:cNvSpPr txBox="1">
            <a:spLocks noGrp="1"/>
          </p:cNvSpPr>
          <p:nvPr>
            <p:ph type="subTitle" idx="1"/>
          </p:nvPr>
        </p:nvSpPr>
        <p:spPr>
          <a:xfrm>
            <a:off x="3086233" y="1862557"/>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2" name="Google Shape;354;p27"/>
          <p:cNvSpPr txBox="1">
            <a:spLocks noGrp="1"/>
          </p:cNvSpPr>
          <p:nvPr>
            <p:ph type="title"/>
          </p:nvPr>
        </p:nvSpPr>
        <p:spPr>
          <a:xfrm>
            <a:off x="3087966"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3" name="Google Shape;355;p27"/>
          <p:cNvSpPr txBox="1">
            <a:spLocks noGrp="1"/>
          </p:cNvSpPr>
          <p:nvPr>
            <p:ph type="subTitle" idx="2"/>
          </p:nvPr>
        </p:nvSpPr>
        <p:spPr>
          <a:xfrm>
            <a:off x="3086225" y="35361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4" name="Google Shape;356;p27"/>
          <p:cNvSpPr txBox="1">
            <a:spLocks noGrp="1"/>
          </p:cNvSpPr>
          <p:nvPr>
            <p:ph type="title" idx="3"/>
          </p:nvPr>
        </p:nvSpPr>
        <p:spPr>
          <a:xfrm>
            <a:off x="3086225" y="3142066"/>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5" name="Google Shape;357;p27"/>
          <p:cNvSpPr txBox="1">
            <a:spLocks noGrp="1"/>
          </p:cNvSpPr>
          <p:nvPr>
            <p:ph type="subTitle" idx="4"/>
          </p:nvPr>
        </p:nvSpPr>
        <p:spPr>
          <a:xfrm>
            <a:off x="4962250" y="18625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6" name="Google Shape;358;p27"/>
          <p:cNvSpPr txBox="1">
            <a:spLocks noGrp="1"/>
          </p:cNvSpPr>
          <p:nvPr>
            <p:ph type="title" idx="5"/>
          </p:nvPr>
        </p:nvSpPr>
        <p:spPr>
          <a:xfrm>
            <a:off x="4963991"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7" name="Google Shape;359;p27"/>
          <p:cNvSpPr txBox="1">
            <a:spLocks noGrp="1"/>
          </p:cNvSpPr>
          <p:nvPr>
            <p:ph type="subTitle" idx="6"/>
          </p:nvPr>
        </p:nvSpPr>
        <p:spPr>
          <a:xfrm>
            <a:off x="4962250" y="3536150"/>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8" name="Google Shape;360;p27"/>
          <p:cNvSpPr txBox="1">
            <a:spLocks noGrp="1"/>
          </p:cNvSpPr>
          <p:nvPr>
            <p:ph type="title" idx="7"/>
          </p:nvPr>
        </p:nvSpPr>
        <p:spPr>
          <a:xfrm>
            <a:off x="4962243" y="3142073"/>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9" name="Google Shape;361;p27"/>
          <p:cNvSpPr txBox="1">
            <a:spLocks noGrp="1"/>
          </p:cNvSpPr>
          <p:nvPr>
            <p:ph type="title" idx="8"/>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360" name="Google Shape;362;p27"/>
          <p:cNvSpPr txBox="1">
            <a:spLocks noGrp="1"/>
          </p:cNvSpPr>
          <p:nvPr>
            <p:ph type="subTitle" idx="9"/>
          </p:nvPr>
        </p:nvSpPr>
        <p:spPr>
          <a:xfrm>
            <a:off x="6838272" y="18625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61" name="Google Shape;363;p27"/>
          <p:cNvSpPr txBox="1">
            <a:spLocks noGrp="1"/>
          </p:cNvSpPr>
          <p:nvPr>
            <p:ph type="title" idx="13"/>
          </p:nvPr>
        </p:nvSpPr>
        <p:spPr>
          <a:xfrm>
            <a:off x="6840009"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62" name="Google Shape;364;p27"/>
          <p:cNvSpPr txBox="1">
            <a:spLocks noGrp="1"/>
          </p:cNvSpPr>
          <p:nvPr>
            <p:ph type="subTitle" idx="14"/>
          </p:nvPr>
        </p:nvSpPr>
        <p:spPr>
          <a:xfrm>
            <a:off x="6838258" y="3536150"/>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63" name="Google Shape;365;p27"/>
          <p:cNvSpPr txBox="1">
            <a:spLocks noGrp="1"/>
          </p:cNvSpPr>
          <p:nvPr>
            <p:ph type="title" idx="15"/>
          </p:nvPr>
        </p:nvSpPr>
        <p:spPr>
          <a:xfrm>
            <a:off x="6838260" y="3142073"/>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83" name="Google Shape;366;p27"/>
          <p:cNvGrpSpPr/>
          <p:nvPr/>
        </p:nvGrpSpPr>
        <p:grpSpPr>
          <a:xfrm flipH="1">
            <a:off x="-284616" y="4350283"/>
            <a:ext cx="1105134" cy="1078956"/>
            <a:chOff x="2180272" y="-464800"/>
            <a:chExt cx="1256977" cy="1227202"/>
          </a:xfrm>
        </p:grpSpPr>
        <p:sp>
          <p:nvSpPr>
            <p:cNvPr id="1049364" name="Google Shape;367;p2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368;p2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66" name="Google Shape;369;p27"/>
          <p:cNvSpPr/>
          <p:nvPr/>
        </p:nvSpPr>
        <p:spPr>
          <a:xfrm>
            <a:off x="195424" y="1542502"/>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370;p27"/>
          <p:cNvGrpSpPr/>
          <p:nvPr/>
        </p:nvGrpSpPr>
        <p:grpSpPr>
          <a:xfrm flipH="1">
            <a:off x="8287884" y="-12817"/>
            <a:ext cx="1105134" cy="1078956"/>
            <a:chOff x="2180272" y="-464800"/>
            <a:chExt cx="1256977" cy="1227202"/>
          </a:xfrm>
        </p:grpSpPr>
        <p:sp>
          <p:nvSpPr>
            <p:cNvPr id="1049367" name="Google Shape;371;p2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372;p2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69" name="Google Shape;373;p27"/>
          <p:cNvSpPr/>
          <p:nvPr/>
        </p:nvSpPr>
        <p:spPr>
          <a:xfrm>
            <a:off x="8714249" y="3844440"/>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 and text">
  <p:cSld name="CUSTOM_6">
    <p:spTree>
      <p:nvGrpSpPr>
        <p:cNvPr id="1" name="Shape 374"/>
        <p:cNvGrpSpPr/>
        <p:nvPr/>
      </p:nvGrpSpPr>
      <p:grpSpPr>
        <a:xfrm>
          <a:off x="0" y="0"/>
          <a:ext cx="0" cy="0"/>
          <a:chOff x="0" y="0"/>
          <a:chExt cx="0" cy="0"/>
        </a:xfrm>
      </p:grpSpPr>
      <p:sp>
        <p:nvSpPr>
          <p:cNvPr id="1049161" name="Google Shape;375;p28"/>
          <p:cNvSpPr txBox="1">
            <a:spLocks noGrp="1"/>
          </p:cNvSpPr>
          <p:nvPr>
            <p:ph type="title" hasCustomPrompt="1"/>
          </p:nvPr>
        </p:nvSpPr>
        <p:spPr>
          <a:xfrm>
            <a:off x="4922488" y="1091465"/>
            <a:ext cx="21489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2" name="Google Shape;376;p28"/>
          <p:cNvSpPr txBox="1">
            <a:spLocks noGrp="1"/>
          </p:cNvSpPr>
          <p:nvPr>
            <p:ph type="subTitle" idx="1"/>
          </p:nvPr>
        </p:nvSpPr>
        <p:spPr>
          <a:xfrm>
            <a:off x="4927888" y="1583380"/>
            <a:ext cx="21381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163" name="Google Shape;377;p28"/>
          <p:cNvSpPr txBox="1">
            <a:spLocks noGrp="1"/>
          </p:cNvSpPr>
          <p:nvPr>
            <p:ph type="title" idx="2" hasCustomPrompt="1"/>
          </p:nvPr>
        </p:nvSpPr>
        <p:spPr>
          <a:xfrm>
            <a:off x="2074563" y="1091465"/>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4" name="Google Shape;378;p28"/>
          <p:cNvSpPr txBox="1">
            <a:spLocks noGrp="1"/>
          </p:cNvSpPr>
          <p:nvPr>
            <p:ph type="subTitle" idx="3"/>
          </p:nvPr>
        </p:nvSpPr>
        <p:spPr>
          <a:xfrm>
            <a:off x="2076964" y="1583380"/>
            <a:ext cx="21414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165" name="Google Shape;379;p28"/>
          <p:cNvSpPr txBox="1">
            <a:spLocks noGrp="1"/>
          </p:cNvSpPr>
          <p:nvPr>
            <p:ph type="title" idx="4" hasCustomPrompt="1"/>
          </p:nvPr>
        </p:nvSpPr>
        <p:spPr>
          <a:xfrm>
            <a:off x="3499488" y="3183113"/>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6" name="Google Shape;380;p28"/>
          <p:cNvSpPr txBox="1">
            <a:spLocks noGrp="1"/>
          </p:cNvSpPr>
          <p:nvPr>
            <p:ph type="subTitle" idx="5"/>
          </p:nvPr>
        </p:nvSpPr>
        <p:spPr>
          <a:xfrm>
            <a:off x="3502788" y="3675036"/>
            <a:ext cx="2141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2" name="Google Shape;381;p28"/>
          <p:cNvGrpSpPr/>
          <p:nvPr/>
        </p:nvGrpSpPr>
        <p:grpSpPr>
          <a:xfrm flipH="1">
            <a:off x="347" y="1425498"/>
            <a:ext cx="3582176" cy="3718089"/>
            <a:chOff x="4707900" y="539325"/>
            <a:chExt cx="4436131" cy="4604444"/>
          </a:xfrm>
        </p:grpSpPr>
        <p:sp>
          <p:nvSpPr>
            <p:cNvPr id="1049167" name="Google Shape;382;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8" name="Google Shape;383;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384;p28"/>
          <p:cNvGrpSpPr/>
          <p:nvPr/>
        </p:nvGrpSpPr>
        <p:grpSpPr>
          <a:xfrm rot="10800000" flipH="1">
            <a:off x="5561822" y="-2"/>
            <a:ext cx="3582176" cy="3718089"/>
            <a:chOff x="4707900" y="539325"/>
            <a:chExt cx="4436131" cy="4604444"/>
          </a:xfrm>
        </p:grpSpPr>
        <p:sp>
          <p:nvSpPr>
            <p:cNvPr id="1049169" name="Google Shape;385;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0" name="Google Shape;386;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 and text 1">
  <p:cSld name="CUSTOM_6_1">
    <p:spTree>
      <p:nvGrpSpPr>
        <p:cNvPr id="1" name="Shape 387"/>
        <p:cNvGrpSpPr/>
        <p:nvPr/>
      </p:nvGrpSpPr>
      <p:grpSpPr>
        <a:xfrm>
          <a:off x="0" y="0"/>
          <a:ext cx="0" cy="0"/>
          <a:chOff x="0" y="0"/>
          <a:chExt cx="0" cy="0"/>
        </a:xfrm>
      </p:grpSpPr>
      <p:grpSp>
        <p:nvGrpSpPr>
          <p:cNvPr id="266" name="Google Shape;388;p29"/>
          <p:cNvGrpSpPr/>
          <p:nvPr/>
        </p:nvGrpSpPr>
        <p:grpSpPr>
          <a:xfrm>
            <a:off x="334091" y="136138"/>
            <a:ext cx="8475817" cy="1293175"/>
            <a:chOff x="908176" y="3090407"/>
            <a:chExt cx="7241813" cy="1104900"/>
          </a:xfrm>
        </p:grpSpPr>
        <p:sp>
          <p:nvSpPr>
            <p:cNvPr id="1049251" name="Google Shape;389;p29"/>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2" name="Google Shape;390;p29"/>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3" name="Google Shape;391;p29"/>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4" name="Google Shape;392;p29"/>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5" name="Google Shape;393;p29"/>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6" name="Google Shape;394;p29"/>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7" name="Google Shape;395;p29"/>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8" name="Google Shape;396;p29"/>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9" name="Google Shape;397;p29"/>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0" name="Google Shape;398;p29"/>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61" name="Google Shape;399;p29"/>
          <p:cNvSpPr txBox="1">
            <a:spLocks noGrp="1"/>
          </p:cNvSpPr>
          <p:nvPr>
            <p:ph type="title" hasCustomPrompt="1"/>
          </p:nvPr>
        </p:nvSpPr>
        <p:spPr>
          <a:xfrm>
            <a:off x="1342213"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2" name="Google Shape;400;p29"/>
          <p:cNvSpPr txBox="1">
            <a:spLocks noGrp="1"/>
          </p:cNvSpPr>
          <p:nvPr>
            <p:ph type="subTitle" idx="1"/>
          </p:nvPr>
        </p:nvSpPr>
        <p:spPr>
          <a:xfrm>
            <a:off x="720313" y="3957612"/>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3" name="Google Shape;401;p29"/>
          <p:cNvSpPr txBox="1">
            <a:spLocks noGrp="1"/>
          </p:cNvSpPr>
          <p:nvPr>
            <p:ph type="title" idx="2"/>
          </p:nvPr>
        </p:nvSpPr>
        <p:spPr>
          <a:xfrm>
            <a:off x="720313"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64" name="Google Shape;402;p29"/>
          <p:cNvSpPr txBox="1">
            <a:spLocks noGrp="1"/>
          </p:cNvSpPr>
          <p:nvPr>
            <p:ph type="title" idx="3" hasCustomPrompt="1"/>
          </p:nvPr>
        </p:nvSpPr>
        <p:spPr>
          <a:xfrm>
            <a:off x="3971888"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5" name="Google Shape;403;p29"/>
          <p:cNvSpPr txBox="1">
            <a:spLocks noGrp="1"/>
          </p:cNvSpPr>
          <p:nvPr>
            <p:ph type="subTitle" idx="4"/>
          </p:nvPr>
        </p:nvSpPr>
        <p:spPr>
          <a:xfrm>
            <a:off x="3350000" y="3957601"/>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6" name="Google Shape;404;p29"/>
          <p:cNvSpPr txBox="1">
            <a:spLocks noGrp="1"/>
          </p:cNvSpPr>
          <p:nvPr>
            <p:ph type="title" idx="5"/>
          </p:nvPr>
        </p:nvSpPr>
        <p:spPr>
          <a:xfrm>
            <a:off x="3349988"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67" name="Google Shape;405;p29"/>
          <p:cNvSpPr txBox="1">
            <a:spLocks noGrp="1"/>
          </p:cNvSpPr>
          <p:nvPr>
            <p:ph type="title" idx="6" hasCustomPrompt="1"/>
          </p:nvPr>
        </p:nvSpPr>
        <p:spPr>
          <a:xfrm>
            <a:off x="6601925"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8" name="Google Shape;406;p29"/>
          <p:cNvSpPr txBox="1">
            <a:spLocks noGrp="1"/>
          </p:cNvSpPr>
          <p:nvPr>
            <p:ph type="subTitle" idx="7"/>
          </p:nvPr>
        </p:nvSpPr>
        <p:spPr>
          <a:xfrm>
            <a:off x="5980031" y="3957601"/>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9" name="Google Shape;407;p29"/>
          <p:cNvSpPr txBox="1">
            <a:spLocks noGrp="1"/>
          </p:cNvSpPr>
          <p:nvPr>
            <p:ph type="title" idx="8"/>
          </p:nvPr>
        </p:nvSpPr>
        <p:spPr>
          <a:xfrm>
            <a:off x="5980025"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70" name="Google Shape;408;p29"/>
          <p:cNvSpPr txBox="1">
            <a:spLocks noGrp="1"/>
          </p:cNvSpPr>
          <p:nvPr>
            <p:ph type="title" idx="9"/>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267" name="Google Shape;409;p29"/>
          <p:cNvGrpSpPr/>
          <p:nvPr/>
        </p:nvGrpSpPr>
        <p:grpSpPr>
          <a:xfrm>
            <a:off x="-6" y="2769129"/>
            <a:ext cx="1206195" cy="1177623"/>
            <a:chOff x="2180272" y="-464800"/>
            <a:chExt cx="1256977" cy="1227202"/>
          </a:xfrm>
        </p:grpSpPr>
        <p:sp>
          <p:nvSpPr>
            <p:cNvPr id="1049271" name="Google Shape;410;p2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2" name="Google Shape;411;p2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73" name="Google Shape;412;p29"/>
          <p:cNvSpPr/>
          <p:nvPr/>
        </p:nvSpPr>
        <p:spPr>
          <a:xfrm>
            <a:off x="8610060" y="3611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13"/>
        <p:cNvGrpSpPr/>
        <p:nvPr/>
      </p:nvGrpSpPr>
      <p:grpSpPr>
        <a:xfrm>
          <a:off x="0" y="0"/>
          <a:ext cx="0" cy="0"/>
          <a:chOff x="0" y="0"/>
          <a:chExt cx="0" cy="0"/>
        </a:xfrm>
      </p:grpSpPr>
      <p:grpSp>
        <p:nvGrpSpPr>
          <p:cNvPr id="49" name="Google Shape;414;p30"/>
          <p:cNvGrpSpPr/>
          <p:nvPr/>
        </p:nvGrpSpPr>
        <p:grpSpPr>
          <a:xfrm flipH="1">
            <a:off x="534" y="2463493"/>
            <a:ext cx="2582016" cy="2679973"/>
            <a:chOff x="4597361" y="424599"/>
            <a:chExt cx="4546603" cy="4719092"/>
          </a:xfrm>
        </p:grpSpPr>
        <p:sp>
          <p:nvSpPr>
            <p:cNvPr id="1048578" name="Google Shape;415;p30"/>
            <p:cNvSpPr/>
            <p:nvPr/>
          </p:nvSpPr>
          <p:spPr>
            <a:xfrm>
              <a:off x="4597361" y="424599"/>
              <a:ext cx="4546590" cy="471909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9" name="Google Shape;416;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17;p30"/>
          <p:cNvGrpSpPr/>
          <p:nvPr/>
        </p:nvGrpSpPr>
        <p:grpSpPr>
          <a:xfrm rot="10800000" flipH="1">
            <a:off x="5561822" y="-2"/>
            <a:ext cx="3582176" cy="3718089"/>
            <a:chOff x="4707900" y="539325"/>
            <a:chExt cx="4436131" cy="4604444"/>
          </a:xfrm>
        </p:grpSpPr>
        <p:sp>
          <p:nvSpPr>
            <p:cNvPr id="1048580" name="Google Shape;418;p30"/>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419;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2" name="Google Shape;420;p30"/>
          <p:cNvSpPr txBox="1">
            <a:spLocks noGrp="1"/>
          </p:cNvSpPr>
          <p:nvPr>
            <p:ph type="title"/>
          </p:nvPr>
        </p:nvSpPr>
        <p:spPr>
          <a:xfrm>
            <a:off x="2582550" y="901200"/>
            <a:ext cx="3978900" cy="95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000"/>
            </a:lvl1pPr>
            <a:lvl2pPr lvl="1" algn="ctr" rtl="0">
              <a:spcBef>
                <a:spcPts val="0"/>
              </a:spcBef>
              <a:spcAft>
                <a:spcPts val="0"/>
              </a:spcAft>
              <a:buNone/>
              <a:defRPr sz="5000"/>
            </a:lvl2pPr>
            <a:lvl3pPr lvl="2" algn="ctr" rtl="0">
              <a:spcBef>
                <a:spcPts val="0"/>
              </a:spcBef>
              <a:spcAft>
                <a:spcPts val="0"/>
              </a:spcAft>
              <a:buNone/>
              <a:defRPr sz="5000"/>
            </a:lvl3pPr>
            <a:lvl4pPr lvl="3" algn="ctr" rtl="0">
              <a:spcBef>
                <a:spcPts val="0"/>
              </a:spcBef>
              <a:spcAft>
                <a:spcPts val="0"/>
              </a:spcAft>
              <a:buNone/>
              <a:defRPr sz="5000"/>
            </a:lvl4pPr>
            <a:lvl5pPr lvl="4" algn="ctr" rtl="0">
              <a:spcBef>
                <a:spcPts val="0"/>
              </a:spcBef>
              <a:spcAft>
                <a:spcPts val="0"/>
              </a:spcAft>
              <a:buNone/>
              <a:defRPr sz="5000"/>
            </a:lvl5pPr>
            <a:lvl6pPr lvl="5" algn="ctr" rtl="0">
              <a:spcBef>
                <a:spcPts val="0"/>
              </a:spcBef>
              <a:spcAft>
                <a:spcPts val="0"/>
              </a:spcAft>
              <a:buNone/>
              <a:defRPr sz="5000"/>
            </a:lvl6pPr>
            <a:lvl7pPr lvl="6" algn="ctr" rtl="0">
              <a:spcBef>
                <a:spcPts val="0"/>
              </a:spcBef>
              <a:spcAft>
                <a:spcPts val="0"/>
              </a:spcAft>
              <a:buNone/>
              <a:defRPr sz="5000"/>
            </a:lvl7pPr>
            <a:lvl8pPr lvl="7" algn="ctr" rtl="0">
              <a:spcBef>
                <a:spcPts val="0"/>
              </a:spcBef>
              <a:spcAft>
                <a:spcPts val="0"/>
              </a:spcAft>
              <a:buNone/>
              <a:defRPr sz="5000"/>
            </a:lvl8pPr>
            <a:lvl9pPr lvl="8" algn="ctr" rtl="0">
              <a:spcBef>
                <a:spcPts val="0"/>
              </a:spcBef>
              <a:spcAft>
                <a:spcPts val="0"/>
              </a:spcAft>
              <a:buNone/>
              <a:defRPr sz="5000"/>
            </a:lvl9pPr>
          </a:lstStyle>
          <a:p>
            <a:endParaRPr/>
          </a:p>
        </p:txBody>
      </p:sp>
      <p:sp>
        <p:nvSpPr>
          <p:cNvPr id="1048583" name="Google Shape;421;p30"/>
          <p:cNvSpPr txBox="1">
            <a:spLocks noGrp="1"/>
          </p:cNvSpPr>
          <p:nvPr>
            <p:ph type="subTitle" idx="1"/>
          </p:nvPr>
        </p:nvSpPr>
        <p:spPr>
          <a:xfrm>
            <a:off x="2582550" y="1722400"/>
            <a:ext cx="3978900" cy="1431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dk1"/>
                </a:solidFill>
              </a:defRPr>
            </a:lvl1pPr>
            <a:lvl2pPr lvl="1" algn="ctr" rtl="0">
              <a:lnSpc>
                <a:spcPct val="100000"/>
              </a:lnSpc>
              <a:spcBef>
                <a:spcPts val="0"/>
              </a:spcBef>
              <a:spcAft>
                <a:spcPts val="0"/>
              </a:spcAft>
              <a:buNone/>
              <a:defRPr sz="1800" b="1">
                <a:solidFill>
                  <a:schemeClr val="dk1"/>
                </a:solidFill>
              </a:defRPr>
            </a:lvl2pPr>
            <a:lvl3pPr lvl="2" algn="ctr" rtl="0">
              <a:lnSpc>
                <a:spcPct val="100000"/>
              </a:lnSpc>
              <a:spcBef>
                <a:spcPts val="0"/>
              </a:spcBef>
              <a:spcAft>
                <a:spcPts val="0"/>
              </a:spcAft>
              <a:buNone/>
              <a:defRPr sz="1800" b="1">
                <a:solidFill>
                  <a:schemeClr val="dk1"/>
                </a:solidFill>
              </a:defRPr>
            </a:lvl3pPr>
            <a:lvl4pPr lvl="3" algn="ctr" rtl="0">
              <a:lnSpc>
                <a:spcPct val="100000"/>
              </a:lnSpc>
              <a:spcBef>
                <a:spcPts val="0"/>
              </a:spcBef>
              <a:spcAft>
                <a:spcPts val="0"/>
              </a:spcAft>
              <a:buNone/>
              <a:defRPr sz="1800" b="1">
                <a:solidFill>
                  <a:schemeClr val="dk1"/>
                </a:solidFill>
              </a:defRPr>
            </a:lvl4pPr>
            <a:lvl5pPr lvl="4" algn="ctr" rtl="0">
              <a:lnSpc>
                <a:spcPct val="100000"/>
              </a:lnSpc>
              <a:spcBef>
                <a:spcPts val="0"/>
              </a:spcBef>
              <a:spcAft>
                <a:spcPts val="0"/>
              </a:spcAft>
              <a:buNone/>
              <a:defRPr sz="1800" b="1">
                <a:solidFill>
                  <a:schemeClr val="dk1"/>
                </a:solidFill>
              </a:defRPr>
            </a:lvl5pPr>
            <a:lvl6pPr lvl="5" algn="ctr" rtl="0">
              <a:lnSpc>
                <a:spcPct val="100000"/>
              </a:lnSpc>
              <a:spcBef>
                <a:spcPts val="0"/>
              </a:spcBef>
              <a:spcAft>
                <a:spcPts val="0"/>
              </a:spcAft>
              <a:buNone/>
              <a:defRPr sz="1800" b="1">
                <a:solidFill>
                  <a:schemeClr val="dk1"/>
                </a:solidFill>
              </a:defRPr>
            </a:lvl6pPr>
            <a:lvl7pPr lvl="6" algn="ctr" rtl="0">
              <a:lnSpc>
                <a:spcPct val="100000"/>
              </a:lnSpc>
              <a:spcBef>
                <a:spcPts val="0"/>
              </a:spcBef>
              <a:spcAft>
                <a:spcPts val="0"/>
              </a:spcAft>
              <a:buNone/>
              <a:defRPr sz="1800" b="1">
                <a:solidFill>
                  <a:schemeClr val="dk1"/>
                </a:solidFill>
              </a:defRPr>
            </a:lvl7pPr>
            <a:lvl8pPr lvl="7" algn="ctr" rtl="0">
              <a:lnSpc>
                <a:spcPct val="100000"/>
              </a:lnSpc>
              <a:spcBef>
                <a:spcPts val="0"/>
              </a:spcBef>
              <a:spcAft>
                <a:spcPts val="0"/>
              </a:spcAft>
              <a:buNone/>
              <a:defRPr sz="1800" b="1">
                <a:solidFill>
                  <a:schemeClr val="dk1"/>
                </a:solidFill>
              </a:defRPr>
            </a:lvl8pPr>
            <a:lvl9pPr lvl="8" algn="ctr" rtl="0">
              <a:lnSpc>
                <a:spcPct val="100000"/>
              </a:lnSpc>
              <a:spcBef>
                <a:spcPts val="0"/>
              </a:spcBef>
              <a:spcAft>
                <a:spcPts val="0"/>
              </a:spcAft>
              <a:buNone/>
              <a:defRPr sz="1800" b="1">
                <a:solidFill>
                  <a:schemeClr val="dk1"/>
                </a:solidFill>
              </a:defRPr>
            </a:lvl9pPr>
          </a:lstStyle>
          <a:p>
            <a:endParaRPr/>
          </a:p>
        </p:txBody>
      </p:sp>
      <p:sp>
        <p:nvSpPr>
          <p:cNvPr id="1048584" name="Google Shape;422;p30"/>
          <p:cNvSpPr txBox="1"/>
          <p:nvPr/>
        </p:nvSpPr>
        <p:spPr>
          <a:xfrm>
            <a:off x="1437600" y="3882075"/>
            <a:ext cx="62688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1"/>
                </a:solidFill>
                <a:latin typeface="Karla Medium"/>
                <a:ea typeface="Karla Medium"/>
                <a:cs typeface="Karla Medium"/>
                <a:sym typeface="Karla Medium"/>
              </a:rPr>
              <a:t>CREDITS: This presentation template was created by </a:t>
            </a:r>
            <a:r>
              <a:rPr lang="en" sz="1200" b="1">
                <a:solidFill>
                  <a:schemeClr val="dk1"/>
                </a:solidFill>
                <a:uFill>
                  <a:noFill/>
                </a:uFill>
                <a:latin typeface="Karla"/>
                <a:ea typeface="Karla"/>
                <a:cs typeface="Karla"/>
                <a:sym typeface="Karla"/>
                <a:hlinkClick r:id="rId2"/>
              </a:rPr>
              <a:t>Slidesgo</a:t>
            </a:r>
            <a:r>
              <a:rPr lang="en" sz="1200">
                <a:solidFill>
                  <a:schemeClr val="dk1"/>
                </a:solidFill>
                <a:latin typeface="Karla Medium"/>
                <a:ea typeface="Karla Medium"/>
                <a:cs typeface="Karla Medium"/>
                <a:sym typeface="Karla Medium"/>
              </a:rPr>
              <a:t>, including icons by </a:t>
            </a:r>
            <a:r>
              <a:rPr lang="en" sz="1200" b="1">
                <a:solidFill>
                  <a:schemeClr val="dk1"/>
                </a:solidFill>
                <a:uFill>
                  <a:noFill/>
                </a:uFill>
                <a:latin typeface="Karla"/>
                <a:ea typeface="Karla"/>
                <a:cs typeface="Karla"/>
                <a:sym typeface="Karla"/>
                <a:hlinkClick r:id="rId3"/>
              </a:rPr>
              <a:t>Flaticon</a:t>
            </a:r>
            <a:r>
              <a:rPr lang="en" sz="1200">
                <a:solidFill>
                  <a:schemeClr val="dk1"/>
                </a:solidFill>
                <a:latin typeface="Karla Medium"/>
                <a:ea typeface="Karla Medium"/>
                <a:cs typeface="Karla Medium"/>
                <a:sym typeface="Karla Medium"/>
              </a:rPr>
              <a:t>, and infographics &amp; images by </a:t>
            </a:r>
            <a:r>
              <a:rPr lang="en" sz="1200" b="1">
                <a:solidFill>
                  <a:schemeClr val="dk1"/>
                </a:solidFill>
                <a:uFill>
                  <a:noFill/>
                </a:uFill>
                <a:latin typeface="Karla"/>
                <a:ea typeface="Karla"/>
                <a:cs typeface="Karla"/>
                <a:sym typeface="Karla"/>
                <a:hlinkClick r:id="rId4"/>
              </a:rPr>
              <a:t>Freepik</a:t>
            </a:r>
            <a:r>
              <a:rPr lang="en" sz="1200" b="1">
                <a:solidFill>
                  <a:schemeClr val="dk1"/>
                </a:solidFill>
                <a:latin typeface="Karla"/>
                <a:ea typeface="Karla"/>
                <a:cs typeface="Karla"/>
                <a:sym typeface="Karla"/>
              </a:rPr>
              <a:t> </a:t>
            </a:r>
            <a:endParaRPr sz="1200" b="1">
              <a:solidFill>
                <a:schemeClr val="dk1"/>
              </a:solidFill>
              <a:latin typeface="Karla"/>
              <a:ea typeface="Karla"/>
              <a:cs typeface="Karla"/>
              <a:sym typeface="Karl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64" name="Google Shape;27;p4"/>
          <p:cNvGrpSpPr/>
          <p:nvPr/>
        </p:nvGrpSpPr>
        <p:grpSpPr>
          <a:xfrm>
            <a:off x="158700" y="129000"/>
            <a:ext cx="8826600" cy="4885500"/>
            <a:chOff x="158700" y="129000"/>
            <a:chExt cx="8826600" cy="4885500"/>
          </a:xfrm>
        </p:grpSpPr>
        <p:sp>
          <p:nvSpPr>
            <p:cNvPr id="1049247" name="Google Shape;28;p4"/>
            <p:cNvSpPr/>
            <p:nvPr/>
          </p:nvSpPr>
          <p:spPr>
            <a:xfrm>
              <a:off x="158700" y="129000"/>
              <a:ext cx="8826600" cy="4885500"/>
            </a:xfrm>
            <a:prstGeom prst="roundRect">
              <a:avLst>
                <a:gd name="adj" fmla="val 4754"/>
              </a:avLst>
            </a:prstGeom>
            <a:solidFill>
              <a:schemeClr val="accent4"/>
            </a:solidFill>
            <a:ln>
              <a:noFill/>
            </a:ln>
            <a:effectLst>
              <a:outerShdw dist="66675" dir="252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8" name="Google Shape;29;p4"/>
            <p:cNvSpPr/>
            <p:nvPr/>
          </p:nvSpPr>
          <p:spPr>
            <a:xfrm>
              <a:off x="260450" y="228525"/>
              <a:ext cx="8623200" cy="4686600"/>
            </a:xfrm>
            <a:prstGeom prst="roundRect">
              <a:avLst>
                <a:gd name="adj" fmla="val 3132"/>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49" name="Google Shape;30;p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250" name="Google Shape;31;p4"/>
          <p:cNvSpPr txBox="1">
            <a:spLocks noGrp="1"/>
          </p:cNvSpPr>
          <p:nvPr>
            <p:ph type="body" idx="1"/>
          </p:nvPr>
        </p:nvSpPr>
        <p:spPr>
          <a:xfrm>
            <a:off x="713275" y="1095125"/>
            <a:ext cx="7717500" cy="347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5_1_1">
    <p:spTree>
      <p:nvGrpSpPr>
        <p:cNvPr id="1" name="Shape 423"/>
        <p:cNvGrpSpPr/>
        <p:nvPr/>
      </p:nvGrpSpPr>
      <p:grpSpPr>
        <a:xfrm>
          <a:off x="0" y="0"/>
          <a:ext cx="0" cy="0"/>
          <a:chOff x="0" y="0"/>
          <a:chExt cx="0" cy="0"/>
        </a:xfrm>
      </p:grpSpPr>
      <p:sp>
        <p:nvSpPr>
          <p:cNvPr id="1049386" name="Google Shape;424;p31"/>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7" name="Google Shape;425;p3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8" name="Google Shape;426;p3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427"/>
        <p:cNvGrpSpPr/>
        <p:nvPr/>
      </p:nvGrpSpPr>
      <p:grpSpPr>
        <a:xfrm>
          <a:off x="0" y="0"/>
          <a:ext cx="0" cy="0"/>
          <a:chOff x="0" y="0"/>
          <a:chExt cx="0" cy="0"/>
        </a:xfrm>
      </p:grpSpPr>
      <p:grpSp>
        <p:nvGrpSpPr>
          <p:cNvPr id="293" name="Google Shape;428;p32"/>
          <p:cNvGrpSpPr/>
          <p:nvPr/>
        </p:nvGrpSpPr>
        <p:grpSpPr>
          <a:xfrm>
            <a:off x="4707900" y="539325"/>
            <a:ext cx="4436131" cy="4604444"/>
            <a:chOff x="4707900" y="539325"/>
            <a:chExt cx="4436131" cy="4604444"/>
          </a:xfrm>
        </p:grpSpPr>
        <p:sp>
          <p:nvSpPr>
            <p:cNvPr id="1049402" name="Google Shape;429;p3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3" name="Google Shape;430;p3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04" name="Google Shape;431;p3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5" name="Google Shape;432;p3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6" name="Google Shape;433;p3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7" name="Google Shape;434;p3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39"/>
        <p:cNvGrpSpPr/>
        <p:nvPr/>
      </p:nvGrpSpPr>
      <p:grpSpPr>
        <a:xfrm>
          <a:off x="0" y="0"/>
          <a:ext cx="0" cy="0"/>
          <a:chOff x="0" y="0"/>
          <a:chExt cx="0" cy="0"/>
        </a:xfrm>
      </p:grpSpPr>
      <p:sp>
        <p:nvSpPr>
          <p:cNvPr id="1049245" name="Google Shape;440;p3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1048926" name="Google Shape;33;p5"/>
          <p:cNvSpPr/>
          <p:nvPr/>
        </p:nvSpPr>
        <p:spPr>
          <a:xfrm rot="5400000">
            <a:off x="82468" y="2010686"/>
            <a:ext cx="3050249" cy="3215271"/>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34;p5"/>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928" name="Google Shape;35;p5"/>
          <p:cNvSpPr txBox="1">
            <a:spLocks noGrp="1"/>
          </p:cNvSpPr>
          <p:nvPr>
            <p:ph type="subTitle" idx="1"/>
          </p:nvPr>
        </p:nvSpPr>
        <p:spPr>
          <a:xfrm>
            <a:off x="1245100" y="3570282"/>
            <a:ext cx="29484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29" name="Google Shape;36;p5"/>
          <p:cNvSpPr txBox="1">
            <a:spLocks noGrp="1"/>
          </p:cNvSpPr>
          <p:nvPr>
            <p:ph type="subTitle" idx="2"/>
          </p:nvPr>
        </p:nvSpPr>
        <p:spPr>
          <a:xfrm>
            <a:off x="4924400" y="3570282"/>
            <a:ext cx="29334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30" name="Google Shape;37;p5"/>
          <p:cNvSpPr txBox="1">
            <a:spLocks noGrp="1"/>
          </p:cNvSpPr>
          <p:nvPr>
            <p:ph type="title" idx="3"/>
          </p:nvPr>
        </p:nvSpPr>
        <p:spPr>
          <a:xfrm>
            <a:off x="1246600" y="3252400"/>
            <a:ext cx="29454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931" name="Google Shape;38;p5"/>
          <p:cNvSpPr txBox="1">
            <a:spLocks noGrp="1"/>
          </p:cNvSpPr>
          <p:nvPr>
            <p:ph type="title" idx="4"/>
          </p:nvPr>
        </p:nvSpPr>
        <p:spPr>
          <a:xfrm>
            <a:off x="4916900" y="3252400"/>
            <a:ext cx="29484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125" name="Google Shape;39;p5"/>
          <p:cNvGrpSpPr/>
          <p:nvPr/>
        </p:nvGrpSpPr>
        <p:grpSpPr>
          <a:xfrm>
            <a:off x="7146070" y="326"/>
            <a:ext cx="1993342" cy="1891079"/>
            <a:chOff x="7146070" y="326"/>
            <a:chExt cx="1993342" cy="1891079"/>
          </a:xfrm>
        </p:grpSpPr>
        <p:sp>
          <p:nvSpPr>
            <p:cNvPr id="1048932" name="Google Shape;40;p5"/>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41;p5"/>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34" name="Google Shape;42;p5"/>
          <p:cNvSpPr/>
          <p:nvPr/>
        </p:nvSpPr>
        <p:spPr>
          <a:xfrm>
            <a:off x="333113" y="335009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43;p5"/>
          <p:cNvSpPr/>
          <p:nvPr/>
        </p:nvSpPr>
        <p:spPr>
          <a:xfrm>
            <a:off x="8500338" y="44081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1049370" name="Google Shape;45;p6"/>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371" name="Google Shape;46;p6"/>
          <p:cNvSpPr/>
          <p:nvPr/>
        </p:nvSpPr>
        <p:spPr>
          <a:xfrm rot="-5400000">
            <a:off x="7696103" y="-653001"/>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47;p6"/>
          <p:cNvGrpSpPr/>
          <p:nvPr/>
        </p:nvGrpSpPr>
        <p:grpSpPr>
          <a:xfrm>
            <a:off x="110181" y="-49483"/>
            <a:ext cx="1206195" cy="1177623"/>
            <a:chOff x="2180272" y="-464800"/>
            <a:chExt cx="1256977" cy="1227202"/>
          </a:xfrm>
        </p:grpSpPr>
        <p:sp>
          <p:nvSpPr>
            <p:cNvPr id="1049372" name="Google Shape;48;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3" name="Google Shape;49;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50;p6"/>
          <p:cNvGrpSpPr/>
          <p:nvPr/>
        </p:nvGrpSpPr>
        <p:grpSpPr>
          <a:xfrm flipH="1">
            <a:off x="7990631" y="4225504"/>
            <a:ext cx="1206195" cy="1177623"/>
            <a:chOff x="2180272" y="-464800"/>
            <a:chExt cx="1256977" cy="1227202"/>
          </a:xfrm>
        </p:grpSpPr>
        <p:sp>
          <p:nvSpPr>
            <p:cNvPr id="1049374" name="Google Shape;51;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52;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76" name="Google Shape;53;p6"/>
          <p:cNvSpPr/>
          <p:nvPr/>
        </p:nvSpPr>
        <p:spPr>
          <a:xfrm rot="5400000">
            <a:off x="652978" y="3695649"/>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1048780" name="Google Shape;55;p7"/>
          <p:cNvSpPr/>
          <p:nvPr/>
        </p:nvSpPr>
        <p:spPr>
          <a:xfrm flipH="1">
            <a:off x="98" y="272838"/>
            <a:ext cx="4621164" cy="487077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56;p7"/>
          <p:cNvGrpSpPr/>
          <p:nvPr/>
        </p:nvGrpSpPr>
        <p:grpSpPr>
          <a:xfrm>
            <a:off x="869050" y="790200"/>
            <a:ext cx="7714350" cy="3867900"/>
            <a:chOff x="716650" y="637800"/>
            <a:chExt cx="7714350" cy="3867900"/>
          </a:xfrm>
        </p:grpSpPr>
        <p:grpSp>
          <p:nvGrpSpPr>
            <p:cNvPr id="104" name="Google Shape;57;p7"/>
            <p:cNvGrpSpPr/>
            <p:nvPr/>
          </p:nvGrpSpPr>
          <p:grpSpPr>
            <a:xfrm>
              <a:off x="716650" y="637800"/>
              <a:ext cx="7714350" cy="3867900"/>
              <a:chOff x="716650" y="637800"/>
              <a:chExt cx="7714350" cy="3867900"/>
            </a:xfrm>
          </p:grpSpPr>
          <p:sp>
            <p:nvSpPr>
              <p:cNvPr id="1048781" name="Google Shape;58;p7"/>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59;p7"/>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60;p7"/>
            <p:cNvGrpSpPr/>
            <p:nvPr/>
          </p:nvGrpSpPr>
          <p:grpSpPr>
            <a:xfrm>
              <a:off x="7478003" y="729844"/>
              <a:ext cx="784907" cy="155297"/>
              <a:chOff x="7189925" y="928775"/>
              <a:chExt cx="699000" cy="138300"/>
            </a:xfrm>
          </p:grpSpPr>
          <p:sp>
            <p:nvSpPr>
              <p:cNvPr id="1048783" name="Google Shape;61;p7"/>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62;p7"/>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63;p7"/>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86" name="Google Shape;64;p7"/>
          <p:cNvSpPr txBox="1">
            <a:spLocks noGrp="1"/>
          </p:cNvSpPr>
          <p:nvPr>
            <p:ph type="body" idx="1"/>
          </p:nvPr>
        </p:nvSpPr>
        <p:spPr>
          <a:xfrm>
            <a:off x="1602475" y="1833175"/>
            <a:ext cx="5939100" cy="2124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500"/>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endParaRPr/>
          </a:p>
        </p:txBody>
      </p:sp>
      <p:sp>
        <p:nvSpPr>
          <p:cNvPr id="1048787" name="Google Shape;65;p7"/>
          <p:cNvSpPr/>
          <p:nvPr/>
        </p:nvSpPr>
        <p:spPr>
          <a:xfrm>
            <a:off x="113588" y="265280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66;p7"/>
          <p:cNvSpPr/>
          <p:nvPr/>
        </p:nvSpPr>
        <p:spPr>
          <a:xfrm>
            <a:off x="8695771" y="4604091"/>
            <a:ext cx="260673" cy="29172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67;p7"/>
          <p:cNvSpPr txBox="1">
            <a:spLocks noGrp="1"/>
          </p:cNvSpPr>
          <p:nvPr>
            <p:ph type="title"/>
          </p:nvPr>
        </p:nvSpPr>
        <p:spPr>
          <a:xfrm>
            <a:off x="1602475" y="1186675"/>
            <a:ext cx="59391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1049216" name="Google Shape;69;p8"/>
          <p:cNvSpPr txBox="1">
            <a:spLocks noGrp="1"/>
          </p:cNvSpPr>
          <p:nvPr>
            <p:ph type="title"/>
          </p:nvPr>
        </p:nvSpPr>
        <p:spPr>
          <a:xfrm>
            <a:off x="2286445" y="1360275"/>
            <a:ext cx="5391600" cy="20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9217" name="Google Shape;70;p8"/>
          <p:cNvSpPr/>
          <p:nvPr/>
        </p:nvSpPr>
        <p:spPr>
          <a:xfrm rot="5400000" flipH="1">
            <a:off x="89807"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71;p8"/>
          <p:cNvSpPr/>
          <p:nvPr/>
        </p:nvSpPr>
        <p:spPr>
          <a:xfrm rot="-5400000" flipH="1">
            <a:off x="5731382"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72;p8"/>
          <p:cNvSpPr/>
          <p:nvPr/>
        </p:nvSpPr>
        <p:spPr>
          <a:xfrm>
            <a:off x="8510250" y="8976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73;p8"/>
          <p:cNvSpPr/>
          <p:nvPr/>
        </p:nvSpPr>
        <p:spPr>
          <a:xfrm>
            <a:off x="4671725" y="15527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74;p8"/>
          <p:cNvSpPr/>
          <p:nvPr/>
        </p:nvSpPr>
        <p:spPr>
          <a:xfrm>
            <a:off x="293913" y="341549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1049043" name="Google Shape;76;p9"/>
          <p:cNvSpPr/>
          <p:nvPr/>
        </p:nvSpPr>
        <p:spPr>
          <a:xfrm>
            <a:off x="1044138" y="1949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77;p9"/>
          <p:cNvGrpSpPr/>
          <p:nvPr/>
        </p:nvGrpSpPr>
        <p:grpSpPr>
          <a:xfrm flipH="1">
            <a:off x="75" y="123495"/>
            <a:ext cx="4836713" cy="5020226"/>
            <a:chOff x="4707900" y="539325"/>
            <a:chExt cx="4436131" cy="4604444"/>
          </a:xfrm>
        </p:grpSpPr>
        <p:sp>
          <p:nvSpPr>
            <p:cNvPr id="1049044" name="Google Shape;78;p9"/>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79;p9"/>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6" name="Google Shape;80;p9"/>
          <p:cNvSpPr/>
          <p:nvPr/>
        </p:nvSpPr>
        <p:spPr>
          <a:xfrm>
            <a:off x="8696395" y="3029527"/>
            <a:ext cx="207350" cy="23205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81;p9"/>
          <p:cNvGrpSpPr/>
          <p:nvPr/>
        </p:nvGrpSpPr>
        <p:grpSpPr>
          <a:xfrm>
            <a:off x="716650" y="637800"/>
            <a:ext cx="7714350" cy="3867900"/>
            <a:chOff x="716650" y="637800"/>
            <a:chExt cx="7714350" cy="3867900"/>
          </a:xfrm>
        </p:grpSpPr>
        <p:grpSp>
          <p:nvGrpSpPr>
            <p:cNvPr id="174" name="Google Shape;82;p9"/>
            <p:cNvGrpSpPr/>
            <p:nvPr/>
          </p:nvGrpSpPr>
          <p:grpSpPr>
            <a:xfrm>
              <a:off x="716650" y="637800"/>
              <a:ext cx="7714350" cy="3867900"/>
              <a:chOff x="716650" y="637800"/>
              <a:chExt cx="7714350" cy="3867900"/>
            </a:xfrm>
          </p:grpSpPr>
          <p:sp>
            <p:nvSpPr>
              <p:cNvPr id="1049047" name="Google Shape;83;p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84;p9"/>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85;p9"/>
            <p:cNvGrpSpPr/>
            <p:nvPr/>
          </p:nvGrpSpPr>
          <p:grpSpPr>
            <a:xfrm>
              <a:off x="7478003" y="729844"/>
              <a:ext cx="784907" cy="155297"/>
              <a:chOff x="7189925" y="928775"/>
              <a:chExt cx="699000" cy="138300"/>
            </a:xfrm>
          </p:grpSpPr>
          <p:sp>
            <p:nvSpPr>
              <p:cNvPr id="1049049" name="Google Shape;86;p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87;p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88;p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052" name="Google Shape;89;p9"/>
          <p:cNvSpPr txBox="1">
            <a:spLocks noGrp="1"/>
          </p:cNvSpPr>
          <p:nvPr>
            <p:ph type="title"/>
          </p:nvPr>
        </p:nvSpPr>
        <p:spPr>
          <a:xfrm>
            <a:off x="1737825" y="1612713"/>
            <a:ext cx="56721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053" name="Google Shape;90;p9"/>
          <p:cNvSpPr txBox="1">
            <a:spLocks noGrp="1"/>
          </p:cNvSpPr>
          <p:nvPr>
            <p:ph type="subTitle" idx="1"/>
          </p:nvPr>
        </p:nvSpPr>
        <p:spPr>
          <a:xfrm>
            <a:off x="1737825" y="2433238"/>
            <a:ext cx="56721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b="1"/>
            </a:lvl2pPr>
            <a:lvl3pPr lvl="2" algn="ctr" rtl="0">
              <a:lnSpc>
                <a:spcPct val="100000"/>
              </a:lnSpc>
              <a:spcBef>
                <a:spcPts val="0"/>
              </a:spcBef>
              <a:spcAft>
                <a:spcPts val="0"/>
              </a:spcAft>
              <a:buNone/>
              <a:defRPr sz="1800" b="1"/>
            </a:lvl3pPr>
            <a:lvl4pPr lvl="3" algn="ctr" rtl="0">
              <a:lnSpc>
                <a:spcPct val="100000"/>
              </a:lnSpc>
              <a:spcBef>
                <a:spcPts val="0"/>
              </a:spcBef>
              <a:spcAft>
                <a:spcPts val="0"/>
              </a:spcAft>
              <a:buNone/>
              <a:defRPr sz="1800" b="1"/>
            </a:lvl4pPr>
            <a:lvl5pPr lvl="4" algn="ctr" rtl="0">
              <a:lnSpc>
                <a:spcPct val="100000"/>
              </a:lnSpc>
              <a:spcBef>
                <a:spcPts val="0"/>
              </a:spcBef>
              <a:spcAft>
                <a:spcPts val="0"/>
              </a:spcAft>
              <a:buNone/>
              <a:defRPr sz="1800" b="1"/>
            </a:lvl5pPr>
            <a:lvl6pPr lvl="5" algn="ctr" rtl="0">
              <a:lnSpc>
                <a:spcPct val="100000"/>
              </a:lnSpc>
              <a:spcBef>
                <a:spcPts val="0"/>
              </a:spcBef>
              <a:spcAft>
                <a:spcPts val="0"/>
              </a:spcAft>
              <a:buNone/>
              <a:defRPr sz="1800" b="1"/>
            </a:lvl6pPr>
            <a:lvl7pPr lvl="6" algn="ctr" rtl="0">
              <a:lnSpc>
                <a:spcPct val="100000"/>
              </a:lnSpc>
              <a:spcBef>
                <a:spcPts val="0"/>
              </a:spcBef>
              <a:spcAft>
                <a:spcPts val="0"/>
              </a:spcAft>
              <a:buNone/>
              <a:defRPr sz="1800" b="1"/>
            </a:lvl7pPr>
            <a:lvl8pPr lvl="7" algn="ctr" rtl="0">
              <a:lnSpc>
                <a:spcPct val="100000"/>
              </a:lnSpc>
              <a:spcBef>
                <a:spcPts val="0"/>
              </a:spcBef>
              <a:spcAft>
                <a:spcPts val="0"/>
              </a:spcAft>
              <a:buNone/>
              <a:defRPr sz="1800" b="1"/>
            </a:lvl8pPr>
            <a:lvl9pPr lvl="8" algn="ctr" rtl="0">
              <a:lnSpc>
                <a:spcPct val="100000"/>
              </a:lnSpc>
              <a:spcBef>
                <a:spcPts val="0"/>
              </a:spcBef>
              <a:spcAft>
                <a:spcPts val="0"/>
              </a:spcAft>
              <a:buNone/>
              <a:defRPr sz="1800" b="1"/>
            </a:lvl9pPr>
          </a:lstStyle>
          <a:p>
            <a:endParaRPr/>
          </a:p>
        </p:txBody>
      </p:sp>
      <p:sp>
        <p:nvSpPr>
          <p:cNvPr id="1049054" name="Google Shape;91;p9"/>
          <p:cNvSpPr/>
          <p:nvPr/>
        </p:nvSpPr>
        <p:spPr>
          <a:xfrm>
            <a:off x="7597138" y="44818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1049246" name="Google Shape;93;p10"/>
          <p:cNvSpPr txBox="1">
            <a:spLocks noGrp="1"/>
          </p:cNvSpPr>
          <p:nvPr>
            <p:ph type="body" idx="1"/>
          </p:nvPr>
        </p:nvSpPr>
        <p:spPr>
          <a:xfrm>
            <a:off x="2661600" y="3300600"/>
            <a:ext cx="3820800" cy="1046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000">
                <a:solidFill>
                  <a:schemeClr val="dk1"/>
                </a:solidFill>
                <a:latin typeface="Fredoka One"/>
                <a:ea typeface="Fredoka One"/>
                <a:cs typeface="Fredoka One"/>
                <a:sym typeface="Fredoka 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327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04857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1pPr>
            <a:lvl2pPr marL="914400" lvl="1"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2pPr>
            <a:lvl3pPr marL="1371600" lvl="2"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3pPr>
            <a:lvl4pPr marL="1828800" lvl="3"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4pPr>
            <a:lvl5pPr marL="2286000" lvl="4"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5pPr>
            <a:lvl6pPr marL="2743200" lvl="5"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6pPr>
            <a:lvl7pPr marL="3200400" lvl="6"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7pPr>
            <a:lvl8pPr marL="3657600" lvl="7"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8pPr>
            <a:lvl9pPr marL="4114800" lvl="8"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35"/>
        <p:cNvGrpSpPr/>
        <p:nvPr/>
      </p:nvGrpSpPr>
      <p:grpSpPr>
        <a:xfrm>
          <a:off x="0" y="0"/>
          <a:ext cx="0" cy="0"/>
          <a:chOff x="0" y="0"/>
          <a:chExt cx="0" cy="0"/>
        </a:xfrm>
      </p:grpSpPr>
      <p:sp>
        <p:nvSpPr>
          <p:cNvPr id="1049243" name="Google Shape;436;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49244" name="Google Shape;437;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114" name="Google Shape;445;p36"/>
          <p:cNvGrpSpPr/>
          <p:nvPr/>
        </p:nvGrpSpPr>
        <p:grpSpPr>
          <a:xfrm>
            <a:off x="716650" y="637800"/>
            <a:ext cx="7714350" cy="3867900"/>
            <a:chOff x="716650" y="637800"/>
            <a:chExt cx="7714350" cy="3867900"/>
          </a:xfrm>
        </p:grpSpPr>
        <p:sp>
          <p:nvSpPr>
            <p:cNvPr id="1048807" name="Google Shape;446;p36"/>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447;p36"/>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448;p36"/>
          <p:cNvGrpSpPr/>
          <p:nvPr/>
        </p:nvGrpSpPr>
        <p:grpSpPr>
          <a:xfrm>
            <a:off x="952694" y="3188882"/>
            <a:ext cx="7241813" cy="1104900"/>
            <a:chOff x="908176" y="3090407"/>
            <a:chExt cx="7241813" cy="1104900"/>
          </a:xfrm>
        </p:grpSpPr>
        <p:sp>
          <p:nvSpPr>
            <p:cNvPr id="1048809" name="Google Shape;449;p36"/>
            <p:cNvSpPr/>
            <p:nvPr/>
          </p:nvSpPr>
          <p:spPr>
            <a:xfrm>
              <a:off x="908176"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450;p36"/>
            <p:cNvSpPr/>
            <p:nvPr/>
          </p:nvSpPr>
          <p:spPr>
            <a:xfrm>
              <a:off x="161330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1" name="Google Shape;451;p36"/>
            <p:cNvSpPr/>
            <p:nvPr/>
          </p:nvSpPr>
          <p:spPr>
            <a:xfrm>
              <a:off x="234319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2" name="Google Shape;452;p36"/>
            <p:cNvSpPr/>
            <p:nvPr/>
          </p:nvSpPr>
          <p:spPr>
            <a:xfrm>
              <a:off x="307164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3" name="Google Shape;453;p36"/>
            <p:cNvSpPr/>
            <p:nvPr/>
          </p:nvSpPr>
          <p:spPr>
            <a:xfrm>
              <a:off x="3800233"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4" name="Google Shape;454;p36"/>
            <p:cNvSpPr/>
            <p:nvPr/>
          </p:nvSpPr>
          <p:spPr>
            <a:xfrm>
              <a:off x="453013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5" name="Google Shape;455;p36"/>
            <p:cNvSpPr/>
            <p:nvPr/>
          </p:nvSpPr>
          <p:spPr>
            <a:xfrm>
              <a:off x="525858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6" name="Google Shape;456;p36"/>
            <p:cNvSpPr/>
            <p:nvPr/>
          </p:nvSpPr>
          <p:spPr>
            <a:xfrm>
              <a:off x="595214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7" name="Google Shape;457;p36"/>
            <p:cNvSpPr/>
            <p:nvPr/>
          </p:nvSpPr>
          <p:spPr>
            <a:xfrm>
              <a:off x="668203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8" name="Google Shape;458;p36"/>
            <p:cNvSpPr/>
            <p:nvPr/>
          </p:nvSpPr>
          <p:spPr>
            <a:xfrm>
              <a:off x="741048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459;p36"/>
          <p:cNvGrpSpPr/>
          <p:nvPr/>
        </p:nvGrpSpPr>
        <p:grpSpPr>
          <a:xfrm>
            <a:off x="3844819" y="1256679"/>
            <a:ext cx="1457561" cy="134244"/>
            <a:chOff x="3599100" y="1158250"/>
            <a:chExt cx="1726150" cy="159000"/>
          </a:xfrm>
        </p:grpSpPr>
        <p:sp>
          <p:nvSpPr>
            <p:cNvPr id="1048819" name="Google Shape;460;p36"/>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0" name="Google Shape;461;p36"/>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1" name="Google Shape;462;p36"/>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463;p36"/>
          <p:cNvGrpSpPr/>
          <p:nvPr/>
        </p:nvGrpSpPr>
        <p:grpSpPr>
          <a:xfrm>
            <a:off x="187947" y="421025"/>
            <a:ext cx="1256977" cy="1227202"/>
            <a:chOff x="2180272" y="-464800"/>
            <a:chExt cx="1256977" cy="1227202"/>
          </a:xfrm>
        </p:grpSpPr>
        <p:sp>
          <p:nvSpPr>
            <p:cNvPr id="1048822" name="Google Shape;464;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3" name="Google Shape;465;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466;p36"/>
          <p:cNvGrpSpPr/>
          <p:nvPr/>
        </p:nvGrpSpPr>
        <p:grpSpPr>
          <a:xfrm>
            <a:off x="2182475" y="3321182"/>
            <a:ext cx="4901700" cy="840300"/>
            <a:chOff x="2182475" y="3128725"/>
            <a:chExt cx="4901700" cy="840300"/>
          </a:xfrm>
        </p:grpSpPr>
        <p:sp>
          <p:nvSpPr>
            <p:cNvPr id="1048824" name="Google Shape;467;p36"/>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5" name="Google Shape;468;p36"/>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26" name="Google Shape;469;p36"/>
          <p:cNvSpPr txBox="1">
            <a:spLocks noGrp="1"/>
          </p:cNvSpPr>
          <p:nvPr>
            <p:ph type="ctrTitle"/>
          </p:nvPr>
        </p:nvSpPr>
        <p:spPr>
          <a:xfrm>
            <a:off x="846925" y="1448375"/>
            <a:ext cx="7453500" cy="166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Flesh </a:t>
            </a:r>
            <a:r>
              <a:rPr lang="en-US" dirty="0" err="1"/>
              <a:t>dasturida</a:t>
            </a:r>
            <a:r>
              <a:rPr lang="en-US" dirty="0"/>
              <a:t> </a:t>
            </a:r>
            <a:r>
              <a:rPr lang="en-US" dirty="0" err="1"/>
              <a:t>interfaol</a:t>
            </a:r>
            <a:r>
              <a:rPr lang="en-US" dirty="0"/>
              <a:t> </a:t>
            </a:r>
            <a:r>
              <a:rPr lang="en-US" dirty="0" err="1"/>
              <a:t>manbalar</a:t>
            </a:r>
            <a:r>
              <a:rPr lang="en-US" dirty="0"/>
              <a:t> </a:t>
            </a:r>
            <a:r>
              <a:rPr lang="en-US" dirty="0" err="1"/>
              <a:t>yaratish</a:t>
            </a:r>
            <a:endParaRPr lang="zh-CN" altLang="en-US" dirty="0"/>
          </a:p>
        </p:txBody>
      </p:sp>
      <p:sp>
        <p:nvSpPr>
          <p:cNvPr id="1048827" name="Google Shape;470;p36"/>
          <p:cNvSpPr txBox="1">
            <a:spLocks noGrp="1"/>
          </p:cNvSpPr>
          <p:nvPr>
            <p:ph type="subTitle" idx="1"/>
          </p:nvPr>
        </p:nvSpPr>
        <p:spPr>
          <a:xfrm>
            <a:off x="2287057" y="3510481"/>
            <a:ext cx="4830806" cy="3832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201-logo </a:t>
            </a:r>
            <a:r>
              <a:rPr lang="en-US" sz="2400" dirty="0" err="1"/>
              <a:t>Zuxriddinova</a:t>
            </a:r>
            <a:r>
              <a:rPr lang="en-US" sz="2400" dirty="0"/>
              <a:t> </a:t>
            </a:r>
            <a:r>
              <a:rPr lang="en-US" sz="2400" dirty="0" err="1"/>
              <a:t>Dildoraxon</a:t>
            </a:r>
            <a:endParaRPr lang="zh-CN" altLang="en-US" sz="2400" dirty="0"/>
          </a:p>
        </p:txBody>
      </p:sp>
      <p:grpSp>
        <p:nvGrpSpPr>
          <p:cNvPr id="119" name="Google Shape;471;p36"/>
          <p:cNvGrpSpPr/>
          <p:nvPr/>
        </p:nvGrpSpPr>
        <p:grpSpPr>
          <a:xfrm rot="1124476">
            <a:off x="161859" y="4051655"/>
            <a:ext cx="3002061" cy="1104891"/>
            <a:chOff x="419375" y="2109025"/>
            <a:chExt cx="1137975" cy="418825"/>
          </a:xfrm>
        </p:grpSpPr>
        <p:sp>
          <p:nvSpPr>
            <p:cNvPr id="1048828" name="Google Shape;472;p36"/>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9" name="Google Shape;473;p36"/>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0" name="Google Shape;474;p36"/>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1" name="Google Shape;475;p36"/>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2" name="Google Shape;476;p36"/>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477;p36"/>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4" name="Google Shape;478;p36"/>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5" name="Google Shape;479;p36"/>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6" name="Google Shape;480;p36"/>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7" name="Google Shape;481;p36"/>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8" name="Google Shape;482;p36"/>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9" name="Google Shape;483;p36"/>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0" name="Google Shape;484;p36"/>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1" name="Google Shape;485;p36"/>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2" name="Google Shape;486;p36"/>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3" name="Google Shape;487;p36"/>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4" name="Google Shape;488;p36"/>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5" name="Google Shape;489;p36"/>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6" name="Google Shape;490;p36"/>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491;p36"/>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8" name="Google Shape;492;p36"/>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493;p36"/>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494;p36"/>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1" name="Google Shape;495;p36"/>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2" name="Google Shape;496;p36"/>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3" name="Google Shape;497;p36"/>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4" name="Google Shape;498;p36"/>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499;p36"/>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6" name="Google Shape;500;p36"/>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501;p36"/>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8" name="Google Shape;502;p36"/>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9" name="Google Shape;503;p36"/>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0" name="Google Shape;504;p36"/>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1" name="Google Shape;505;p36"/>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2" name="Google Shape;506;p36"/>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3" name="Google Shape;507;p36"/>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4" name="Google Shape;508;p36"/>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5" name="Google Shape;509;p36"/>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6" name="Google Shape;510;p36"/>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7" name="Google Shape;511;p36"/>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8" name="Google Shape;512;p36"/>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9" name="Google Shape;513;p36"/>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0" name="Google Shape;514;p36"/>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1" name="Google Shape;515;p36"/>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2" name="Google Shape;516;p36"/>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3" name="Google Shape;517;p36"/>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518;p36"/>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5" name="Google Shape;519;p36"/>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6" name="Google Shape;520;p36"/>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521;p36"/>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522;p36"/>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9" name="Google Shape;523;p36"/>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524;p36"/>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525;p36"/>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526;p36"/>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527;p36"/>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528;p36"/>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529;p36"/>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530;p36"/>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531;p36"/>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532;p36"/>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533;p36"/>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534;p36"/>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535;p36"/>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536;p36"/>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537;p36"/>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538;p36"/>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539;p36"/>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540;p36"/>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541;p36"/>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542;p36"/>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543;p36"/>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544;p36"/>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545;p36"/>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546;p36"/>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547;p36"/>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548;p36"/>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549;p36"/>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550;p36"/>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551;p36"/>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552;p36"/>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553;p36"/>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554;p36"/>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555;p36"/>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556;p36"/>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557;p36"/>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558;p36"/>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559;p36"/>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560;p36"/>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561;p36"/>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562;p36"/>
          <p:cNvGrpSpPr/>
          <p:nvPr/>
        </p:nvGrpSpPr>
        <p:grpSpPr>
          <a:xfrm flipH="1">
            <a:off x="7744172" y="3783875"/>
            <a:ext cx="1256977" cy="1227202"/>
            <a:chOff x="2180272" y="-464800"/>
            <a:chExt cx="1256977" cy="1227202"/>
          </a:xfrm>
        </p:grpSpPr>
        <p:sp>
          <p:nvSpPr>
            <p:cNvPr id="1048918" name="Google Shape;563;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564;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565;p36"/>
          <p:cNvGrpSpPr/>
          <p:nvPr/>
        </p:nvGrpSpPr>
        <p:grpSpPr>
          <a:xfrm rot="-2700000" flipH="1">
            <a:off x="7599152" y="258927"/>
            <a:ext cx="1139797" cy="1617797"/>
            <a:chOff x="1801400" y="1718664"/>
            <a:chExt cx="640972" cy="909778"/>
          </a:xfrm>
        </p:grpSpPr>
        <p:sp>
          <p:nvSpPr>
            <p:cNvPr id="1048920" name="Google Shape;566;p36"/>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567;p36"/>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568;p36"/>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569;p36"/>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48826"/>
                                        </p:tgtEl>
                                        <p:attrNameLst>
                                          <p:attrName>style.visibility</p:attrName>
                                        </p:attrNameLst>
                                      </p:cBhvr>
                                      <p:to>
                                        <p:strVal val="visible"/>
                                      </p:to>
                                    </p:set>
                                    <p:animEffect transition="in" filter="randombar(horizontal)">
                                      <p:cBhvr>
                                        <p:cTn id="7" dur="500"/>
                                        <p:tgtEl>
                                          <p:spTgt spid="104882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048827">
                                            <p:txEl>
                                              <p:pRg st="0" end="0"/>
                                            </p:txEl>
                                          </p:spTgt>
                                        </p:tgtEl>
                                      </p:cBhvr>
                                    </p:animEffect>
                                    <p:animScale>
                                      <p:cBhvr>
                                        <p:cTn id="12" dur="250" autoRev="1" fill="hold"/>
                                        <p:tgtEl>
                                          <p:spTgt spid="1048827">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 calcmode="lin" valueType="num">
                                      <p:cBhvr additive="base">
                                        <p:cTn id="17" dur="500" fill="hold"/>
                                        <p:tgtEl>
                                          <p:spTgt spid="114"/>
                                        </p:tgtEl>
                                        <p:attrNameLst>
                                          <p:attrName>ppt_x</p:attrName>
                                        </p:attrNameLst>
                                      </p:cBhvr>
                                      <p:tavLst>
                                        <p:tav tm="0">
                                          <p:val>
                                            <p:strVal val="#ppt_x"/>
                                          </p:val>
                                        </p:tav>
                                        <p:tav tm="100000">
                                          <p:val>
                                            <p:strVal val="#ppt_x"/>
                                          </p:val>
                                        </p:tav>
                                      </p:tavLst>
                                    </p:anim>
                                    <p:anim calcmode="lin" valueType="num">
                                      <p:cBhvr additive="base">
                                        <p:cTn id="1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6" grpId="0"/>
      <p:bldP spid="104882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225" name="Google Shape;992;p49"/>
          <p:cNvGrpSpPr/>
          <p:nvPr/>
        </p:nvGrpSpPr>
        <p:grpSpPr>
          <a:xfrm>
            <a:off x="3037600" y="2867160"/>
            <a:ext cx="2592538" cy="1889480"/>
            <a:chOff x="1762625" y="1217408"/>
            <a:chExt cx="2592538" cy="1889480"/>
          </a:xfrm>
        </p:grpSpPr>
        <p:grpSp>
          <p:nvGrpSpPr>
            <p:cNvPr id="226" name="Google Shape;993;p49"/>
            <p:cNvGrpSpPr/>
            <p:nvPr/>
          </p:nvGrpSpPr>
          <p:grpSpPr>
            <a:xfrm>
              <a:off x="1762625" y="1217408"/>
              <a:ext cx="2592538" cy="1889480"/>
              <a:chOff x="3656515" y="637806"/>
              <a:chExt cx="4774471" cy="1878584"/>
            </a:xfrm>
          </p:grpSpPr>
          <p:sp>
            <p:nvSpPr>
              <p:cNvPr id="1049171" name="Google Shape;994;p49"/>
              <p:cNvSpPr/>
              <p:nvPr/>
            </p:nvSpPr>
            <p:spPr>
              <a:xfrm>
                <a:off x="3656515" y="963590"/>
                <a:ext cx="4774200" cy="1552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2" name="Google Shape;995;p49"/>
              <p:cNvSpPr/>
              <p:nvPr/>
            </p:nvSpPr>
            <p:spPr>
              <a:xfrm>
                <a:off x="3656786" y="637806"/>
                <a:ext cx="47742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996;p49"/>
            <p:cNvGrpSpPr/>
            <p:nvPr/>
          </p:nvGrpSpPr>
          <p:grpSpPr>
            <a:xfrm>
              <a:off x="3439778" y="1308429"/>
              <a:ext cx="784907" cy="155297"/>
              <a:chOff x="7189925" y="928775"/>
              <a:chExt cx="699000" cy="138300"/>
            </a:xfrm>
          </p:grpSpPr>
          <p:sp>
            <p:nvSpPr>
              <p:cNvPr id="1049173" name="Google Shape;997;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4" name="Google Shape;998;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5" name="Google Shape;999;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 name="Google Shape;1000;p49"/>
          <p:cNvGrpSpPr/>
          <p:nvPr/>
        </p:nvGrpSpPr>
        <p:grpSpPr>
          <a:xfrm>
            <a:off x="1850788" y="580697"/>
            <a:ext cx="2592538" cy="1889480"/>
            <a:chOff x="1762625" y="1217408"/>
            <a:chExt cx="2592538" cy="1889480"/>
          </a:xfrm>
        </p:grpSpPr>
        <p:grpSp>
          <p:nvGrpSpPr>
            <p:cNvPr id="229" name="Google Shape;1001;p49"/>
            <p:cNvGrpSpPr/>
            <p:nvPr/>
          </p:nvGrpSpPr>
          <p:grpSpPr>
            <a:xfrm>
              <a:off x="1762625" y="1217408"/>
              <a:ext cx="2592538" cy="1889480"/>
              <a:chOff x="3656515" y="637806"/>
              <a:chExt cx="4774471" cy="1878584"/>
            </a:xfrm>
          </p:grpSpPr>
          <p:sp>
            <p:nvSpPr>
              <p:cNvPr id="1049176" name="Google Shape;1002;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7" name="Google Shape;1003;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1004;p49"/>
            <p:cNvGrpSpPr/>
            <p:nvPr/>
          </p:nvGrpSpPr>
          <p:grpSpPr>
            <a:xfrm>
              <a:off x="3439778" y="1308429"/>
              <a:ext cx="784907" cy="155297"/>
              <a:chOff x="7189925" y="928775"/>
              <a:chExt cx="699000" cy="138300"/>
            </a:xfrm>
          </p:grpSpPr>
          <p:sp>
            <p:nvSpPr>
              <p:cNvPr id="1049178" name="Google Shape;1005;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9" name="Google Shape;1006;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0" name="Google Shape;1007;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 name="Google Shape;1008;p49"/>
          <p:cNvGrpSpPr/>
          <p:nvPr/>
        </p:nvGrpSpPr>
        <p:grpSpPr>
          <a:xfrm>
            <a:off x="4700663" y="580697"/>
            <a:ext cx="2592538" cy="1889480"/>
            <a:chOff x="1762625" y="1217408"/>
            <a:chExt cx="2592538" cy="1889480"/>
          </a:xfrm>
        </p:grpSpPr>
        <p:grpSp>
          <p:nvGrpSpPr>
            <p:cNvPr id="232" name="Google Shape;1009;p49"/>
            <p:cNvGrpSpPr/>
            <p:nvPr/>
          </p:nvGrpSpPr>
          <p:grpSpPr>
            <a:xfrm>
              <a:off x="1762625" y="1217408"/>
              <a:ext cx="2592538" cy="1889480"/>
              <a:chOff x="3656515" y="637806"/>
              <a:chExt cx="4774471" cy="1878584"/>
            </a:xfrm>
          </p:grpSpPr>
          <p:sp>
            <p:nvSpPr>
              <p:cNvPr id="1049181" name="Google Shape;1010;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2" name="Google Shape;1011;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1012;p49"/>
            <p:cNvGrpSpPr/>
            <p:nvPr/>
          </p:nvGrpSpPr>
          <p:grpSpPr>
            <a:xfrm>
              <a:off x="3439778" y="1308429"/>
              <a:ext cx="784907" cy="155297"/>
              <a:chOff x="7189925" y="928775"/>
              <a:chExt cx="699000" cy="138300"/>
            </a:xfrm>
          </p:grpSpPr>
          <p:sp>
            <p:nvSpPr>
              <p:cNvPr id="1049183" name="Google Shape;1013;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4" name="Google Shape;1014;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5" name="Google Shape;1015;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1016;p49"/>
          <p:cNvGrpSpPr/>
          <p:nvPr/>
        </p:nvGrpSpPr>
        <p:grpSpPr>
          <a:xfrm>
            <a:off x="3275725" y="2673322"/>
            <a:ext cx="2592538" cy="1889480"/>
            <a:chOff x="1762625" y="1217408"/>
            <a:chExt cx="2592538" cy="1889480"/>
          </a:xfrm>
        </p:grpSpPr>
        <p:grpSp>
          <p:nvGrpSpPr>
            <p:cNvPr id="235" name="Google Shape;1017;p49"/>
            <p:cNvGrpSpPr/>
            <p:nvPr/>
          </p:nvGrpSpPr>
          <p:grpSpPr>
            <a:xfrm>
              <a:off x="1762625" y="1217408"/>
              <a:ext cx="2592538" cy="1889480"/>
              <a:chOff x="3656515" y="637806"/>
              <a:chExt cx="4774471" cy="1878584"/>
            </a:xfrm>
          </p:grpSpPr>
          <p:sp>
            <p:nvSpPr>
              <p:cNvPr id="1049186" name="Google Shape;1018;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7" name="Google Shape;1019;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1020;p49"/>
            <p:cNvGrpSpPr/>
            <p:nvPr/>
          </p:nvGrpSpPr>
          <p:grpSpPr>
            <a:xfrm>
              <a:off x="3439778" y="1308429"/>
              <a:ext cx="784907" cy="155297"/>
              <a:chOff x="7189925" y="928775"/>
              <a:chExt cx="699000" cy="138300"/>
            </a:xfrm>
          </p:grpSpPr>
          <p:sp>
            <p:nvSpPr>
              <p:cNvPr id="1049188" name="Google Shape;1021;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9" name="Google Shape;1022;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0" name="Google Shape;1023;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7" name="Google Shape;1030;p49"/>
          <p:cNvGrpSpPr/>
          <p:nvPr/>
        </p:nvGrpSpPr>
        <p:grpSpPr>
          <a:xfrm rot="1189705">
            <a:off x="6925336" y="2591768"/>
            <a:ext cx="1479355" cy="2440267"/>
            <a:chOff x="7381100" y="2560975"/>
            <a:chExt cx="1479375" cy="2440300"/>
          </a:xfrm>
        </p:grpSpPr>
        <p:sp>
          <p:nvSpPr>
            <p:cNvPr id="1049191" name="Google Shape;1031;p49"/>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2" name="Google Shape;1032;p49"/>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3" name="Google Shape;1033;p49"/>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4" name="Google Shape;1034;p49"/>
            <p:cNvCxnSpPr>
              <a:cxnSpLocks/>
              <a:stCxn id="1049192" idx="0"/>
              <a:endCxn id="1049193" idx="0"/>
            </p:cNvCxnSpPr>
            <p:nvPr/>
          </p:nvCxnSpPr>
          <p:spPr>
            <a:xfrm rot="-1187423" flipH="1">
              <a:off x="8082575" y="2567644"/>
              <a:ext cx="76201" cy="210763"/>
            </a:xfrm>
            <a:prstGeom prst="straightConnector1">
              <a:avLst/>
            </a:prstGeom>
            <a:noFill/>
            <a:ln w="28575" cap="flat" cmpd="sng">
              <a:solidFill>
                <a:schemeClr val="lt1"/>
              </a:solidFill>
              <a:prstDash val="solid"/>
              <a:round/>
              <a:headEnd type="none" w="med" len="med"/>
              <a:tailEnd type="none" w="med" len="med"/>
            </a:ln>
          </p:spPr>
        </p:cxnSp>
      </p:grpSp>
      <p:sp>
        <p:nvSpPr>
          <p:cNvPr id="1049194" name="Google Shape;1035;p49"/>
          <p:cNvSpPr/>
          <p:nvPr/>
        </p:nvSpPr>
        <p:spPr>
          <a:xfrm rot="1917594">
            <a:off x="555522" y="1504962"/>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1036;p49"/>
          <p:cNvGrpSpPr/>
          <p:nvPr/>
        </p:nvGrpSpPr>
        <p:grpSpPr>
          <a:xfrm>
            <a:off x="985473" y="992210"/>
            <a:ext cx="435794" cy="433295"/>
            <a:chOff x="1267100" y="3098000"/>
            <a:chExt cx="174450" cy="173450"/>
          </a:xfrm>
        </p:grpSpPr>
        <p:sp>
          <p:nvSpPr>
            <p:cNvPr id="1049195" name="Google Shape;1037;p49"/>
            <p:cNvSpPr/>
            <p:nvPr/>
          </p:nvSpPr>
          <p:spPr>
            <a:xfrm>
              <a:off x="1333775" y="3098000"/>
              <a:ext cx="23250" cy="48150"/>
            </a:xfrm>
            <a:custGeom>
              <a:avLst/>
              <a:gdLst/>
              <a:ahLst/>
              <a:cxnLst/>
              <a:rect l="l" t="t" r="r" b="b"/>
              <a:pathLst>
                <a:path w="930" h="1926" extrusionOk="0">
                  <a:moveTo>
                    <a:pt x="393" y="0"/>
                  </a:moveTo>
                  <a:cubicBezTo>
                    <a:pt x="374" y="0"/>
                    <a:pt x="354" y="2"/>
                    <a:pt x="334" y="6"/>
                  </a:cubicBezTo>
                  <a:cubicBezTo>
                    <a:pt x="132" y="29"/>
                    <a:pt x="1" y="208"/>
                    <a:pt x="25" y="410"/>
                  </a:cubicBezTo>
                  <a:lnTo>
                    <a:pt x="191" y="1613"/>
                  </a:lnTo>
                  <a:cubicBezTo>
                    <a:pt x="224" y="1800"/>
                    <a:pt x="379" y="1925"/>
                    <a:pt x="552" y="1925"/>
                  </a:cubicBezTo>
                  <a:cubicBezTo>
                    <a:pt x="566" y="1925"/>
                    <a:pt x="581" y="1924"/>
                    <a:pt x="596" y="1923"/>
                  </a:cubicBezTo>
                  <a:cubicBezTo>
                    <a:pt x="799" y="1899"/>
                    <a:pt x="930" y="1720"/>
                    <a:pt x="906" y="1518"/>
                  </a:cubicBezTo>
                  <a:lnTo>
                    <a:pt x="739" y="303"/>
                  </a:lnTo>
                  <a:cubicBezTo>
                    <a:pt x="707" y="133"/>
                    <a:pt x="560"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6" name="Google Shape;1038;p49"/>
            <p:cNvSpPr/>
            <p:nvPr/>
          </p:nvSpPr>
          <p:spPr>
            <a:xfrm>
              <a:off x="1351350" y="3223075"/>
              <a:ext cx="23250" cy="48375"/>
            </a:xfrm>
            <a:custGeom>
              <a:avLst/>
              <a:gdLst/>
              <a:ahLst/>
              <a:cxnLst/>
              <a:rect l="l" t="t" r="r" b="b"/>
              <a:pathLst>
                <a:path w="930" h="1935" extrusionOk="0">
                  <a:moveTo>
                    <a:pt x="378" y="1"/>
                  </a:moveTo>
                  <a:cubicBezTo>
                    <a:pt x="364" y="1"/>
                    <a:pt x="349" y="1"/>
                    <a:pt x="334" y="3"/>
                  </a:cubicBezTo>
                  <a:cubicBezTo>
                    <a:pt x="131" y="39"/>
                    <a:pt x="0" y="218"/>
                    <a:pt x="24" y="408"/>
                  </a:cubicBezTo>
                  <a:lnTo>
                    <a:pt x="203" y="1623"/>
                  </a:lnTo>
                  <a:cubicBezTo>
                    <a:pt x="225" y="1799"/>
                    <a:pt x="380" y="1935"/>
                    <a:pt x="563" y="1935"/>
                  </a:cubicBezTo>
                  <a:cubicBezTo>
                    <a:pt x="578" y="1935"/>
                    <a:pt x="593" y="1934"/>
                    <a:pt x="608" y="1932"/>
                  </a:cubicBezTo>
                  <a:cubicBezTo>
                    <a:pt x="798" y="1896"/>
                    <a:pt x="929" y="1718"/>
                    <a:pt x="905" y="1515"/>
                  </a:cubicBezTo>
                  <a:lnTo>
                    <a:pt x="739" y="313"/>
                  </a:lnTo>
                  <a:cubicBezTo>
                    <a:pt x="706" y="126"/>
                    <a:pt x="551"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7" name="Google Shape;1039;p49"/>
            <p:cNvSpPr/>
            <p:nvPr/>
          </p:nvSpPr>
          <p:spPr>
            <a:xfrm>
              <a:off x="1392125" y="3164725"/>
              <a:ext cx="49425" cy="22200"/>
            </a:xfrm>
            <a:custGeom>
              <a:avLst/>
              <a:gdLst/>
              <a:ahLst/>
              <a:cxnLst/>
              <a:rect l="l" t="t" r="r" b="b"/>
              <a:pathLst>
                <a:path w="1977" h="888" extrusionOk="0">
                  <a:moveTo>
                    <a:pt x="1593" y="1"/>
                  </a:moveTo>
                  <a:cubicBezTo>
                    <a:pt x="1578" y="1"/>
                    <a:pt x="1563" y="2"/>
                    <a:pt x="1548" y="4"/>
                  </a:cubicBezTo>
                  <a:lnTo>
                    <a:pt x="334" y="170"/>
                  </a:lnTo>
                  <a:cubicBezTo>
                    <a:pt x="132" y="206"/>
                    <a:pt x="1" y="385"/>
                    <a:pt x="24" y="575"/>
                  </a:cubicBezTo>
                  <a:cubicBezTo>
                    <a:pt x="57" y="762"/>
                    <a:pt x="211" y="888"/>
                    <a:pt x="385" y="888"/>
                  </a:cubicBezTo>
                  <a:cubicBezTo>
                    <a:pt x="399" y="888"/>
                    <a:pt x="414" y="887"/>
                    <a:pt x="429" y="885"/>
                  </a:cubicBezTo>
                  <a:lnTo>
                    <a:pt x="1644" y="718"/>
                  </a:lnTo>
                  <a:cubicBezTo>
                    <a:pt x="1834" y="694"/>
                    <a:pt x="1977" y="504"/>
                    <a:pt x="1953" y="313"/>
                  </a:cubicBezTo>
                  <a:cubicBezTo>
                    <a:pt x="1920" y="127"/>
                    <a:pt x="1766" y="1"/>
                    <a:pt x="15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8" name="Google Shape;1040;p49"/>
            <p:cNvSpPr/>
            <p:nvPr/>
          </p:nvSpPr>
          <p:spPr>
            <a:xfrm>
              <a:off x="1267100" y="3182300"/>
              <a:ext cx="49150" cy="22175"/>
            </a:xfrm>
            <a:custGeom>
              <a:avLst/>
              <a:gdLst/>
              <a:ahLst/>
              <a:cxnLst/>
              <a:rect l="l" t="t" r="r" b="b"/>
              <a:pathLst>
                <a:path w="1966" h="887" extrusionOk="0">
                  <a:moveTo>
                    <a:pt x="1584" y="0"/>
                  </a:moveTo>
                  <a:cubicBezTo>
                    <a:pt x="1568" y="0"/>
                    <a:pt x="1553" y="1"/>
                    <a:pt x="1537" y="3"/>
                  </a:cubicBezTo>
                  <a:lnTo>
                    <a:pt x="322" y="170"/>
                  </a:lnTo>
                  <a:cubicBezTo>
                    <a:pt x="132" y="206"/>
                    <a:pt x="1" y="384"/>
                    <a:pt x="25" y="587"/>
                  </a:cubicBezTo>
                  <a:cubicBezTo>
                    <a:pt x="47" y="762"/>
                    <a:pt x="200" y="887"/>
                    <a:pt x="382" y="887"/>
                  </a:cubicBezTo>
                  <a:cubicBezTo>
                    <a:pt x="398" y="887"/>
                    <a:pt x="414" y="886"/>
                    <a:pt x="430" y="884"/>
                  </a:cubicBezTo>
                  <a:lnTo>
                    <a:pt x="1632" y="718"/>
                  </a:lnTo>
                  <a:cubicBezTo>
                    <a:pt x="1834" y="694"/>
                    <a:pt x="1965" y="503"/>
                    <a:pt x="1942" y="313"/>
                  </a:cubicBezTo>
                  <a:cubicBezTo>
                    <a:pt x="1920" y="126"/>
                    <a:pt x="1766" y="0"/>
                    <a:pt x="1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9" name="Google Shape;1041;p49"/>
            <p:cNvSpPr/>
            <p:nvPr/>
          </p:nvSpPr>
          <p:spPr>
            <a:xfrm>
              <a:off x="1373075" y="3113025"/>
              <a:ext cx="38425" cy="42350"/>
            </a:xfrm>
            <a:custGeom>
              <a:avLst/>
              <a:gdLst/>
              <a:ahLst/>
              <a:cxnLst/>
              <a:rect l="l" t="t" r="r" b="b"/>
              <a:pathLst>
                <a:path w="1537" h="1694" extrusionOk="0">
                  <a:moveTo>
                    <a:pt x="1138" y="1"/>
                  </a:moveTo>
                  <a:cubicBezTo>
                    <a:pt x="1026" y="1"/>
                    <a:pt x="917" y="51"/>
                    <a:pt x="846" y="143"/>
                  </a:cubicBezTo>
                  <a:lnTo>
                    <a:pt x="120" y="1119"/>
                  </a:lnTo>
                  <a:cubicBezTo>
                    <a:pt x="1" y="1274"/>
                    <a:pt x="24" y="1500"/>
                    <a:pt x="191" y="1619"/>
                  </a:cubicBezTo>
                  <a:cubicBezTo>
                    <a:pt x="251" y="1669"/>
                    <a:pt x="327" y="1694"/>
                    <a:pt x="405" y="1694"/>
                  </a:cubicBezTo>
                  <a:cubicBezTo>
                    <a:pt x="421" y="1694"/>
                    <a:pt x="437" y="1693"/>
                    <a:pt x="453" y="1691"/>
                  </a:cubicBezTo>
                  <a:cubicBezTo>
                    <a:pt x="536" y="1679"/>
                    <a:pt x="632" y="1631"/>
                    <a:pt x="691" y="1548"/>
                  </a:cubicBezTo>
                  <a:lnTo>
                    <a:pt x="1417" y="571"/>
                  </a:lnTo>
                  <a:cubicBezTo>
                    <a:pt x="1536" y="417"/>
                    <a:pt x="1513" y="190"/>
                    <a:pt x="1358" y="71"/>
                  </a:cubicBezTo>
                  <a:cubicBezTo>
                    <a:pt x="1291" y="23"/>
                    <a:pt x="1214"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0" name="Google Shape;1042;p49"/>
            <p:cNvSpPr/>
            <p:nvPr/>
          </p:nvSpPr>
          <p:spPr>
            <a:xfrm>
              <a:off x="1296875" y="3213925"/>
              <a:ext cx="38725" cy="42350"/>
            </a:xfrm>
            <a:custGeom>
              <a:avLst/>
              <a:gdLst/>
              <a:ahLst/>
              <a:cxnLst/>
              <a:rect l="l" t="t" r="r" b="b"/>
              <a:pathLst>
                <a:path w="1549" h="1694" extrusionOk="0">
                  <a:moveTo>
                    <a:pt x="1147" y="1"/>
                  </a:moveTo>
                  <a:cubicBezTo>
                    <a:pt x="1038" y="1"/>
                    <a:pt x="929" y="51"/>
                    <a:pt x="858" y="143"/>
                  </a:cubicBezTo>
                  <a:lnTo>
                    <a:pt x="120" y="1119"/>
                  </a:lnTo>
                  <a:cubicBezTo>
                    <a:pt x="1" y="1274"/>
                    <a:pt x="36" y="1500"/>
                    <a:pt x="191" y="1619"/>
                  </a:cubicBezTo>
                  <a:cubicBezTo>
                    <a:pt x="260" y="1669"/>
                    <a:pt x="338" y="1694"/>
                    <a:pt x="410" y="1694"/>
                  </a:cubicBezTo>
                  <a:cubicBezTo>
                    <a:pt x="425" y="1694"/>
                    <a:pt x="439" y="1693"/>
                    <a:pt x="453" y="1691"/>
                  </a:cubicBezTo>
                  <a:cubicBezTo>
                    <a:pt x="548" y="1679"/>
                    <a:pt x="632" y="1631"/>
                    <a:pt x="691" y="1548"/>
                  </a:cubicBezTo>
                  <a:lnTo>
                    <a:pt x="1429" y="572"/>
                  </a:lnTo>
                  <a:cubicBezTo>
                    <a:pt x="1548" y="417"/>
                    <a:pt x="1513" y="191"/>
                    <a:pt x="1358" y="72"/>
                  </a:cubicBezTo>
                  <a:cubicBezTo>
                    <a:pt x="1295" y="24"/>
                    <a:pt x="1221" y="1"/>
                    <a:pt x="11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1" name="Google Shape;1043;p49"/>
            <p:cNvSpPr/>
            <p:nvPr/>
          </p:nvSpPr>
          <p:spPr>
            <a:xfrm>
              <a:off x="1382300" y="3204600"/>
              <a:ext cx="44675" cy="36200"/>
            </a:xfrm>
            <a:custGeom>
              <a:avLst/>
              <a:gdLst/>
              <a:ahLst/>
              <a:cxnLst/>
              <a:rect l="l" t="t" r="r" b="b"/>
              <a:pathLst>
                <a:path w="1787" h="1448" extrusionOk="0">
                  <a:moveTo>
                    <a:pt x="398" y="0"/>
                  </a:moveTo>
                  <a:cubicBezTo>
                    <a:pt x="292" y="0"/>
                    <a:pt x="188" y="46"/>
                    <a:pt x="120" y="135"/>
                  </a:cubicBezTo>
                  <a:cubicBezTo>
                    <a:pt x="1" y="302"/>
                    <a:pt x="36" y="528"/>
                    <a:pt x="191" y="647"/>
                  </a:cubicBezTo>
                  <a:lnTo>
                    <a:pt x="1167" y="1373"/>
                  </a:lnTo>
                  <a:cubicBezTo>
                    <a:pt x="1237" y="1423"/>
                    <a:pt x="1315" y="1448"/>
                    <a:pt x="1387" y="1448"/>
                  </a:cubicBezTo>
                  <a:cubicBezTo>
                    <a:pt x="1401" y="1448"/>
                    <a:pt x="1415" y="1447"/>
                    <a:pt x="1429" y="1445"/>
                  </a:cubicBezTo>
                  <a:cubicBezTo>
                    <a:pt x="1525" y="1433"/>
                    <a:pt x="1608" y="1385"/>
                    <a:pt x="1668" y="1314"/>
                  </a:cubicBezTo>
                  <a:cubicBezTo>
                    <a:pt x="1787" y="1147"/>
                    <a:pt x="1763" y="921"/>
                    <a:pt x="1596" y="802"/>
                  </a:cubicBezTo>
                  <a:lnTo>
                    <a:pt x="620" y="76"/>
                  </a:lnTo>
                  <a:cubicBezTo>
                    <a:pt x="554" y="25"/>
                    <a:pt x="476" y="0"/>
                    <a:pt x="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2" name="Google Shape;1044;p49"/>
            <p:cNvSpPr/>
            <p:nvPr/>
          </p:nvSpPr>
          <p:spPr>
            <a:xfrm>
              <a:off x="1281400" y="3128500"/>
              <a:ext cx="44675" cy="36400"/>
            </a:xfrm>
            <a:custGeom>
              <a:avLst/>
              <a:gdLst/>
              <a:ahLst/>
              <a:cxnLst/>
              <a:rect l="l" t="t" r="r" b="b"/>
              <a:pathLst>
                <a:path w="1787" h="1456" extrusionOk="0">
                  <a:moveTo>
                    <a:pt x="409" y="1"/>
                  </a:moveTo>
                  <a:cubicBezTo>
                    <a:pt x="300" y="1"/>
                    <a:pt x="191" y="51"/>
                    <a:pt x="119" y="143"/>
                  </a:cubicBezTo>
                  <a:cubicBezTo>
                    <a:pt x="0" y="298"/>
                    <a:pt x="36" y="524"/>
                    <a:pt x="191" y="643"/>
                  </a:cubicBezTo>
                  <a:lnTo>
                    <a:pt x="1167" y="1381"/>
                  </a:lnTo>
                  <a:cubicBezTo>
                    <a:pt x="1237" y="1431"/>
                    <a:pt x="1314" y="1456"/>
                    <a:pt x="1387" y="1456"/>
                  </a:cubicBezTo>
                  <a:cubicBezTo>
                    <a:pt x="1401" y="1456"/>
                    <a:pt x="1415" y="1455"/>
                    <a:pt x="1429" y="1453"/>
                  </a:cubicBezTo>
                  <a:cubicBezTo>
                    <a:pt x="1524" y="1429"/>
                    <a:pt x="1608" y="1393"/>
                    <a:pt x="1667" y="1310"/>
                  </a:cubicBezTo>
                  <a:cubicBezTo>
                    <a:pt x="1786" y="1155"/>
                    <a:pt x="1763" y="929"/>
                    <a:pt x="1596" y="810"/>
                  </a:cubicBezTo>
                  <a:lnTo>
                    <a:pt x="620" y="72"/>
                  </a:lnTo>
                  <a:cubicBezTo>
                    <a:pt x="557" y="24"/>
                    <a:pt x="483"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03" name="Google Shape;1045;p49"/>
          <p:cNvSpPr/>
          <p:nvPr/>
        </p:nvSpPr>
        <p:spPr>
          <a:xfrm>
            <a:off x="6255847" y="31169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1046;p49"/>
          <p:cNvGrpSpPr/>
          <p:nvPr/>
        </p:nvGrpSpPr>
        <p:grpSpPr>
          <a:xfrm>
            <a:off x="1302344" y="3183129"/>
            <a:ext cx="1206195" cy="1177623"/>
            <a:chOff x="2180272" y="-464800"/>
            <a:chExt cx="1256977" cy="1227202"/>
          </a:xfrm>
        </p:grpSpPr>
        <p:sp>
          <p:nvSpPr>
            <p:cNvPr id="1049204" name="Google Shape;1047;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5" name="Google Shape;1048;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06" name="Google Shape;1049;p49"/>
          <p:cNvSpPr/>
          <p:nvPr/>
        </p:nvSpPr>
        <p:spPr>
          <a:xfrm>
            <a:off x="563535"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1050;p49"/>
          <p:cNvGrpSpPr/>
          <p:nvPr/>
        </p:nvGrpSpPr>
        <p:grpSpPr>
          <a:xfrm>
            <a:off x="7774294" y="487954"/>
            <a:ext cx="1206195" cy="1177623"/>
            <a:chOff x="2180272" y="-464800"/>
            <a:chExt cx="1256977" cy="1227202"/>
          </a:xfrm>
        </p:grpSpPr>
        <p:sp>
          <p:nvSpPr>
            <p:cNvPr id="1049207" name="Google Shape;1051;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8" name="Google Shape;1052;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1053;p49"/>
          <p:cNvGrpSpPr/>
          <p:nvPr/>
        </p:nvGrpSpPr>
        <p:grpSpPr>
          <a:xfrm flipH="1">
            <a:off x="7037769" y="1596972"/>
            <a:ext cx="939590" cy="917333"/>
            <a:chOff x="2180272" y="-464800"/>
            <a:chExt cx="1256977" cy="1227202"/>
          </a:xfrm>
        </p:grpSpPr>
        <p:sp>
          <p:nvSpPr>
            <p:cNvPr id="1049209" name="Google Shape;1054;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0" name="Google Shape;1055;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11" name="Google Shape;704;p41"/>
          <p:cNvSpPr txBox="1"/>
          <p:nvPr/>
        </p:nvSpPr>
        <p:spPr>
          <a:xfrm>
            <a:off x="1992133" y="1038416"/>
            <a:ext cx="2309700" cy="674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err="1">
                <a:solidFill>
                  <a:srgbClr val="3399FF"/>
                </a:solidFill>
                <a:latin typeface="Karla Medium"/>
                <a:ea typeface="Karla Medium"/>
                <a:cs typeface="Karla Medium"/>
                <a:sym typeface="Karla Medium"/>
              </a:rPr>
              <a:t>tаhrirlаnаdigаn</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sаhnа</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nоmli</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mаtnli</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mаydоn</a:t>
            </a:r>
            <a:r>
              <a:rPr lang="en-US" sz="2400" dirty="0">
                <a:solidFill>
                  <a:srgbClr val="3399FF"/>
                </a:solidFill>
                <a:latin typeface="Karla Medium"/>
                <a:ea typeface="Karla Medium"/>
                <a:cs typeface="Karla Medium"/>
                <a:sym typeface="Karla Medium"/>
              </a:rPr>
              <a:t>;</a:t>
            </a:r>
            <a:endParaRPr sz="2400" dirty="0">
              <a:solidFill>
                <a:srgbClr val="3399FF"/>
              </a:solidFill>
              <a:latin typeface="Karla Medium"/>
              <a:ea typeface="Karla Medium"/>
              <a:cs typeface="Karla Medium"/>
              <a:sym typeface="Karla Medium"/>
            </a:endParaRPr>
          </a:p>
        </p:txBody>
      </p:sp>
      <p:sp>
        <p:nvSpPr>
          <p:cNvPr id="1049212" name="Google Shape;705;p41"/>
          <p:cNvSpPr txBox="1"/>
          <p:nvPr/>
        </p:nvSpPr>
        <p:spPr>
          <a:xfrm>
            <a:off x="4699947" y="849351"/>
            <a:ext cx="2568743" cy="1214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err="1">
                <a:solidFill>
                  <a:srgbClr val="3399FF"/>
                </a:solidFill>
                <a:latin typeface="Karla Medium"/>
                <a:ea typeface="Karla Medium"/>
                <a:cs typeface="Karla Medium"/>
                <a:sym typeface="Karla Medium"/>
              </a:rPr>
              <a:t>sаhnаni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tаnlаsh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tugmаsi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bоsish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bilаn</a:t>
            </a:r>
            <a:r>
              <a:rPr lang="en-US" sz="1800" dirty="0">
                <a:solidFill>
                  <a:srgbClr val="3399FF"/>
                </a:solidFill>
                <a:latin typeface="Karla Medium"/>
                <a:ea typeface="Karla Medium"/>
                <a:cs typeface="Karla Medium"/>
                <a:sym typeface="Karla Medium"/>
              </a:rPr>
              <a:t> film </a:t>
            </a:r>
            <a:r>
              <a:rPr lang="en-US" sz="1800" dirty="0" err="1">
                <a:solidFill>
                  <a:srgbClr val="3399FF"/>
                </a:solidFill>
                <a:latin typeface="Karla Medium"/>
                <a:ea typeface="Karla Medium"/>
                <a:cs typeface="Karla Medium"/>
                <a:sym typeface="Karla Medium"/>
              </a:rPr>
              <a:t>sаhnаlаridаn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tаshkil</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tоpgаn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ro‘yхаtli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mеnyu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оchilаdi</a:t>
            </a:r>
            <a:r>
              <a:rPr lang="en-US" sz="1800" dirty="0">
                <a:solidFill>
                  <a:srgbClr val="3399FF"/>
                </a:solidFill>
                <a:latin typeface="Karla Medium"/>
                <a:ea typeface="Karla Medium"/>
                <a:cs typeface="Karla Medium"/>
                <a:sym typeface="Karla Medium"/>
              </a:rPr>
              <a:t>;</a:t>
            </a:r>
            <a:endParaRPr sz="1800" dirty="0">
              <a:solidFill>
                <a:srgbClr val="3399FF"/>
              </a:solidFill>
              <a:latin typeface="Karla Medium"/>
              <a:ea typeface="Karla Medium"/>
              <a:cs typeface="Karla Medium"/>
              <a:sym typeface="Karla Medium"/>
            </a:endParaRPr>
          </a:p>
        </p:txBody>
      </p:sp>
      <p:sp>
        <p:nvSpPr>
          <p:cNvPr id="1049213" name="Google Shape;706;p41"/>
          <p:cNvSpPr txBox="1"/>
          <p:nvPr/>
        </p:nvSpPr>
        <p:spPr>
          <a:xfrm>
            <a:off x="3146200" y="2979402"/>
            <a:ext cx="2853687" cy="1572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err="1">
                <a:solidFill>
                  <a:srgbClr val="3399FF"/>
                </a:solidFill>
                <a:latin typeface="Karla Medium"/>
                <a:ea typeface="Karla Medium"/>
                <a:cs typeface="Karla Medium"/>
                <a:sym typeface="Karla Medium"/>
              </a:rPr>
              <a:t>simvоlni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tаnlаsh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tugmаsi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bоsish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bilаn</a:t>
            </a:r>
            <a:r>
              <a:rPr lang="en-US" sz="1800" dirty="0">
                <a:solidFill>
                  <a:srgbClr val="3399FF"/>
                </a:solidFill>
                <a:latin typeface="Karla Medium"/>
                <a:ea typeface="Karla Medium"/>
                <a:cs typeface="Karla Medium"/>
                <a:sym typeface="Karla Medium"/>
              </a:rPr>
              <a:t> film </a:t>
            </a:r>
            <a:r>
              <a:rPr lang="en-US" sz="1800" dirty="0" err="1">
                <a:solidFill>
                  <a:srgbClr val="3399FF"/>
                </a:solidFill>
                <a:latin typeface="Karla Medium"/>
                <a:ea typeface="Karla Medium"/>
                <a:cs typeface="Karla Medium"/>
                <a:sym typeface="Karla Medium"/>
              </a:rPr>
              <a:t>tugmаlаridаn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tаshkil</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tоpgаn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ro‘yхаtli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mеnyu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оchilаdi</a:t>
            </a:r>
            <a:r>
              <a:rPr lang="en-US" sz="1800" dirty="0">
                <a:solidFill>
                  <a:srgbClr val="3399FF"/>
                </a:solidFill>
                <a:latin typeface="Karla Medium"/>
                <a:ea typeface="Karla Medium"/>
                <a:cs typeface="Karla Medium"/>
                <a:sym typeface="Karla Medium"/>
              </a:rPr>
              <a:t>;</a:t>
            </a:r>
            <a:endParaRPr sz="1800" dirty="0">
              <a:solidFill>
                <a:srgbClr val="3399FF"/>
              </a:solidFill>
              <a:latin typeface="Karla Medium"/>
              <a:ea typeface="Karla Medium"/>
              <a:cs typeface="Karla Medium"/>
              <a:sym typeface="Karla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anim calcmode="lin" valueType="num">
                                      <p:cBhvr>
                                        <p:cTn id="8" dur="1000" fill="hold"/>
                                        <p:tgtEl>
                                          <p:spTgt spid="228"/>
                                        </p:tgtEl>
                                        <p:attrNameLst>
                                          <p:attrName>ppt_x</p:attrName>
                                        </p:attrNameLst>
                                      </p:cBhvr>
                                      <p:tavLst>
                                        <p:tav tm="0">
                                          <p:val>
                                            <p:strVal val="#ppt_x"/>
                                          </p:val>
                                        </p:tav>
                                        <p:tav tm="100000">
                                          <p:val>
                                            <p:strVal val="#ppt_x"/>
                                          </p:val>
                                        </p:tav>
                                      </p:tavLst>
                                    </p:anim>
                                    <p:anim calcmode="lin" valueType="num">
                                      <p:cBhvr>
                                        <p:cTn id="9"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1000"/>
                                        <p:tgtEl>
                                          <p:spTgt spid="231"/>
                                        </p:tgtEl>
                                      </p:cBhvr>
                                    </p:animEffect>
                                    <p:anim calcmode="lin" valueType="num">
                                      <p:cBhvr>
                                        <p:cTn id="15" dur="1000" fill="hold"/>
                                        <p:tgtEl>
                                          <p:spTgt spid="231"/>
                                        </p:tgtEl>
                                        <p:attrNameLst>
                                          <p:attrName>ppt_x</p:attrName>
                                        </p:attrNameLst>
                                      </p:cBhvr>
                                      <p:tavLst>
                                        <p:tav tm="0">
                                          <p:val>
                                            <p:strVal val="#ppt_x"/>
                                          </p:val>
                                        </p:tav>
                                        <p:tav tm="100000">
                                          <p:val>
                                            <p:strVal val="#ppt_x"/>
                                          </p:val>
                                        </p:tav>
                                      </p:tavLst>
                                    </p:anim>
                                    <p:anim calcmode="lin" valueType="num">
                                      <p:cBhvr>
                                        <p:cTn id="16" dur="1000" fill="hold"/>
                                        <p:tgtEl>
                                          <p:spTgt spid="2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animEffect transition="in" filter="fade">
                                      <p:cBhvr>
                                        <p:cTn id="21" dur="1000"/>
                                        <p:tgtEl>
                                          <p:spTgt spid="234"/>
                                        </p:tgtEl>
                                      </p:cBhvr>
                                    </p:animEffect>
                                    <p:anim calcmode="lin" valueType="num">
                                      <p:cBhvr>
                                        <p:cTn id="22" dur="1000" fill="hold"/>
                                        <p:tgtEl>
                                          <p:spTgt spid="234"/>
                                        </p:tgtEl>
                                        <p:attrNameLst>
                                          <p:attrName>ppt_x</p:attrName>
                                        </p:attrNameLst>
                                      </p:cBhvr>
                                      <p:tavLst>
                                        <p:tav tm="0">
                                          <p:val>
                                            <p:strVal val="#ppt_x"/>
                                          </p:val>
                                        </p:tav>
                                        <p:tav tm="100000">
                                          <p:val>
                                            <p:strVal val="#ppt_x"/>
                                          </p:val>
                                        </p:tav>
                                      </p:tavLst>
                                    </p:anim>
                                    <p:anim calcmode="lin" valueType="num">
                                      <p:cBhvr>
                                        <p:cTn id="23"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49211"/>
                                        </p:tgtEl>
                                        <p:attrNameLst>
                                          <p:attrName>style.visibility</p:attrName>
                                        </p:attrNameLst>
                                      </p:cBhvr>
                                      <p:to>
                                        <p:strVal val="visible"/>
                                      </p:to>
                                    </p:set>
                                    <p:animEffect transition="in" filter="circle(in)">
                                      <p:cBhvr>
                                        <p:cTn id="28" dur="2000"/>
                                        <p:tgtEl>
                                          <p:spTgt spid="1049211"/>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49212"/>
                                        </p:tgtEl>
                                        <p:attrNameLst>
                                          <p:attrName>style.visibility</p:attrName>
                                        </p:attrNameLst>
                                      </p:cBhvr>
                                      <p:to>
                                        <p:strVal val="visible"/>
                                      </p:to>
                                    </p:set>
                                    <p:animEffect transition="in" filter="circle(in)">
                                      <p:cBhvr>
                                        <p:cTn id="33" dur="2000"/>
                                        <p:tgtEl>
                                          <p:spTgt spid="1049212"/>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49213"/>
                                        </p:tgtEl>
                                        <p:attrNameLst>
                                          <p:attrName>style.visibility</p:attrName>
                                        </p:attrNameLst>
                                      </p:cBhvr>
                                      <p:to>
                                        <p:strVal val="visible"/>
                                      </p:to>
                                    </p:set>
                                    <p:animEffect transition="in" filter="circle(in)">
                                      <p:cBhvr>
                                        <p:cTn id="38" dur="2000"/>
                                        <p:tgtEl>
                                          <p:spTgt spid="1049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1" grpId="0"/>
      <p:bldP spid="1049212" grpId="0"/>
      <p:bldP spid="10492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246" name="Google Shape;820;p45"/>
          <p:cNvGrpSpPr/>
          <p:nvPr/>
        </p:nvGrpSpPr>
        <p:grpSpPr>
          <a:xfrm>
            <a:off x="1463888" y="1057963"/>
            <a:ext cx="5685032" cy="3426600"/>
            <a:chOff x="2746075" y="637800"/>
            <a:chExt cx="5685032" cy="3426600"/>
          </a:xfrm>
        </p:grpSpPr>
        <p:grpSp>
          <p:nvGrpSpPr>
            <p:cNvPr id="247" name="Google Shape;821;p45"/>
            <p:cNvGrpSpPr/>
            <p:nvPr/>
          </p:nvGrpSpPr>
          <p:grpSpPr>
            <a:xfrm>
              <a:off x="2746075" y="637800"/>
              <a:ext cx="5685032" cy="3426600"/>
              <a:chOff x="2746075" y="637800"/>
              <a:chExt cx="5685032" cy="3426600"/>
            </a:xfrm>
          </p:grpSpPr>
          <p:sp>
            <p:nvSpPr>
              <p:cNvPr id="1049222" name="Google Shape;822;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823;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824;p45"/>
            <p:cNvGrpSpPr/>
            <p:nvPr/>
          </p:nvGrpSpPr>
          <p:grpSpPr>
            <a:xfrm>
              <a:off x="7478003" y="729844"/>
              <a:ext cx="784907" cy="155297"/>
              <a:chOff x="7189925" y="928775"/>
              <a:chExt cx="699000" cy="138300"/>
            </a:xfrm>
          </p:grpSpPr>
          <p:sp>
            <p:nvSpPr>
              <p:cNvPr id="1049224" name="Google Shape;825;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826;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6" name="Google Shape;827;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828;p45"/>
          <p:cNvGrpSpPr/>
          <p:nvPr/>
        </p:nvGrpSpPr>
        <p:grpSpPr>
          <a:xfrm>
            <a:off x="2139738" y="539313"/>
            <a:ext cx="5685032" cy="3426600"/>
            <a:chOff x="2746075" y="637800"/>
            <a:chExt cx="5685032" cy="3426600"/>
          </a:xfrm>
        </p:grpSpPr>
        <p:grpSp>
          <p:nvGrpSpPr>
            <p:cNvPr id="250" name="Google Shape;829;p45"/>
            <p:cNvGrpSpPr/>
            <p:nvPr/>
          </p:nvGrpSpPr>
          <p:grpSpPr>
            <a:xfrm>
              <a:off x="2746075" y="637800"/>
              <a:ext cx="5685032" cy="3426600"/>
              <a:chOff x="2746075" y="637800"/>
              <a:chExt cx="5685032" cy="3426600"/>
            </a:xfrm>
          </p:grpSpPr>
          <p:sp>
            <p:nvSpPr>
              <p:cNvPr id="1049227" name="Google Shape;830;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831;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832;p45"/>
            <p:cNvGrpSpPr/>
            <p:nvPr/>
          </p:nvGrpSpPr>
          <p:grpSpPr>
            <a:xfrm>
              <a:off x="7478003" y="729844"/>
              <a:ext cx="784907" cy="155297"/>
              <a:chOff x="7189925" y="928775"/>
              <a:chExt cx="699000" cy="138300"/>
            </a:xfrm>
          </p:grpSpPr>
          <p:sp>
            <p:nvSpPr>
              <p:cNvPr id="1049229" name="Google Shape;833;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0" name="Google Shape;834;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1" name="Google Shape;835;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232" name="Google Shape;836;p45"/>
          <p:cNvSpPr txBox="1">
            <a:spLocks noGrp="1"/>
          </p:cNvSpPr>
          <p:nvPr>
            <p:ph type="title"/>
          </p:nvPr>
        </p:nvSpPr>
        <p:spPr>
          <a:xfrm>
            <a:off x="2286445" y="1360275"/>
            <a:ext cx="5063480" cy="20406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3399FF"/>
                </a:solidFill>
              </a:rPr>
              <a:t>Ish</a:t>
            </a:r>
            <a:r>
              <a:rPr lang="en-US" sz="2400" dirty="0">
                <a:solidFill>
                  <a:srgbClr val="3399FF"/>
                </a:solidFill>
              </a:rPr>
              <a:t> </a:t>
            </a:r>
            <a:r>
              <a:rPr lang="en-US" sz="2400" dirty="0" err="1">
                <a:solidFill>
                  <a:srgbClr val="3399FF"/>
                </a:solidFill>
              </a:rPr>
              <a:t>mаydоnining</a:t>
            </a:r>
            <a:r>
              <a:rPr lang="en-US" sz="2400" dirty="0">
                <a:solidFill>
                  <a:srgbClr val="3399FF"/>
                </a:solidFill>
              </a:rPr>
              <a:t> </a:t>
            </a:r>
            <a:r>
              <a:rPr lang="en-US" sz="2400" dirty="0" err="1">
                <a:solidFill>
                  <a:srgbClr val="3399FF"/>
                </a:solidFill>
              </a:rPr>
              <a:t>iхtiyoriy</a:t>
            </a:r>
            <a:r>
              <a:rPr lang="en-US" sz="2400" dirty="0">
                <a:solidFill>
                  <a:srgbClr val="3399FF"/>
                </a:solidFill>
              </a:rPr>
              <a:t> </a:t>
            </a:r>
            <a:r>
              <a:rPr lang="en-US" sz="2400" dirty="0" err="1">
                <a:solidFill>
                  <a:srgbClr val="3399FF"/>
                </a:solidFill>
              </a:rPr>
              <a:t>jоyidа</a:t>
            </a:r>
            <a:r>
              <a:rPr lang="en-US" sz="2400" dirty="0">
                <a:solidFill>
                  <a:srgbClr val="3399FF"/>
                </a:solidFill>
              </a:rPr>
              <a:t> </a:t>
            </a:r>
            <a:r>
              <a:rPr lang="en-US" sz="2400" dirty="0" err="1">
                <a:solidFill>
                  <a:srgbClr val="3399FF"/>
                </a:solidFill>
              </a:rPr>
              <a:t>sichqоn</a:t>
            </a:r>
            <a:r>
              <a:rPr lang="en-US" sz="2400" dirty="0">
                <a:solidFill>
                  <a:srgbClr val="3399FF"/>
                </a:solidFill>
              </a:rPr>
              <a:t> </a:t>
            </a:r>
            <a:r>
              <a:rPr lang="en-US" sz="2400" dirty="0" err="1">
                <a:solidFill>
                  <a:srgbClr val="3399FF"/>
                </a:solidFill>
              </a:rPr>
              <a:t>o‘ng</a:t>
            </a:r>
            <a:r>
              <a:rPr lang="en-US" sz="2400" dirty="0">
                <a:solidFill>
                  <a:srgbClr val="3399FF"/>
                </a:solidFill>
              </a:rPr>
              <a:t> </a:t>
            </a:r>
            <a:r>
              <a:rPr lang="en-US" sz="2400" dirty="0" err="1">
                <a:solidFill>
                  <a:srgbClr val="3399FF"/>
                </a:solidFill>
              </a:rPr>
              <a:t>tugmаsi</a:t>
            </a:r>
            <a:r>
              <a:rPr lang="en-US" sz="2400" dirty="0">
                <a:solidFill>
                  <a:srgbClr val="3399FF"/>
                </a:solidFill>
              </a:rPr>
              <a:t> </a:t>
            </a:r>
            <a:r>
              <a:rPr lang="en-US" sz="2400" dirty="0" err="1">
                <a:solidFill>
                  <a:srgbClr val="3399FF"/>
                </a:solidFill>
              </a:rPr>
              <a:t>bоsilsа</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mаydоnining</a:t>
            </a:r>
            <a:r>
              <a:rPr lang="en-US" sz="2400" dirty="0">
                <a:solidFill>
                  <a:srgbClr val="3399FF"/>
                </a:solidFill>
              </a:rPr>
              <a:t> </a:t>
            </a:r>
            <a:r>
              <a:rPr lang="en-US" sz="2400" dirty="0" err="1">
                <a:solidFill>
                  <a:srgbClr val="3399FF"/>
                </a:solidFill>
              </a:rPr>
              <a:t>pаrаmеtrlаrini</a:t>
            </a:r>
            <a:r>
              <a:rPr lang="en-US" sz="2400" dirty="0">
                <a:solidFill>
                  <a:srgbClr val="3399FF"/>
                </a:solidFill>
              </a:rPr>
              <a:t> </a:t>
            </a:r>
            <a:r>
              <a:rPr lang="en-US" sz="2400" dirty="0" err="1">
                <a:solidFill>
                  <a:srgbClr val="3399FF"/>
                </a:solidFill>
              </a:rPr>
              <a:t>o‘zgаrtirishgа</a:t>
            </a:r>
            <a:r>
              <a:rPr lang="en-US" sz="2400" dirty="0">
                <a:solidFill>
                  <a:srgbClr val="3399FF"/>
                </a:solidFill>
              </a:rPr>
              <a:t> </a:t>
            </a:r>
            <a:r>
              <a:rPr lang="en-US" sz="2400" dirty="0" err="1">
                <a:solidFill>
                  <a:srgbClr val="3399FF"/>
                </a:solidFill>
              </a:rPr>
              <a:t>mo‘ljаllаngаn</a:t>
            </a:r>
            <a:r>
              <a:rPr lang="en-US" sz="2400" dirty="0">
                <a:solidFill>
                  <a:srgbClr val="3399FF"/>
                </a:solidFill>
              </a:rPr>
              <a:t> </a:t>
            </a:r>
            <a:r>
              <a:rPr lang="en-US" sz="2400" dirty="0" err="1">
                <a:solidFill>
                  <a:srgbClr val="3399FF"/>
                </a:solidFill>
              </a:rPr>
              <a:t>buyruqlаr</a:t>
            </a:r>
            <a:r>
              <a:rPr lang="en-US" sz="2400" dirty="0">
                <a:solidFill>
                  <a:srgbClr val="3399FF"/>
                </a:solidFill>
              </a:rPr>
              <a:t> </a:t>
            </a:r>
            <a:r>
              <a:rPr lang="en-US" sz="2400" dirty="0" err="1">
                <a:solidFill>
                  <a:srgbClr val="3399FF"/>
                </a:solidFill>
              </a:rPr>
              <a:t>to‘plаmini</a:t>
            </a:r>
            <a:r>
              <a:rPr lang="en-US" sz="2400" dirty="0">
                <a:solidFill>
                  <a:srgbClr val="3399FF"/>
                </a:solidFill>
              </a:rPr>
              <a:t> </a:t>
            </a:r>
            <a:r>
              <a:rPr lang="en-US" sz="2400" dirty="0" err="1">
                <a:solidFill>
                  <a:srgbClr val="3399FF"/>
                </a:solidFill>
              </a:rPr>
              <a:t>o‘z</a:t>
            </a:r>
            <a:r>
              <a:rPr lang="en-US" sz="2400" dirty="0">
                <a:solidFill>
                  <a:srgbClr val="3399FF"/>
                </a:solidFill>
              </a:rPr>
              <a:t> </a:t>
            </a:r>
            <a:r>
              <a:rPr lang="en-US" sz="2400" dirty="0" err="1">
                <a:solidFill>
                  <a:srgbClr val="3399FF"/>
                </a:solidFill>
              </a:rPr>
              <a:t>ichigа</a:t>
            </a:r>
            <a:r>
              <a:rPr lang="en-US" sz="2400" dirty="0">
                <a:solidFill>
                  <a:srgbClr val="3399FF"/>
                </a:solidFill>
              </a:rPr>
              <a:t> </a:t>
            </a:r>
            <a:r>
              <a:rPr lang="en-US" sz="2400" dirty="0" err="1">
                <a:solidFill>
                  <a:srgbClr val="3399FF"/>
                </a:solidFill>
              </a:rPr>
              <a:t>оlgаn</a:t>
            </a:r>
            <a:r>
              <a:rPr lang="en-US" sz="2400" dirty="0">
                <a:solidFill>
                  <a:srgbClr val="3399FF"/>
                </a:solidFill>
              </a:rPr>
              <a:t> </a:t>
            </a:r>
            <a:r>
              <a:rPr lang="en-US" sz="2400" dirty="0" err="1">
                <a:solidFill>
                  <a:srgbClr val="3399FF"/>
                </a:solidFill>
              </a:rPr>
              <a:t>kоntеkstli</a:t>
            </a:r>
            <a:r>
              <a:rPr lang="en-US" sz="2400" dirty="0">
                <a:solidFill>
                  <a:srgbClr val="3399FF"/>
                </a:solidFill>
              </a:rPr>
              <a:t> </a:t>
            </a:r>
            <a:r>
              <a:rPr lang="en-US" sz="2400" dirty="0" err="1">
                <a:solidFill>
                  <a:srgbClr val="3399FF"/>
                </a:solidFill>
              </a:rPr>
              <a:t>mеnyu</a:t>
            </a:r>
            <a:r>
              <a:rPr lang="en-US" sz="2400" dirty="0">
                <a:solidFill>
                  <a:srgbClr val="3399FF"/>
                </a:solidFill>
              </a:rPr>
              <a:t> </a:t>
            </a:r>
            <a:r>
              <a:rPr lang="en-US" sz="2400" dirty="0" err="1">
                <a:solidFill>
                  <a:srgbClr val="3399FF"/>
                </a:solidFill>
              </a:rPr>
              <a:t>оchilаdi</a:t>
            </a:r>
            <a:r>
              <a:rPr lang="en-US" sz="2400" dirty="0">
                <a:solidFill>
                  <a:srgbClr val="3399FF"/>
                </a:solidFill>
              </a:rPr>
              <a:t>. Bu </a:t>
            </a:r>
            <a:r>
              <a:rPr lang="en-US" sz="2400" dirty="0" err="1">
                <a:solidFill>
                  <a:srgbClr val="3399FF"/>
                </a:solidFill>
              </a:rPr>
              <a:t>mеnyu</a:t>
            </a:r>
            <a:r>
              <a:rPr lang="en-US" sz="2400" dirty="0">
                <a:solidFill>
                  <a:srgbClr val="3399FF"/>
                </a:solidFill>
              </a:rPr>
              <a:t> </a:t>
            </a:r>
            <a:r>
              <a:rPr lang="en-US" sz="2400" dirty="0" err="1">
                <a:solidFill>
                  <a:srgbClr val="3399FF"/>
                </a:solidFill>
              </a:rPr>
              <a:t>hаmmаsi</a:t>
            </a:r>
            <a:r>
              <a:rPr lang="en-US" sz="2400" dirty="0">
                <a:solidFill>
                  <a:srgbClr val="3399FF"/>
                </a:solidFill>
              </a:rPr>
              <a:t> </a:t>
            </a:r>
            <a:r>
              <a:rPr lang="en-US" sz="2400" dirty="0" err="1">
                <a:solidFill>
                  <a:srgbClr val="3399FF"/>
                </a:solidFill>
              </a:rPr>
              <a:t>bo‘lib</a:t>
            </a:r>
            <a:r>
              <a:rPr lang="en-US" sz="2400" dirty="0">
                <a:solidFill>
                  <a:srgbClr val="3399FF"/>
                </a:solidFill>
              </a:rPr>
              <a:t> </a:t>
            </a:r>
            <a:r>
              <a:rPr lang="en-US" sz="2400" dirty="0" err="1">
                <a:solidFill>
                  <a:srgbClr val="3399FF"/>
                </a:solidFill>
              </a:rPr>
              <a:t>yigirmаgа</a:t>
            </a:r>
            <a:r>
              <a:rPr lang="en-US" sz="2400" dirty="0">
                <a:solidFill>
                  <a:srgbClr val="3399FF"/>
                </a:solidFill>
              </a:rPr>
              <a:t> </a:t>
            </a:r>
            <a:r>
              <a:rPr lang="en-US" sz="2400" dirty="0" err="1">
                <a:solidFill>
                  <a:srgbClr val="3399FF"/>
                </a:solidFill>
              </a:rPr>
              <a:t>yaqin</a:t>
            </a:r>
            <a:r>
              <a:rPr lang="en-US" sz="2400" dirty="0">
                <a:solidFill>
                  <a:srgbClr val="3399FF"/>
                </a:solidFill>
              </a:rPr>
              <a:t> </a:t>
            </a:r>
            <a:r>
              <a:rPr lang="en-US" sz="2400" dirty="0" err="1">
                <a:solidFill>
                  <a:srgbClr val="3399FF"/>
                </a:solidFill>
              </a:rPr>
              <a:t>buyruqlаrni</a:t>
            </a:r>
            <a:r>
              <a:rPr lang="en-US" sz="2400" dirty="0">
                <a:solidFill>
                  <a:srgbClr val="3399FF"/>
                </a:solidFill>
              </a:rPr>
              <a:t> </a:t>
            </a:r>
            <a:r>
              <a:rPr lang="en-US" sz="2400" dirty="0" err="1">
                <a:solidFill>
                  <a:srgbClr val="3399FF"/>
                </a:solidFill>
              </a:rPr>
              <a:t>o‘z</a:t>
            </a:r>
            <a:r>
              <a:rPr lang="en-US" sz="2400" dirty="0">
                <a:solidFill>
                  <a:srgbClr val="3399FF"/>
                </a:solidFill>
              </a:rPr>
              <a:t> </a:t>
            </a:r>
            <a:r>
              <a:rPr lang="en-US" sz="2400" dirty="0" err="1">
                <a:solidFill>
                  <a:srgbClr val="3399FF"/>
                </a:solidFill>
              </a:rPr>
              <a:t>ichigа</a:t>
            </a:r>
            <a:r>
              <a:rPr lang="en-US" sz="2400" dirty="0">
                <a:solidFill>
                  <a:srgbClr val="3399FF"/>
                </a:solidFill>
              </a:rPr>
              <a:t> </a:t>
            </a:r>
            <a:r>
              <a:rPr lang="en-US" sz="2400" dirty="0" err="1">
                <a:solidFill>
                  <a:srgbClr val="3399FF"/>
                </a:solidFill>
              </a:rPr>
              <a:t>оlаdi</a:t>
            </a:r>
            <a:r>
              <a:rPr lang="en-US" sz="2400" dirty="0">
                <a:solidFill>
                  <a:srgbClr val="3399FF"/>
                </a:solidFill>
              </a:rPr>
              <a:t>.</a:t>
            </a:r>
            <a:endParaRPr lang="zh-CN" altLang="en-US" sz="2400" dirty="0">
              <a:solidFill>
                <a:srgbClr val="3399FF"/>
              </a:solidFill>
            </a:endParaRPr>
          </a:p>
        </p:txBody>
      </p:sp>
      <p:grpSp>
        <p:nvGrpSpPr>
          <p:cNvPr id="252" name="Google Shape;837;p45"/>
          <p:cNvGrpSpPr/>
          <p:nvPr/>
        </p:nvGrpSpPr>
        <p:grpSpPr>
          <a:xfrm>
            <a:off x="7381100" y="2560975"/>
            <a:ext cx="1479375" cy="2440300"/>
            <a:chOff x="7381100" y="2560975"/>
            <a:chExt cx="1479375" cy="2440300"/>
          </a:xfrm>
        </p:grpSpPr>
        <p:sp>
          <p:nvSpPr>
            <p:cNvPr id="1049233" name="Google Shape;838;p45"/>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839;p45"/>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840;p45"/>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5" name="Google Shape;841;p45"/>
            <p:cNvCxnSpPr>
              <a:cxnSpLocks/>
              <a:stCxn id="1049234" idx="0"/>
              <a:endCxn id="1049235" idx="0"/>
            </p:cNvCxnSpPr>
            <p:nvPr/>
          </p:nvCxnSpPr>
          <p:spPr>
            <a:xfrm>
              <a:off x="8120825" y="2560975"/>
              <a:ext cx="0" cy="224100"/>
            </a:xfrm>
            <a:prstGeom prst="straightConnector1">
              <a:avLst/>
            </a:prstGeom>
            <a:noFill/>
            <a:ln w="28575" cap="flat" cmpd="sng">
              <a:solidFill>
                <a:schemeClr val="lt1"/>
              </a:solidFill>
              <a:prstDash val="solid"/>
              <a:round/>
              <a:headEnd type="none" w="med" len="med"/>
              <a:tailEnd type="none" w="med" len="med"/>
            </a:ln>
          </p:spPr>
        </p:cxnSp>
      </p:grpSp>
      <p:sp>
        <p:nvSpPr>
          <p:cNvPr id="1049236" name="Google Shape;842;p45"/>
          <p:cNvSpPr/>
          <p:nvPr/>
        </p:nvSpPr>
        <p:spPr>
          <a:xfrm rot="1917594">
            <a:off x="3161122" y="3670800"/>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843;p45"/>
          <p:cNvGrpSpPr/>
          <p:nvPr/>
        </p:nvGrpSpPr>
        <p:grpSpPr>
          <a:xfrm flipH="1">
            <a:off x="341744" y="3900229"/>
            <a:ext cx="1206195" cy="1177623"/>
            <a:chOff x="2180272" y="-464800"/>
            <a:chExt cx="1256977" cy="1227202"/>
          </a:xfrm>
        </p:grpSpPr>
        <p:sp>
          <p:nvSpPr>
            <p:cNvPr id="1049237" name="Google Shape;844;p4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8" name="Google Shape;845;p4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39" name="Google Shape;846;p45"/>
          <p:cNvSpPr/>
          <p:nvPr/>
        </p:nvSpPr>
        <p:spPr>
          <a:xfrm>
            <a:off x="806175" y="1691250"/>
            <a:ext cx="1713300" cy="6204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redoka One"/>
                <a:ea typeface="Fredoka One"/>
                <a:cs typeface="Fredoka One"/>
                <a:sym typeface="Fredoka One"/>
              </a:rPr>
              <a:t>Enter</a:t>
            </a:r>
            <a:endParaRPr>
              <a:solidFill>
                <a:schemeClr val="lt1"/>
              </a:solidFill>
              <a:latin typeface="Fredoka One"/>
              <a:ea typeface="Fredoka One"/>
              <a:cs typeface="Fredoka One"/>
              <a:sym typeface="Fredoka One"/>
            </a:endParaRPr>
          </a:p>
        </p:txBody>
      </p:sp>
      <p:sp>
        <p:nvSpPr>
          <p:cNvPr id="1049240" name="Google Shape;847;p45"/>
          <p:cNvSpPr/>
          <p:nvPr/>
        </p:nvSpPr>
        <p:spPr>
          <a:xfrm>
            <a:off x="8069950" y="175122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wipe(down)">
                                      <p:cBhvr>
                                        <p:cTn id="7" dur="5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wipe(down)">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9232"/>
                                        </p:tgtEl>
                                        <p:attrNameLst>
                                          <p:attrName>style.visibility</p:attrName>
                                        </p:attrNameLst>
                                      </p:cBhvr>
                                      <p:to>
                                        <p:strVal val="visible"/>
                                      </p:to>
                                    </p:set>
                                    <p:anim calcmode="lin" valueType="num">
                                      <p:cBhvr additive="base">
                                        <p:cTn id="17" dur="500" fill="hold"/>
                                        <p:tgtEl>
                                          <p:spTgt spid="1049232"/>
                                        </p:tgtEl>
                                        <p:attrNameLst>
                                          <p:attrName>ppt_x</p:attrName>
                                        </p:attrNameLst>
                                      </p:cBhvr>
                                      <p:tavLst>
                                        <p:tav tm="0">
                                          <p:val>
                                            <p:strVal val="#ppt_x"/>
                                          </p:val>
                                        </p:tav>
                                        <p:tav tm="100000">
                                          <p:val>
                                            <p:strVal val="#ppt_x"/>
                                          </p:val>
                                        </p:tav>
                                      </p:tavLst>
                                    </p:anim>
                                    <p:anim calcmode="lin" valueType="num">
                                      <p:cBhvr additive="base">
                                        <p:cTn id="18" dur="500" fill="hold"/>
                                        <p:tgtEl>
                                          <p:spTgt spid="1049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9" name="TextBox 1049468"/>
          <p:cNvSpPr txBox="1"/>
          <p:nvPr/>
        </p:nvSpPr>
        <p:spPr>
          <a:xfrm>
            <a:off x="563371" y="836929"/>
            <a:ext cx="8017257" cy="3469641"/>
          </a:xfrm>
          <a:prstGeom prst="rect">
            <a:avLst/>
          </a:prstGeom>
        </p:spPr>
        <p:txBody>
          <a:bodyPr wrap="square" rtlCol="0">
            <a:spAutoFit/>
          </a:bodyPr>
          <a:lstStyle/>
          <a:p>
            <a:pPr algn="ctr"/>
            <a:r>
              <a:rPr lang="x-none" sz="3200" dirty="0">
                <a:solidFill>
                  <a:srgbClr val="3399FF"/>
                </a:solidFill>
              </a:rPr>
              <a:t>Macromedia Flash dasturi yordamida ham animasiya va takdimot fayllarni yaratishimiz mumkin. Ammo Power Point ga karaganda Macromedia Flash dasturda yaratilgan animasiya fayllari tuliq siz tomoningizdan yaratiladi va animasiyalashtiriladi.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9469"/>
                                        </p:tgtEl>
                                        <p:attrNameLst>
                                          <p:attrName>style.visibility</p:attrName>
                                        </p:attrNameLst>
                                      </p:cBhvr>
                                      <p:to>
                                        <p:strVal val="visible"/>
                                      </p:to>
                                    </p:set>
                                    <p:animEffect transition="in" filter="wheel(1)">
                                      <p:cBhvr>
                                        <p:cTn id="7" dur="2000"/>
                                        <p:tgtEl>
                                          <p:spTgt spid="104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0" name="TextBox 1049469"/>
          <p:cNvSpPr txBox="1"/>
          <p:nvPr/>
        </p:nvSpPr>
        <p:spPr>
          <a:xfrm>
            <a:off x="412262" y="354329"/>
            <a:ext cx="6765221" cy="4434840"/>
          </a:xfrm>
          <a:prstGeom prst="rect">
            <a:avLst/>
          </a:prstGeom>
        </p:spPr>
        <p:txBody>
          <a:bodyPr wrap="square" rtlCol="0">
            <a:spAutoFit/>
          </a:bodyPr>
          <a:lstStyle/>
          <a:p>
            <a:pPr algn="l"/>
            <a:r>
              <a:rPr lang="x-none" sz="3200" dirty="0">
                <a:solidFill>
                  <a:srgbClr val="3399FF"/>
                </a:solidFill>
              </a:rPr>
              <a:t>Macromedia Flash dasturida kichik animasiya fayllari (kliplar), Internet saxifalar, elektron qullanmalar va ... Flash dasturda yaratilgan fayllar uzining original, ishlash soddaligi, yaratilish murakkabligi, tezkorligi, multimediya jixozlanganligi va xajm buyicha kichikligi bilan kuzga tashlanishadi.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9470"/>
                                        </p:tgtEl>
                                        <p:attrNameLst>
                                          <p:attrName>style.visibility</p:attrName>
                                        </p:attrNameLst>
                                      </p:cBhvr>
                                      <p:to>
                                        <p:strVal val="visible"/>
                                      </p:to>
                                    </p:set>
                                    <p:anim calcmode="lin" valueType="num">
                                      <p:cBhvr>
                                        <p:cTn id="7" dur="1000" fill="hold"/>
                                        <p:tgtEl>
                                          <p:spTgt spid="1049470"/>
                                        </p:tgtEl>
                                        <p:attrNameLst>
                                          <p:attrName>ppt_w</p:attrName>
                                        </p:attrNameLst>
                                      </p:cBhvr>
                                      <p:tavLst>
                                        <p:tav tm="0">
                                          <p:val>
                                            <p:fltVal val="0"/>
                                          </p:val>
                                        </p:tav>
                                        <p:tav tm="100000">
                                          <p:val>
                                            <p:strVal val="#ppt_w"/>
                                          </p:val>
                                        </p:tav>
                                      </p:tavLst>
                                    </p:anim>
                                    <p:anim calcmode="lin" valueType="num">
                                      <p:cBhvr>
                                        <p:cTn id="8" dur="1000" fill="hold"/>
                                        <p:tgtEl>
                                          <p:spTgt spid="1049470"/>
                                        </p:tgtEl>
                                        <p:attrNameLst>
                                          <p:attrName>ppt_h</p:attrName>
                                        </p:attrNameLst>
                                      </p:cBhvr>
                                      <p:tavLst>
                                        <p:tav tm="0">
                                          <p:val>
                                            <p:fltVal val="0"/>
                                          </p:val>
                                        </p:tav>
                                        <p:tav tm="100000">
                                          <p:val>
                                            <p:strVal val="#ppt_h"/>
                                          </p:val>
                                        </p:tav>
                                      </p:tavLst>
                                    </p:anim>
                                    <p:anim calcmode="lin" valueType="num">
                                      <p:cBhvr>
                                        <p:cTn id="9" dur="1000" fill="hold"/>
                                        <p:tgtEl>
                                          <p:spTgt spid="1049470"/>
                                        </p:tgtEl>
                                        <p:attrNameLst>
                                          <p:attrName>style.rotation</p:attrName>
                                        </p:attrNameLst>
                                      </p:cBhvr>
                                      <p:tavLst>
                                        <p:tav tm="0">
                                          <p:val>
                                            <p:fltVal val="90"/>
                                          </p:val>
                                        </p:tav>
                                        <p:tav tm="100000">
                                          <p:val>
                                            <p:fltVal val="0"/>
                                          </p:val>
                                        </p:tav>
                                      </p:tavLst>
                                    </p:anim>
                                    <p:animEffect transition="in" filter="fade">
                                      <p:cBhvr>
                                        <p:cTn id="10" dur="1000"/>
                                        <p:tgtEl>
                                          <p:spTgt spid="104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1048790" name="Google Shape;718;p42"/>
          <p:cNvSpPr txBox="1">
            <a:spLocks noGrp="1"/>
          </p:cNvSpPr>
          <p:nvPr>
            <p:ph type="title"/>
          </p:nvPr>
        </p:nvSpPr>
        <p:spPr>
          <a:xfrm>
            <a:off x="1602475" y="1186675"/>
            <a:ext cx="6249950" cy="3279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3399FF"/>
                </a:solidFill>
              </a:rPr>
              <a:t>Kutubхоnа оynаsidа simvоllаr bilаn ishlаshning ko‘pginа imkоniyatlаri fаqаt kоntеkstli mеnyu оrqаli аmаlgа оshirilаdi. Mаsаlаn, simvоlni nusхаsini hоsil qilish uchun, kоntеkstli mеnyudаn tеgishli buyruqni bеrish kifоya.</a:t>
            </a:r>
            <a:endParaRPr lang="zh-CN" altLang="en-US">
              <a:solidFill>
                <a:srgbClr val="3399FF"/>
              </a:solidFill>
            </a:endParaRPr>
          </a:p>
        </p:txBody>
      </p:sp>
      <p:grpSp>
        <p:nvGrpSpPr>
          <p:cNvPr id="107" name="Google Shape;719;p42"/>
          <p:cNvGrpSpPr/>
          <p:nvPr/>
        </p:nvGrpSpPr>
        <p:grpSpPr>
          <a:xfrm flipH="1">
            <a:off x="146194" y="609667"/>
            <a:ext cx="1206195" cy="1177623"/>
            <a:chOff x="2180272" y="-464800"/>
            <a:chExt cx="1256977" cy="1227202"/>
          </a:xfrm>
        </p:grpSpPr>
        <p:sp>
          <p:nvSpPr>
            <p:cNvPr id="1048791" name="Google Shape;720;p4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721;p4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3" name="Google Shape;722;p42"/>
          <p:cNvSpPr/>
          <p:nvPr/>
        </p:nvSpPr>
        <p:spPr>
          <a:xfrm>
            <a:off x="1002163" y="18639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723;p42"/>
          <p:cNvGrpSpPr/>
          <p:nvPr/>
        </p:nvGrpSpPr>
        <p:grpSpPr>
          <a:xfrm>
            <a:off x="7750244" y="2886567"/>
            <a:ext cx="1206195" cy="1177623"/>
            <a:chOff x="2180272" y="-464800"/>
            <a:chExt cx="1256977" cy="1227202"/>
          </a:xfrm>
        </p:grpSpPr>
        <p:sp>
          <p:nvSpPr>
            <p:cNvPr id="1048794" name="Google Shape;724;p4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5" name="Google Shape;725;p4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6" name="Google Shape;726;p42"/>
          <p:cNvSpPr/>
          <p:nvPr/>
        </p:nvSpPr>
        <p:spPr>
          <a:xfrm>
            <a:off x="7852424" y="19425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48790"/>
                                        </p:tgtEl>
                                        <p:attrNameLst>
                                          <p:attrName>style.visibility</p:attrName>
                                        </p:attrNameLst>
                                      </p:cBhvr>
                                      <p:to>
                                        <p:strVal val="visible"/>
                                      </p:to>
                                    </p:set>
                                    <p:animEffect transition="in" filter="fade">
                                      <p:cBhvr>
                                        <p:cTn id="7" dur="2000"/>
                                        <p:tgtEl>
                                          <p:spTgt spid="1048790"/>
                                        </p:tgtEl>
                                      </p:cBhvr>
                                    </p:animEffect>
                                    <p:anim calcmode="lin" valueType="num">
                                      <p:cBhvr>
                                        <p:cTn id="8" dur="2000" fill="hold"/>
                                        <p:tgtEl>
                                          <p:spTgt spid="1048790"/>
                                        </p:tgtEl>
                                        <p:attrNameLst>
                                          <p:attrName>ppt_w</p:attrName>
                                        </p:attrNameLst>
                                      </p:cBhvr>
                                      <p:tavLst>
                                        <p:tav tm="0" fmla="#ppt_w*sin(2.5*pi*$)">
                                          <p:val>
                                            <p:fltVal val="0"/>
                                          </p:val>
                                        </p:tav>
                                        <p:tav tm="100000">
                                          <p:val>
                                            <p:fltVal val="1"/>
                                          </p:val>
                                        </p:tav>
                                      </p:tavLst>
                                    </p:anim>
                                    <p:anim calcmode="lin" valueType="num">
                                      <p:cBhvr>
                                        <p:cTn id="9" dur="2000" fill="hold"/>
                                        <p:tgtEl>
                                          <p:spTgt spid="10487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grpSp>
        <p:nvGrpSpPr>
          <p:cNvPr id="86" name="Google Shape;1457;p60"/>
          <p:cNvGrpSpPr/>
          <p:nvPr/>
        </p:nvGrpSpPr>
        <p:grpSpPr>
          <a:xfrm>
            <a:off x="2766303" y="1826500"/>
            <a:ext cx="3136685" cy="2327028"/>
            <a:chOff x="1693300" y="1217413"/>
            <a:chExt cx="2661775" cy="2327028"/>
          </a:xfrm>
        </p:grpSpPr>
        <p:grpSp>
          <p:nvGrpSpPr>
            <p:cNvPr id="87" name="Google Shape;1458;p60"/>
            <p:cNvGrpSpPr/>
            <p:nvPr/>
          </p:nvGrpSpPr>
          <p:grpSpPr>
            <a:xfrm>
              <a:off x="1693300" y="1217413"/>
              <a:ext cx="2661775" cy="2327028"/>
              <a:chOff x="3528845" y="637810"/>
              <a:chExt cx="4901980" cy="2313609"/>
            </a:xfrm>
          </p:grpSpPr>
          <p:sp>
            <p:nvSpPr>
              <p:cNvPr id="1048751" name="Google Shape;1459;p60"/>
              <p:cNvSpPr/>
              <p:nvPr/>
            </p:nvSpPr>
            <p:spPr>
              <a:xfrm>
                <a:off x="3528845" y="963620"/>
                <a:ext cx="4901700" cy="1987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2" name="Google Shape;1460;p60"/>
              <p:cNvSpPr/>
              <p:nvPr/>
            </p:nvSpPr>
            <p:spPr>
              <a:xfrm>
                <a:off x="3529125" y="637810"/>
                <a:ext cx="49017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461;p60"/>
            <p:cNvGrpSpPr/>
            <p:nvPr/>
          </p:nvGrpSpPr>
          <p:grpSpPr>
            <a:xfrm>
              <a:off x="3439778" y="1308429"/>
              <a:ext cx="784907" cy="155297"/>
              <a:chOff x="7189925" y="928775"/>
              <a:chExt cx="699000" cy="138300"/>
            </a:xfrm>
          </p:grpSpPr>
          <p:sp>
            <p:nvSpPr>
              <p:cNvPr id="1048753" name="Google Shape;1462;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4" name="Google Shape;1463;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5" name="Google Shape;1464;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1465;p60"/>
          <p:cNvGrpSpPr/>
          <p:nvPr/>
        </p:nvGrpSpPr>
        <p:grpSpPr>
          <a:xfrm>
            <a:off x="713275" y="1550275"/>
            <a:ext cx="2661775" cy="2327028"/>
            <a:chOff x="1693300" y="1217413"/>
            <a:chExt cx="2661775" cy="2327028"/>
          </a:xfrm>
        </p:grpSpPr>
        <p:grpSp>
          <p:nvGrpSpPr>
            <p:cNvPr id="90" name="Google Shape;1466;p60"/>
            <p:cNvGrpSpPr/>
            <p:nvPr/>
          </p:nvGrpSpPr>
          <p:grpSpPr>
            <a:xfrm>
              <a:off x="1693300" y="1217413"/>
              <a:ext cx="2661775" cy="2327028"/>
              <a:chOff x="3528845" y="637810"/>
              <a:chExt cx="4901980" cy="2313609"/>
            </a:xfrm>
          </p:grpSpPr>
          <p:sp>
            <p:nvSpPr>
              <p:cNvPr id="1048756" name="Google Shape;1467;p60"/>
              <p:cNvSpPr/>
              <p:nvPr/>
            </p:nvSpPr>
            <p:spPr>
              <a:xfrm>
                <a:off x="3528845" y="963620"/>
                <a:ext cx="4901700" cy="1987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7" name="Google Shape;1468;p60"/>
              <p:cNvSpPr/>
              <p:nvPr/>
            </p:nvSpPr>
            <p:spPr>
              <a:xfrm>
                <a:off x="3529125" y="637810"/>
                <a:ext cx="49017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469;p60"/>
            <p:cNvGrpSpPr/>
            <p:nvPr/>
          </p:nvGrpSpPr>
          <p:grpSpPr>
            <a:xfrm>
              <a:off x="3439778" y="1308429"/>
              <a:ext cx="784907" cy="155297"/>
              <a:chOff x="7189925" y="928775"/>
              <a:chExt cx="699000" cy="138300"/>
            </a:xfrm>
          </p:grpSpPr>
          <p:sp>
            <p:nvSpPr>
              <p:cNvPr id="1048758" name="Google Shape;1470;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1471;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1472;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1473;p60"/>
          <p:cNvGrpSpPr/>
          <p:nvPr/>
        </p:nvGrpSpPr>
        <p:grpSpPr>
          <a:xfrm>
            <a:off x="5769125" y="1550275"/>
            <a:ext cx="2661775" cy="2327028"/>
            <a:chOff x="1693300" y="1217413"/>
            <a:chExt cx="2661775" cy="2327028"/>
          </a:xfrm>
        </p:grpSpPr>
        <p:grpSp>
          <p:nvGrpSpPr>
            <p:cNvPr id="93" name="Google Shape;1474;p60"/>
            <p:cNvGrpSpPr/>
            <p:nvPr/>
          </p:nvGrpSpPr>
          <p:grpSpPr>
            <a:xfrm>
              <a:off x="1693300" y="1217413"/>
              <a:ext cx="2661775" cy="2327028"/>
              <a:chOff x="3528845" y="637810"/>
              <a:chExt cx="4901980" cy="2313609"/>
            </a:xfrm>
          </p:grpSpPr>
          <p:sp>
            <p:nvSpPr>
              <p:cNvPr id="1048761" name="Google Shape;1475;p60"/>
              <p:cNvSpPr/>
              <p:nvPr/>
            </p:nvSpPr>
            <p:spPr>
              <a:xfrm>
                <a:off x="3528845" y="963620"/>
                <a:ext cx="4901700" cy="1987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1476;p60"/>
              <p:cNvSpPr/>
              <p:nvPr/>
            </p:nvSpPr>
            <p:spPr>
              <a:xfrm>
                <a:off x="3529125" y="637810"/>
                <a:ext cx="49017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1477;p60"/>
            <p:cNvGrpSpPr/>
            <p:nvPr/>
          </p:nvGrpSpPr>
          <p:grpSpPr>
            <a:xfrm>
              <a:off x="3439778" y="1308429"/>
              <a:ext cx="784907" cy="155297"/>
              <a:chOff x="7189925" y="928775"/>
              <a:chExt cx="699000" cy="138300"/>
            </a:xfrm>
          </p:grpSpPr>
          <p:sp>
            <p:nvSpPr>
              <p:cNvPr id="1048763" name="Google Shape;1478;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4" name="Google Shape;1479;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1480;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66" name="Google Shape;1483;p60"/>
          <p:cNvSpPr txBox="1">
            <a:spLocks noGrp="1"/>
          </p:cNvSpPr>
          <p:nvPr>
            <p:ph type="title" idx="2"/>
          </p:nvPr>
        </p:nvSpPr>
        <p:spPr>
          <a:xfrm>
            <a:off x="587299" y="1827198"/>
            <a:ext cx="2475991" cy="22513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rgbClr val="3399FF"/>
                </a:solidFill>
              </a:rPr>
              <a:t>Author-time – </a:t>
            </a:r>
            <a:r>
              <a:rPr lang="en-US" sz="2000" dirty="0" err="1">
                <a:solidFill>
                  <a:srgbClr val="3399FF"/>
                </a:solidFill>
              </a:rPr>
              <a:t>kutubхоnаsi</a:t>
            </a:r>
            <a:r>
              <a:rPr lang="en-US" sz="2000" dirty="0">
                <a:solidFill>
                  <a:srgbClr val="3399FF"/>
                </a:solidFill>
              </a:rPr>
              <a:t>, </a:t>
            </a:r>
            <a:r>
              <a:rPr lang="en-US" sz="2000" dirty="0" err="1">
                <a:solidFill>
                  <a:srgbClr val="3399FF"/>
                </a:solidFill>
              </a:rPr>
              <a:t>simvоllаr</a:t>
            </a:r>
            <a:r>
              <a:rPr lang="en-US" sz="2000" dirty="0">
                <a:solidFill>
                  <a:srgbClr val="3399FF"/>
                </a:solidFill>
              </a:rPr>
              <a:t> </a:t>
            </a:r>
            <a:r>
              <a:rPr lang="en-US" sz="2000" dirty="0" err="1">
                <a:solidFill>
                  <a:srgbClr val="3399FF"/>
                </a:solidFill>
              </a:rPr>
              <a:t>qаytа</a:t>
            </a:r>
            <a:r>
              <a:rPr lang="en-US" sz="2000" dirty="0">
                <a:solidFill>
                  <a:srgbClr val="3399FF"/>
                </a:solidFill>
              </a:rPr>
              <a:t> </a:t>
            </a:r>
            <a:r>
              <a:rPr lang="en-US" sz="2000" dirty="0" err="1">
                <a:solidFill>
                  <a:srgbClr val="3399FF"/>
                </a:solidFill>
              </a:rPr>
              <a:t>ishlаsh</a:t>
            </a:r>
            <a:r>
              <a:rPr lang="en-US" sz="2000" dirty="0">
                <a:solidFill>
                  <a:srgbClr val="3399FF"/>
                </a:solidFill>
              </a:rPr>
              <a:t> </a:t>
            </a:r>
            <a:r>
              <a:rPr lang="en-US" sz="2000" dirty="0" err="1">
                <a:solidFill>
                  <a:srgbClr val="3399FF"/>
                </a:solidFill>
              </a:rPr>
              <a:t>vаqti</a:t>
            </a:r>
            <a:r>
              <a:rPr lang="en-US" sz="2000" dirty="0">
                <a:solidFill>
                  <a:srgbClr val="3399FF"/>
                </a:solidFill>
              </a:rPr>
              <a:t> </a:t>
            </a:r>
            <a:r>
              <a:rPr lang="en-US" sz="2000" dirty="0" err="1">
                <a:solidFill>
                  <a:srgbClr val="3399FF"/>
                </a:solidFill>
              </a:rPr>
              <a:t>bo‘yichа</a:t>
            </a:r>
            <a:r>
              <a:rPr lang="en-US" sz="2000" dirty="0">
                <a:solidFill>
                  <a:srgbClr val="3399FF"/>
                </a:solidFill>
              </a:rPr>
              <a:t> </a:t>
            </a:r>
            <a:r>
              <a:rPr lang="en-US" sz="2000" dirty="0" err="1">
                <a:solidFill>
                  <a:srgbClr val="3399FF"/>
                </a:solidFill>
              </a:rPr>
              <a:t>bo‘lingаn</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8767" name="Google Shape;1485;p60"/>
          <p:cNvSpPr txBox="1">
            <a:spLocks noGrp="1"/>
          </p:cNvSpPr>
          <p:nvPr>
            <p:ph type="title" idx="4"/>
          </p:nvPr>
        </p:nvSpPr>
        <p:spPr>
          <a:xfrm>
            <a:off x="3609250" y="2451225"/>
            <a:ext cx="2115664" cy="16585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0000FF"/>
                </a:solidFill>
              </a:rPr>
              <a:t>Flash </a:t>
            </a:r>
            <a:r>
              <a:rPr lang="en-US" dirty="0" err="1">
                <a:solidFill>
                  <a:srgbClr val="0000FF"/>
                </a:solidFill>
              </a:rPr>
              <a:t>MXdа</a:t>
            </a:r>
            <a:r>
              <a:rPr lang="en-US" dirty="0">
                <a:solidFill>
                  <a:srgbClr val="0000FF"/>
                </a:solidFill>
              </a:rPr>
              <a:t> </a:t>
            </a:r>
            <a:r>
              <a:rPr lang="en-US" dirty="0" err="1">
                <a:solidFill>
                  <a:srgbClr val="0000FF"/>
                </a:solidFill>
              </a:rPr>
              <a:t>ikki</a:t>
            </a:r>
            <a:r>
              <a:rPr lang="en-US" dirty="0">
                <a:solidFill>
                  <a:srgbClr val="0000FF"/>
                </a:solidFill>
              </a:rPr>
              <a:t> </a:t>
            </a:r>
            <a:r>
              <a:rPr lang="en-US" dirty="0" err="1">
                <a:solidFill>
                  <a:srgbClr val="0000FF"/>
                </a:solidFill>
              </a:rPr>
              <a:t>ko‘rinishgа</a:t>
            </a:r>
            <a:r>
              <a:rPr lang="en-US" dirty="0">
                <a:solidFill>
                  <a:srgbClr val="0000FF"/>
                </a:solidFill>
              </a:rPr>
              <a:t> </a:t>
            </a:r>
            <a:r>
              <a:rPr lang="en-US" dirty="0" err="1">
                <a:solidFill>
                  <a:srgbClr val="0000FF"/>
                </a:solidFill>
              </a:rPr>
              <a:t>bo‘lingаn</a:t>
            </a:r>
            <a:r>
              <a:rPr lang="en-US" dirty="0">
                <a:solidFill>
                  <a:srgbClr val="0000FF"/>
                </a:solidFill>
              </a:rPr>
              <a:t> </a:t>
            </a:r>
            <a:r>
              <a:rPr lang="en-US" dirty="0" err="1">
                <a:solidFill>
                  <a:srgbClr val="0000FF"/>
                </a:solidFill>
              </a:rPr>
              <a:t>kutubхоnаlаr</a:t>
            </a:r>
            <a:r>
              <a:rPr lang="en-US" dirty="0">
                <a:solidFill>
                  <a:srgbClr val="0000FF"/>
                </a:solidFill>
              </a:rPr>
              <a:t> </a:t>
            </a:r>
            <a:r>
              <a:rPr lang="en-US" dirty="0" err="1">
                <a:solidFill>
                  <a:srgbClr val="0000FF"/>
                </a:solidFill>
              </a:rPr>
              <a:t>mаvjud</a:t>
            </a:r>
            <a:r>
              <a:rPr lang="en-US" dirty="0">
                <a:solidFill>
                  <a:srgbClr val="0000FF"/>
                </a:solidFill>
              </a:rPr>
              <a:t> (Shared Library):</a:t>
            </a:r>
            <a:endParaRPr lang="zh-CN" altLang="en-US" dirty="0">
              <a:solidFill>
                <a:srgbClr val="0000FF"/>
              </a:solidFill>
            </a:endParaRPr>
          </a:p>
        </p:txBody>
      </p:sp>
      <p:sp>
        <p:nvSpPr>
          <p:cNvPr id="1048768" name="Google Shape;1487;p60"/>
          <p:cNvSpPr txBox="1">
            <a:spLocks noGrp="1"/>
          </p:cNvSpPr>
          <p:nvPr>
            <p:ph type="title" idx="6"/>
          </p:nvPr>
        </p:nvSpPr>
        <p:spPr>
          <a:xfrm>
            <a:off x="5935413" y="2165645"/>
            <a:ext cx="2527798" cy="1702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3399FF"/>
                </a:solidFill>
              </a:rPr>
              <a:t>Rim-time – </a:t>
            </a:r>
            <a:r>
              <a:rPr lang="en-US" sz="2400" dirty="0" err="1">
                <a:solidFill>
                  <a:srgbClr val="3399FF"/>
                </a:solidFill>
              </a:rPr>
              <a:t>qo‘yilgаn</a:t>
            </a:r>
            <a:r>
              <a:rPr lang="en-US" sz="2400" dirty="0">
                <a:solidFill>
                  <a:srgbClr val="3399FF"/>
                </a:solidFill>
              </a:rPr>
              <a:t> </a:t>
            </a:r>
            <a:r>
              <a:rPr lang="en-US" sz="2400" dirty="0" err="1">
                <a:solidFill>
                  <a:srgbClr val="3399FF"/>
                </a:solidFill>
              </a:rPr>
              <a:t>vаqti</a:t>
            </a:r>
            <a:r>
              <a:rPr lang="en-US" sz="2400" dirty="0">
                <a:solidFill>
                  <a:srgbClr val="3399FF"/>
                </a:solidFill>
              </a:rPr>
              <a:t> </a:t>
            </a:r>
            <a:r>
              <a:rPr lang="en-US" sz="2400" dirty="0" err="1">
                <a:solidFill>
                  <a:srgbClr val="3399FF"/>
                </a:solidFill>
              </a:rPr>
              <a:t>bo‘yichа</a:t>
            </a:r>
            <a:r>
              <a:rPr lang="en-US" sz="2400" dirty="0">
                <a:solidFill>
                  <a:srgbClr val="3399FF"/>
                </a:solidFill>
              </a:rPr>
              <a:t> </a:t>
            </a:r>
            <a:r>
              <a:rPr lang="en-US" sz="2400" dirty="0" err="1">
                <a:solidFill>
                  <a:srgbClr val="3399FF"/>
                </a:solidFill>
              </a:rPr>
              <a:t>bo‘lingаn</a:t>
            </a:r>
            <a:r>
              <a:rPr lang="en-US" sz="2400" dirty="0">
                <a:solidFill>
                  <a:srgbClr val="3399FF"/>
                </a:solidFill>
              </a:rPr>
              <a:t> </a:t>
            </a:r>
            <a:r>
              <a:rPr lang="en-US" sz="2400" dirty="0" err="1">
                <a:solidFill>
                  <a:srgbClr val="3399FF"/>
                </a:solidFill>
              </a:rPr>
              <a:t>kutubхоnа</a:t>
            </a:r>
            <a:r>
              <a:rPr lang="en-US" sz="2400" dirty="0">
                <a:solidFill>
                  <a:srgbClr val="3399FF"/>
                </a:solidFill>
              </a:rPr>
              <a:t>.</a:t>
            </a:r>
            <a:endParaRPr lang="zh-CN" altLang="en-US" sz="2400" dirty="0">
              <a:solidFill>
                <a:srgbClr val="3399FF"/>
              </a:solidFill>
            </a:endParaRPr>
          </a:p>
        </p:txBody>
      </p:sp>
      <p:grpSp>
        <p:nvGrpSpPr>
          <p:cNvPr id="95" name="Google Shape;1488;p60"/>
          <p:cNvGrpSpPr/>
          <p:nvPr/>
        </p:nvGrpSpPr>
        <p:grpSpPr>
          <a:xfrm>
            <a:off x="7279406" y="234229"/>
            <a:ext cx="1206195" cy="1177623"/>
            <a:chOff x="2180272" y="-464800"/>
            <a:chExt cx="1256977" cy="1227202"/>
          </a:xfrm>
        </p:grpSpPr>
        <p:sp>
          <p:nvSpPr>
            <p:cNvPr id="1048769" name="Google Shape;1489;p6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1490;p6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71" name="Google Shape;1491;p60"/>
          <p:cNvSpPr/>
          <p:nvPr/>
        </p:nvSpPr>
        <p:spPr>
          <a:xfrm>
            <a:off x="1813085" y="41535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1492;p60"/>
          <p:cNvSpPr/>
          <p:nvPr/>
        </p:nvSpPr>
        <p:spPr>
          <a:xfrm>
            <a:off x="5289910" y="34954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1493;p60"/>
          <p:cNvSpPr/>
          <p:nvPr/>
        </p:nvSpPr>
        <p:spPr>
          <a:xfrm>
            <a:off x="3608210" y="125453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1494;p60"/>
          <p:cNvGrpSpPr/>
          <p:nvPr/>
        </p:nvGrpSpPr>
        <p:grpSpPr>
          <a:xfrm>
            <a:off x="2705583" y="3682863"/>
            <a:ext cx="1091037" cy="829388"/>
            <a:chOff x="1621804" y="773586"/>
            <a:chExt cx="1025827" cy="779816"/>
          </a:xfrm>
        </p:grpSpPr>
        <p:sp>
          <p:nvSpPr>
            <p:cNvPr id="1048774" name="Google Shape;1495;p60"/>
            <p:cNvSpPr/>
            <p:nvPr/>
          </p:nvSpPr>
          <p:spPr>
            <a:xfrm>
              <a:off x="1971731" y="877502"/>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1496;p60"/>
            <p:cNvSpPr/>
            <p:nvPr/>
          </p:nvSpPr>
          <p:spPr>
            <a:xfrm>
              <a:off x="1621804" y="773586"/>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97" name="Google Shape;1497;p60"/>
          <p:cNvGrpSpPr/>
          <p:nvPr/>
        </p:nvGrpSpPr>
        <p:grpSpPr>
          <a:xfrm>
            <a:off x="5468800" y="1411838"/>
            <a:ext cx="675900" cy="809700"/>
            <a:chOff x="1970600" y="969525"/>
            <a:chExt cx="675900" cy="809700"/>
          </a:xfrm>
        </p:grpSpPr>
        <p:sp>
          <p:nvSpPr>
            <p:cNvPr id="1048776" name="Google Shape;1498;p60"/>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1499;p60"/>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98" name="Google Shape;1500;p60"/>
          <p:cNvGrpSpPr/>
          <p:nvPr/>
        </p:nvGrpSpPr>
        <p:grpSpPr>
          <a:xfrm>
            <a:off x="3119516" y="3798023"/>
            <a:ext cx="179549" cy="169016"/>
            <a:chOff x="3113525" y="4623350"/>
            <a:chExt cx="241200" cy="227050"/>
          </a:xfrm>
        </p:grpSpPr>
        <p:cxnSp>
          <p:nvCxnSpPr>
            <p:cNvPr id="3145728" name="Google Shape;1501;p60"/>
            <p:cNvCxnSpPr>
              <a:cxnSpLocks/>
            </p:cNvCxnSpPr>
            <p:nvPr/>
          </p:nvCxnSpPr>
          <p:spPr>
            <a:xfrm>
              <a:off x="3113525" y="4736760"/>
              <a:ext cx="241200" cy="0"/>
            </a:xfrm>
            <a:prstGeom prst="straightConnector1">
              <a:avLst/>
            </a:prstGeom>
            <a:noFill/>
            <a:ln w="28575" cap="rnd" cmpd="sng">
              <a:solidFill>
                <a:schemeClr val="lt1"/>
              </a:solidFill>
              <a:prstDash val="solid"/>
              <a:round/>
              <a:headEnd type="none" w="med" len="med"/>
              <a:tailEnd type="none" w="med" len="med"/>
            </a:ln>
          </p:spPr>
        </p:cxnSp>
        <p:cxnSp>
          <p:nvCxnSpPr>
            <p:cNvPr id="3145729" name="Google Shape;1502;p60"/>
            <p:cNvCxnSpPr>
              <a:cxnSpLocks/>
            </p:cNvCxnSpPr>
            <p:nvPr/>
          </p:nvCxnSpPr>
          <p:spPr>
            <a:xfrm rot="2700000">
              <a:off x="3217739" y="4680050"/>
              <a:ext cx="160372" cy="0"/>
            </a:xfrm>
            <a:prstGeom prst="straightConnector1">
              <a:avLst/>
            </a:prstGeom>
            <a:noFill/>
            <a:ln w="28575" cap="rnd" cmpd="sng">
              <a:solidFill>
                <a:schemeClr val="lt1"/>
              </a:solidFill>
              <a:prstDash val="solid"/>
              <a:round/>
              <a:headEnd type="none" w="med" len="med"/>
              <a:tailEnd type="none" w="med" len="med"/>
            </a:ln>
          </p:spPr>
        </p:cxnSp>
        <p:cxnSp>
          <p:nvCxnSpPr>
            <p:cNvPr id="3145730" name="Google Shape;1503;p60"/>
            <p:cNvCxnSpPr>
              <a:cxnSpLocks/>
            </p:cNvCxnSpPr>
            <p:nvPr/>
          </p:nvCxnSpPr>
          <p:spPr>
            <a:xfrm rot="-2700000">
              <a:off x="3217739" y="4793700"/>
              <a:ext cx="160372" cy="0"/>
            </a:xfrm>
            <a:prstGeom prst="straightConnector1">
              <a:avLst/>
            </a:prstGeom>
            <a:noFill/>
            <a:ln w="28575" cap="rnd" cmpd="sng">
              <a:solidFill>
                <a:schemeClr val="lt1"/>
              </a:solidFill>
              <a:prstDash val="solid"/>
              <a:round/>
              <a:headEnd type="none" w="med" len="med"/>
              <a:tailEnd type="none" w="med" len="med"/>
            </a:ln>
          </p:spPr>
        </p:cxnSp>
      </p:grpSp>
      <p:grpSp>
        <p:nvGrpSpPr>
          <p:cNvPr id="99" name="Google Shape;1504;p60"/>
          <p:cNvGrpSpPr/>
          <p:nvPr/>
        </p:nvGrpSpPr>
        <p:grpSpPr>
          <a:xfrm>
            <a:off x="5716966" y="1657473"/>
            <a:ext cx="179549" cy="169016"/>
            <a:chOff x="3113525" y="4623350"/>
            <a:chExt cx="241200" cy="227050"/>
          </a:xfrm>
        </p:grpSpPr>
        <p:cxnSp>
          <p:nvCxnSpPr>
            <p:cNvPr id="3145731" name="Google Shape;1505;p60"/>
            <p:cNvCxnSpPr>
              <a:cxnSpLocks/>
            </p:cNvCxnSpPr>
            <p:nvPr/>
          </p:nvCxnSpPr>
          <p:spPr>
            <a:xfrm>
              <a:off x="3113525" y="4736760"/>
              <a:ext cx="241200" cy="0"/>
            </a:xfrm>
            <a:prstGeom prst="straightConnector1">
              <a:avLst/>
            </a:prstGeom>
            <a:noFill/>
            <a:ln w="28575" cap="rnd" cmpd="sng">
              <a:solidFill>
                <a:schemeClr val="lt1"/>
              </a:solidFill>
              <a:prstDash val="solid"/>
              <a:round/>
              <a:headEnd type="none" w="med" len="med"/>
              <a:tailEnd type="none" w="med" len="med"/>
            </a:ln>
          </p:spPr>
        </p:cxnSp>
        <p:cxnSp>
          <p:nvCxnSpPr>
            <p:cNvPr id="3145732" name="Google Shape;1506;p60"/>
            <p:cNvCxnSpPr>
              <a:cxnSpLocks/>
            </p:cNvCxnSpPr>
            <p:nvPr/>
          </p:nvCxnSpPr>
          <p:spPr>
            <a:xfrm rot="2700000">
              <a:off x="3217739" y="4680050"/>
              <a:ext cx="160372" cy="0"/>
            </a:xfrm>
            <a:prstGeom prst="straightConnector1">
              <a:avLst/>
            </a:prstGeom>
            <a:noFill/>
            <a:ln w="28575" cap="rnd" cmpd="sng">
              <a:solidFill>
                <a:schemeClr val="lt1"/>
              </a:solidFill>
              <a:prstDash val="solid"/>
              <a:round/>
              <a:headEnd type="none" w="med" len="med"/>
              <a:tailEnd type="none" w="med" len="med"/>
            </a:ln>
          </p:spPr>
        </p:cxnSp>
        <p:cxnSp>
          <p:nvCxnSpPr>
            <p:cNvPr id="3145733" name="Google Shape;1507;p60"/>
            <p:cNvCxnSpPr>
              <a:cxnSpLocks/>
            </p:cNvCxnSpPr>
            <p:nvPr/>
          </p:nvCxnSpPr>
          <p:spPr>
            <a:xfrm rot="-2700000">
              <a:off x="3217739" y="4793700"/>
              <a:ext cx="160372" cy="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animEffect transition="in" filter="circle(in)">
                                      <p:cBhvr>
                                        <p:cTn id="7" dur="2000"/>
                                        <p:tgtEl>
                                          <p:spTgt spid="10487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48766"/>
                                        </p:tgtEl>
                                        <p:attrNameLst>
                                          <p:attrName>style.visibility</p:attrName>
                                        </p:attrNameLst>
                                      </p:cBhvr>
                                      <p:to>
                                        <p:strVal val="visible"/>
                                      </p:to>
                                    </p:set>
                                    <p:animEffect transition="in" filter="randombar(horizontal)">
                                      <p:cBhvr>
                                        <p:cTn id="12" dur="500"/>
                                        <p:tgtEl>
                                          <p:spTgt spid="104876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48768"/>
                                        </p:tgtEl>
                                        <p:attrNameLst>
                                          <p:attrName>style.visibility</p:attrName>
                                        </p:attrNameLst>
                                      </p:cBhvr>
                                      <p:to>
                                        <p:strVal val="visible"/>
                                      </p:to>
                                    </p:set>
                                    <p:animEffect transition="in" filter="randombar(horizontal)">
                                      <p:cBhvr>
                                        <p:cTn id="17"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6" grpId="0"/>
      <p:bldP spid="1048767" grpId="0"/>
      <p:bldP spid="10487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grpSp>
        <p:nvGrpSpPr>
          <p:cNvPr id="68" name="Google Shape;1177;p53"/>
          <p:cNvGrpSpPr/>
          <p:nvPr/>
        </p:nvGrpSpPr>
        <p:grpSpPr>
          <a:xfrm>
            <a:off x="713282" y="1167694"/>
            <a:ext cx="4658884" cy="2808099"/>
            <a:chOff x="2746075" y="637800"/>
            <a:chExt cx="5685032" cy="3426600"/>
          </a:xfrm>
        </p:grpSpPr>
        <p:grpSp>
          <p:nvGrpSpPr>
            <p:cNvPr id="69" name="Google Shape;1178;p53"/>
            <p:cNvGrpSpPr/>
            <p:nvPr/>
          </p:nvGrpSpPr>
          <p:grpSpPr>
            <a:xfrm>
              <a:off x="2746075" y="637800"/>
              <a:ext cx="5685032" cy="3426600"/>
              <a:chOff x="2746075" y="637800"/>
              <a:chExt cx="5685032" cy="3426600"/>
            </a:xfrm>
          </p:grpSpPr>
          <p:sp>
            <p:nvSpPr>
              <p:cNvPr id="1048708" name="Google Shape;1179;p53"/>
              <p:cNvSpPr/>
              <p:nvPr/>
            </p:nvSpPr>
            <p:spPr>
              <a:xfrm>
                <a:off x="2746075" y="963600"/>
                <a:ext cx="5684700" cy="3100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1180;p53"/>
              <p:cNvSpPr/>
              <p:nvPr/>
            </p:nvSpPr>
            <p:spPr>
              <a:xfrm>
                <a:off x="2746407" y="637800"/>
                <a:ext cx="5684700" cy="330300"/>
              </a:xfrm>
              <a:prstGeom prst="round2SameRect">
                <a:avLst>
                  <a:gd name="adj1" fmla="val 5000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81;p53"/>
            <p:cNvGrpSpPr/>
            <p:nvPr/>
          </p:nvGrpSpPr>
          <p:grpSpPr>
            <a:xfrm>
              <a:off x="7478003" y="729844"/>
              <a:ext cx="784907" cy="155297"/>
              <a:chOff x="7189925" y="928775"/>
              <a:chExt cx="699000" cy="138300"/>
            </a:xfrm>
          </p:grpSpPr>
          <p:sp>
            <p:nvSpPr>
              <p:cNvPr id="1048710" name="Google Shape;1182;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1183;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1184;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1185;p53"/>
          <p:cNvGrpSpPr/>
          <p:nvPr/>
        </p:nvGrpSpPr>
        <p:grpSpPr>
          <a:xfrm>
            <a:off x="3772015" y="1796003"/>
            <a:ext cx="4658884" cy="2808099"/>
            <a:chOff x="2746075" y="637800"/>
            <a:chExt cx="5685032" cy="3426600"/>
          </a:xfrm>
        </p:grpSpPr>
        <p:grpSp>
          <p:nvGrpSpPr>
            <p:cNvPr id="72" name="Google Shape;1186;p53"/>
            <p:cNvGrpSpPr/>
            <p:nvPr/>
          </p:nvGrpSpPr>
          <p:grpSpPr>
            <a:xfrm>
              <a:off x="2746075" y="637800"/>
              <a:ext cx="5685032" cy="3426600"/>
              <a:chOff x="2746075" y="637800"/>
              <a:chExt cx="5685032" cy="3426600"/>
            </a:xfrm>
          </p:grpSpPr>
          <p:sp>
            <p:nvSpPr>
              <p:cNvPr id="1048713" name="Google Shape;1187;p53"/>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1188;p53"/>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189;p53"/>
            <p:cNvGrpSpPr/>
            <p:nvPr/>
          </p:nvGrpSpPr>
          <p:grpSpPr>
            <a:xfrm>
              <a:off x="7478003" y="729844"/>
              <a:ext cx="784907" cy="155297"/>
              <a:chOff x="7189925" y="928775"/>
              <a:chExt cx="699000" cy="138300"/>
            </a:xfrm>
          </p:grpSpPr>
          <p:sp>
            <p:nvSpPr>
              <p:cNvPr id="1048715" name="Google Shape;1190;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1191;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1192;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18" name="Google Shape;1193;p5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0000FF"/>
                </a:solidFill>
              </a:rPr>
              <a:t>Savollar</a:t>
            </a:r>
            <a:r>
              <a:rPr lang="en-US" dirty="0">
                <a:solidFill>
                  <a:srgbClr val="0000FF"/>
                </a:solidFill>
              </a:rPr>
              <a:t> </a:t>
            </a:r>
            <a:endParaRPr lang="zh-CN" altLang="en-US" dirty="0">
              <a:solidFill>
                <a:srgbClr val="0000FF"/>
              </a:solidFill>
            </a:endParaRPr>
          </a:p>
        </p:txBody>
      </p:sp>
      <p:sp>
        <p:nvSpPr>
          <p:cNvPr id="1048719" name="Google Shape;1195;p53"/>
          <p:cNvSpPr txBox="1">
            <a:spLocks noGrp="1"/>
          </p:cNvSpPr>
          <p:nvPr>
            <p:ph type="title" idx="2"/>
          </p:nvPr>
        </p:nvSpPr>
        <p:spPr>
          <a:xfrm>
            <a:off x="745780" y="1565623"/>
            <a:ext cx="3211952" cy="25151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rgbClr val="3399FF"/>
                </a:solidFill>
              </a:rPr>
              <a:t>1.Dаstur </a:t>
            </a:r>
            <a:r>
              <a:rPr lang="en-US" sz="2000" dirty="0" err="1">
                <a:solidFill>
                  <a:srgbClr val="3399FF"/>
                </a:solidFill>
              </a:rPr>
              <a:t>оynаsi</a:t>
            </a:r>
            <a:r>
              <a:rPr lang="en-US" sz="2000" dirty="0">
                <a:solidFill>
                  <a:srgbClr val="3399FF"/>
                </a:solidFill>
              </a:rPr>
              <a:t> </a:t>
            </a:r>
            <a:r>
              <a:rPr lang="en-US" sz="2000" dirty="0" err="1">
                <a:solidFill>
                  <a:srgbClr val="3399FF"/>
                </a:solidFill>
              </a:rPr>
              <a:t>nеchtа</a:t>
            </a:r>
            <a:r>
              <a:rPr lang="en-US" sz="2000" dirty="0">
                <a:solidFill>
                  <a:srgbClr val="3399FF"/>
                </a:solidFill>
              </a:rPr>
              <a:t> </a:t>
            </a:r>
            <a:r>
              <a:rPr lang="en-US" sz="2000" dirty="0" err="1">
                <a:solidFill>
                  <a:srgbClr val="3399FF"/>
                </a:solidFill>
              </a:rPr>
              <a:t>qismdаn</a:t>
            </a:r>
            <a:r>
              <a:rPr lang="en-US" sz="2000" dirty="0">
                <a:solidFill>
                  <a:srgbClr val="3399FF"/>
                </a:solidFill>
              </a:rPr>
              <a:t> </a:t>
            </a:r>
            <a:r>
              <a:rPr lang="en-US" sz="2000" dirty="0" err="1">
                <a:solidFill>
                  <a:srgbClr val="3399FF"/>
                </a:solidFill>
              </a:rPr>
              <a:t>ibоrаt</a:t>
            </a:r>
            <a:r>
              <a:rPr lang="en-US" sz="2000" dirty="0">
                <a:solidFill>
                  <a:srgbClr val="3399FF"/>
                </a:solidFill>
              </a:rPr>
              <a:t>?</a:t>
            </a:r>
            <a:br>
              <a:rPr lang="en-US" sz="2000" dirty="0">
                <a:solidFill>
                  <a:srgbClr val="3399FF"/>
                </a:solidFill>
              </a:rPr>
            </a:br>
            <a:r>
              <a:rPr lang="en-US" sz="2000" dirty="0">
                <a:solidFill>
                  <a:srgbClr val="3399FF"/>
                </a:solidFill>
              </a:rPr>
              <a:t>2. </a:t>
            </a:r>
            <a:r>
              <a:rPr lang="en-US" sz="2000" dirty="0" err="1">
                <a:solidFill>
                  <a:srgbClr val="3399FF"/>
                </a:solidFill>
              </a:rPr>
              <a:t>Dаstur</a:t>
            </a:r>
            <a:r>
              <a:rPr lang="en-US" sz="2000" dirty="0">
                <a:solidFill>
                  <a:srgbClr val="3399FF"/>
                </a:solidFill>
              </a:rPr>
              <a:t> </a:t>
            </a:r>
            <a:r>
              <a:rPr lang="en-US" sz="2000" dirty="0" err="1">
                <a:solidFill>
                  <a:srgbClr val="3399FF"/>
                </a:solidFill>
              </a:rPr>
              <a:t>оynаsining</a:t>
            </a:r>
            <a:r>
              <a:rPr lang="en-US" sz="2000" dirty="0">
                <a:solidFill>
                  <a:srgbClr val="3399FF"/>
                </a:solidFill>
              </a:rPr>
              <a:t> </a:t>
            </a:r>
            <a:r>
              <a:rPr lang="en-US" sz="2000" dirty="0" err="1">
                <a:solidFill>
                  <a:srgbClr val="3399FF"/>
                </a:solidFill>
              </a:rPr>
              <a:t>vаqt</a:t>
            </a:r>
            <a:r>
              <a:rPr lang="en-US" sz="2000" dirty="0">
                <a:solidFill>
                  <a:srgbClr val="3399FF"/>
                </a:solidFill>
              </a:rPr>
              <a:t> </a:t>
            </a:r>
            <a:r>
              <a:rPr lang="en-US" sz="2000" dirty="0" err="1">
                <a:solidFill>
                  <a:srgbClr val="3399FF"/>
                </a:solidFill>
              </a:rPr>
              <a:t>diаgrаmmаsi</a:t>
            </a:r>
            <a:r>
              <a:rPr lang="en-US" sz="2000" dirty="0">
                <a:solidFill>
                  <a:srgbClr val="3399FF"/>
                </a:solidFill>
              </a:rPr>
              <a:t> </a:t>
            </a:r>
            <a:r>
              <a:rPr lang="en-US" sz="2000" dirty="0" err="1">
                <a:solidFill>
                  <a:srgbClr val="3399FF"/>
                </a:solidFill>
              </a:rPr>
              <a:t>nimа</a:t>
            </a:r>
            <a:r>
              <a:rPr lang="en-US" sz="2000" dirty="0">
                <a:solidFill>
                  <a:srgbClr val="3399FF"/>
                </a:solidFill>
              </a:rPr>
              <a:t> </a:t>
            </a:r>
            <a:r>
              <a:rPr lang="en-US" sz="2000" dirty="0" err="1">
                <a:solidFill>
                  <a:srgbClr val="3399FF"/>
                </a:solidFill>
              </a:rPr>
              <a:t>vаzifаni</a:t>
            </a:r>
            <a:r>
              <a:rPr lang="en-US" sz="2000" dirty="0">
                <a:solidFill>
                  <a:srgbClr val="3399FF"/>
                </a:solidFill>
              </a:rPr>
              <a:t> </a:t>
            </a:r>
            <a:r>
              <a:rPr lang="en-US" sz="2000" dirty="0" err="1">
                <a:solidFill>
                  <a:srgbClr val="3399FF"/>
                </a:solidFill>
              </a:rPr>
              <a:t>bаjаrаdi</a:t>
            </a:r>
            <a:r>
              <a:rPr lang="en-US" sz="2000" dirty="0">
                <a:solidFill>
                  <a:srgbClr val="3399FF"/>
                </a:solidFill>
              </a:rPr>
              <a:t> ?</a:t>
            </a:r>
            <a:br>
              <a:rPr lang="en-US" sz="2000" dirty="0">
                <a:solidFill>
                  <a:srgbClr val="3399FF"/>
                </a:solidFill>
              </a:rPr>
            </a:br>
            <a:r>
              <a:rPr lang="en-US" sz="2000" dirty="0">
                <a:solidFill>
                  <a:srgbClr val="3399FF"/>
                </a:solidFill>
              </a:rPr>
              <a:t>3. </a:t>
            </a:r>
            <a:r>
              <a:rPr lang="en-US" sz="2000" dirty="0" err="1">
                <a:solidFill>
                  <a:srgbClr val="3399FF"/>
                </a:solidFill>
              </a:rPr>
              <a:t>Uskunаlаr</a:t>
            </a:r>
            <a:r>
              <a:rPr lang="en-US" sz="2000" dirty="0">
                <a:solidFill>
                  <a:srgbClr val="3399FF"/>
                </a:solidFill>
              </a:rPr>
              <a:t> </a:t>
            </a:r>
            <a:r>
              <a:rPr lang="en-US" sz="2000" dirty="0" err="1">
                <a:solidFill>
                  <a:srgbClr val="3399FF"/>
                </a:solidFill>
              </a:rPr>
              <a:t>pаnеli</a:t>
            </a:r>
            <a:r>
              <a:rPr lang="en-US" sz="2000" dirty="0">
                <a:solidFill>
                  <a:srgbClr val="3399FF"/>
                </a:solidFill>
              </a:rPr>
              <a:t> </a:t>
            </a:r>
            <a:r>
              <a:rPr lang="en-US" sz="2000" dirty="0" err="1">
                <a:solidFill>
                  <a:srgbClr val="3399FF"/>
                </a:solidFill>
              </a:rPr>
              <a:t>nimа</a:t>
            </a:r>
            <a:r>
              <a:rPr lang="en-US" sz="2000" dirty="0">
                <a:solidFill>
                  <a:srgbClr val="3399FF"/>
                </a:solidFill>
              </a:rPr>
              <a:t> </a:t>
            </a:r>
            <a:r>
              <a:rPr lang="en-US" sz="2000" dirty="0" err="1">
                <a:solidFill>
                  <a:srgbClr val="3399FF"/>
                </a:solidFill>
              </a:rPr>
              <a:t>vаzifаlаrni</a:t>
            </a:r>
            <a:r>
              <a:rPr lang="en-US" sz="2000" dirty="0">
                <a:solidFill>
                  <a:srgbClr val="3399FF"/>
                </a:solidFill>
              </a:rPr>
              <a:t> </a:t>
            </a:r>
            <a:r>
              <a:rPr lang="en-US" sz="2000" dirty="0" err="1">
                <a:solidFill>
                  <a:srgbClr val="3399FF"/>
                </a:solidFill>
              </a:rPr>
              <a:t>bаjаrаdi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8720" name="Google Shape;1197;p53"/>
          <p:cNvSpPr txBox="1">
            <a:spLocks noGrp="1"/>
          </p:cNvSpPr>
          <p:nvPr>
            <p:ph type="title" idx="4"/>
          </p:nvPr>
        </p:nvSpPr>
        <p:spPr>
          <a:xfrm flipH="1">
            <a:off x="4191839" y="2197138"/>
            <a:ext cx="3903063" cy="2358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399FF"/>
                </a:solidFill>
              </a:rPr>
              <a:t>4.Dаsturning </a:t>
            </a:r>
            <a:r>
              <a:rPr lang="en-US" sz="2400" dirty="0" err="1">
                <a:solidFill>
                  <a:srgbClr val="3399FF"/>
                </a:solidFill>
              </a:rPr>
              <a:t>kutubхоnаsi</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imkоniyatlаrgа</a:t>
            </a:r>
            <a:r>
              <a:rPr lang="en-US" sz="2400" dirty="0">
                <a:solidFill>
                  <a:srgbClr val="3399FF"/>
                </a:solidFill>
              </a:rPr>
              <a:t> </a:t>
            </a:r>
            <a:r>
              <a:rPr lang="en-US" sz="2400" dirty="0" err="1">
                <a:solidFill>
                  <a:srgbClr val="3399FF"/>
                </a:solidFill>
              </a:rPr>
              <a:t>egа</a:t>
            </a:r>
            <a:r>
              <a:rPr lang="en-US" sz="2400" dirty="0">
                <a:solidFill>
                  <a:srgbClr val="3399FF"/>
                </a:solidFill>
              </a:rPr>
              <a:t>?</a:t>
            </a:r>
            <a:br>
              <a:rPr lang="en-US" sz="2400" dirty="0">
                <a:solidFill>
                  <a:srgbClr val="3399FF"/>
                </a:solidFill>
              </a:rPr>
            </a:br>
            <a:r>
              <a:rPr lang="en-US" sz="2400" dirty="0">
                <a:solidFill>
                  <a:srgbClr val="3399FF"/>
                </a:solidFill>
              </a:rPr>
              <a:t>5. </a:t>
            </a:r>
            <a:r>
              <a:rPr lang="en-US" sz="2400" dirty="0" err="1">
                <a:solidFill>
                  <a:srgbClr val="3399FF"/>
                </a:solidFill>
              </a:rPr>
              <a:t>Dаsturning</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a:t>
            </a:r>
            <a:r>
              <a:rPr lang="en-US" sz="2400" dirty="0">
                <a:solidFill>
                  <a:srgbClr val="3399FF"/>
                </a:solidFill>
              </a:rPr>
              <a:t> </a:t>
            </a:r>
            <a:r>
              <a:rPr lang="en-US" sz="2400" dirty="0" err="1">
                <a:solidFill>
                  <a:srgbClr val="3399FF"/>
                </a:solidFill>
              </a:rPr>
              <a:t>ko‘rsаtkichlаri</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o‘zgаrtirilаdi</a:t>
            </a:r>
            <a:r>
              <a:rPr lang="en-US" sz="2400" dirty="0">
                <a:solidFill>
                  <a:srgbClr val="3399FF"/>
                </a:solidFill>
              </a:rPr>
              <a:t>?</a:t>
            </a:r>
            <a:endParaRPr lang="zh-CN" altLang="en-US" sz="2400" dirty="0">
              <a:solidFill>
                <a:srgbClr val="3399FF"/>
              </a:solidFill>
            </a:endParaRPr>
          </a:p>
        </p:txBody>
      </p:sp>
      <p:grpSp>
        <p:nvGrpSpPr>
          <p:cNvPr id="74" name="Google Shape;1198;p53"/>
          <p:cNvGrpSpPr/>
          <p:nvPr/>
        </p:nvGrpSpPr>
        <p:grpSpPr>
          <a:xfrm>
            <a:off x="4002853" y="1957927"/>
            <a:ext cx="692236" cy="779696"/>
            <a:chOff x="1440544" y="1661609"/>
            <a:chExt cx="1026600" cy="1156304"/>
          </a:xfrm>
        </p:grpSpPr>
        <p:sp>
          <p:nvSpPr>
            <p:cNvPr id="1048721" name="Google Shape;1199;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1200;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5" name="Google Shape;1201;p53"/>
          <p:cNvGrpSpPr/>
          <p:nvPr/>
        </p:nvGrpSpPr>
        <p:grpSpPr>
          <a:xfrm>
            <a:off x="3475553" y="3454552"/>
            <a:ext cx="692236" cy="779696"/>
            <a:chOff x="1440544" y="1661609"/>
            <a:chExt cx="1026600" cy="1156304"/>
          </a:xfrm>
        </p:grpSpPr>
        <p:sp>
          <p:nvSpPr>
            <p:cNvPr id="1048723" name="Google Shape;1202;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1203;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6" name="Google Shape;1204;p53"/>
          <p:cNvGrpSpPr/>
          <p:nvPr/>
        </p:nvGrpSpPr>
        <p:grpSpPr>
          <a:xfrm>
            <a:off x="8028503" y="2934277"/>
            <a:ext cx="692236" cy="779696"/>
            <a:chOff x="1440544" y="1661609"/>
            <a:chExt cx="1026600" cy="1156304"/>
          </a:xfrm>
        </p:grpSpPr>
        <p:sp>
          <p:nvSpPr>
            <p:cNvPr id="1048725" name="Google Shape;1205;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1206;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7" name="Google Shape;1207;p53"/>
          <p:cNvGrpSpPr/>
          <p:nvPr/>
        </p:nvGrpSpPr>
        <p:grpSpPr>
          <a:xfrm>
            <a:off x="3671100" y="3617205"/>
            <a:ext cx="301161" cy="339535"/>
            <a:chOff x="3299850" y="238575"/>
            <a:chExt cx="427725" cy="482225"/>
          </a:xfrm>
        </p:grpSpPr>
        <p:sp>
          <p:nvSpPr>
            <p:cNvPr id="1048727" name="Google Shape;1208;p53"/>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28" name="Google Shape;1209;p53"/>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29" name="Google Shape;1210;p53"/>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0" name="Google Shape;1211;p53"/>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1" name="Google Shape;1212;p53"/>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1213;p53"/>
          <p:cNvGrpSpPr/>
          <p:nvPr/>
        </p:nvGrpSpPr>
        <p:grpSpPr>
          <a:xfrm>
            <a:off x="4178897" y="2138938"/>
            <a:ext cx="340168" cy="340168"/>
            <a:chOff x="6242825" y="238125"/>
            <a:chExt cx="483125" cy="483125"/>
          </a:xfrm>
        </p:grpSpPr>
        <p:sp>
          <p:nvSpPr>
            <p:cNvPr id="1048732" name="Google Shape;1214;p53"/>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3" name="Google Shape;1215;p53"/>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4" name="Google Shape;1216;p53"/>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 name="Google Shape;1217;p53"/>
          <p:cNvGrpSpPr/>
          <p:nvPr/>
        </p:nvGrpSpPr>
        <p:grpSpPr>
          <a:xfrm>
            <a:off x="8218141" y="3115939"/>
            <a:ext cx="312955" cy="340168"/>
            <a:chOff x="2100300" y="3804850"/>
            <a:chExt cx="444475" cy="483125"/>
          </a:xfrm>
        </p:grpSpPr>
        <p:sp>
          <p:nvSpPr>
            <p:cNvPr id="1048735" name="Google Shape;1218;p53"/>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6" name="Google Shape;1219;p53"/>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8718"/>
                                        </p:tgtEl>
                                        <p:attrNameLst>
                                          <p:attrName>style.visibility</p:attrName>
                                        </p:attrNameLst>
                                      </p:cBhvr>
                                      <p:to>
                                        <p:strVal val="visible"/>
                                      </p:to>
                                    </p:set>
                                    <p:anim calcmode="lin" valueType="num">
                                      <p:cBhvr>
                                        <p:cTn id="7" dur="1000" fill="hold"/>
                                        <p:tgtEl>
                                          <p:spTgt spid="1048718"/>
                                        </p:tgtEl>
                                        <p:attrNameLst>
                                          <p:attrName>ppt_w</p:attrName>
                                        </p:attrNameLst>
                                      </p:cBhvr>
                                      <p:tavLst>
                                        <p:tav tm="0">
                                          <p:val>
                                            <p:fltVal val="0"/>
                                          </p:val>
                                        </p:tav>
                                        <p:tav tm="100000">
                                          <p:val>
                                            <p:strVal val="#ppt_w"/>
                                          </p:val>
                                        </p:tav>
                                      </p:tavLst>
                                    </p:anim>
                                    <p:anim calcmode="lin" valueType="num">
                                      <p:cBhvr>
                                        <p:cTn id="8" dur="1000" fill="hold"/>
                                        <p:tgtEl>
                                          <p:spTgt spid="1048718"/>
                                        </p:tgtEl>
                                        <p:attrNameLst>
                                          <p:attrName>ppt_h</p:attrName>
                                        </p:attrNameLst>
                                      </p:cBhvr>
                                      <p:tavLst>
                                        <p:tav tm="0">
                                          <p:val>
                                            <p:fltVal val="0"/>
                                          </p:val>
                                        </p:tav>
                                        <p:tav tm="100000">
                                          <p:val>
                                            <p:strVal val="#ppt_h"/>
                                          </p:val>
                                        </p:tav>
                                      </p:tavLst>
                                    </p:anim>
                                    <p:anim calcmode="lin" valueType="num">
                                      <p:cBhvr>
                                        <p:cTn id="9" dur="1000" fill="hold"/>
                                        <p:tgtEl>
                                          <p:spTgt spid="1048718"/>
                                        </p:tgtEl>
                                        <p:attrNameLst>
                                          <p:attrName>style.rotation</p:attrName>
                                        </p:attrNameLst>
                                      </p:cBhvr>
                                      <p:tavLst>
                                        <p:tav tm="0">
                                          <p:val>
                                            <p:fltVal val="90"/>
                                          </p:val>
                                        </p:tav>
                                        <p:tav tm="100000">
                                          <p:val>
                                            <p:fltVal val="0"/>
                                          </p:val>
                                        </p:tav>
                                      </p:tavLst>
                                    </p:anim>
                                    <p:animEffect transition="in" filter="fade">
                                      <p:cBhvr>
                                        <p:cTn id="10" dur="1000"/>
                                        <p:tgtEl>
                                          <p:spTgt spid="10487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48719"/>
                                        </p:tgtEl>
                                        <p:attrNameLst>
                                          <p:attrName>style.visibility</p:attrName>
                                        </p:attrNameLst>
                                      </p:cBhvr>
                                      <p:to>
                                        <p:strVal val="visible"/>
                                      </p:to>
                                    </p:set>
                                    <p:animEffect transition="in" filter="fade">
                                      <p:cBhvr>
                                        <p:cTn id="15" dur="1000"/>
                                        <p:tgtEl>
                                          <p:spTgt spid="1048719"/>
                                        </p:tgtEl>
                                      </p:cBhvr>
                                    </p:animEffect>
                                    <p:anim calcmode="lin" valueType="num">
                                      <p:cBhvr>
                                        <p:cTn id="16" dur="1000" fill="hold"/>
                                        <p:tgtEl>
                                          <p:spTgt spid="1048719"/>
                                        </p:tgtEl>
                                        <p:attrNameLst>
                                          <p:attrName>ppt_x</p:attrName>
                                        </p:attrNameLst>
                                      </p:cBhvr>
                                      <p:tavLst>
                                        <p:tav tm="0">
                                          <p:val>
                                            <p:strVal val="#ppt_x"/>
                                          </p:val>
                                        </p:tav>
                                        <p:tav tm="100000">
                                          <p:val>
                                            <p:strVal val="#ppt_x"/>
                                          </p:val>
                                        </p:tav>
                                      </p:tavLst>
                                    </p:anim>
                                    <p:anim calcmode="lin" valueType="num">
                                      <p:cBhvr>
                                        <p:cTn id="17" dur="1000" fill="hold"/>
                                        <p:tgtEl>
                                          <p:spTgt spid="104871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48720"/>
                                        </p:tgtEl>
                                        <p:attrNameLst>
                                          <p:attrName>style.visibility</p:attrName>
                                        </p:attrNameLst>
                                      </p:cBhvr>
                                      <p:to>
                                        <p:strVal val="visible"/>
                                      </p:to>
                                    </p:set>
                                    <p:animEffect transition="in" filter="fade">
                                      <p:cBhvr>
                                        <p:cTn id="22" dur="1000"/>
                                        <p:tgtEl>
                                          <p:spTgt spid="1048720"/>
                                        </p:tgtEl>
                                      </p:cBhvr>
                                    </p:animEffect>
                                    <p:anim calcmode="lin" valueType="num">
                                      <p:cBhvr>
                                        <p:cTn id="23" dur="1000" fill="hold"/>
                                        <p:tgtEl>
                                          <p:spTgt spid="1048720"/>
                                        </p:tgtEl>
                                        <p:attrNameLst>
                                          <p:attrName>ppt_x</p:attrName>
                                        </p:attrNameLst>
                                      </p:cBhvr>
                                      <p:tavLst>
                                        <p:tav tm="0">
                                          <p:val>
                                            <p:strVal val="#ppt_x"/>
                                          </p:val>
                                        </p:tav>
                                        <p:tav tm="100000">
                                          <p:val>
                                            <p:strVal val="#ppt_x"/>
                                          </p:val>
                                        </p:tav>
                                      </p:tavLst>
                                    </p:anim>
                                    <p:anim calcmode="lin" valueType="num">
                                      <p:cBhvr>
                                        <p:cTn id="24" dur="1000" fill="hold"/>
                                        <p:tgtEl>
                                          <p:spTgt spid="10487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barn(inVertical)">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barn(inVertical)">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8" grpId="0"/>
      <p:bldP spid="1048719" grpId="0"/>
      <p:bldP spid="10487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grpSp>
        <p:nvGrpSpPr>
          <p:cNvPr id="52" name="Google Shape;2019;p68"/>
          <p:cNvGrpSpPr/>
          <p:nvPr/>
        </p:nvGrpSpPr>
        <p:grpSpPr>
          <a:xfrm>
            <a:off x="2433242" y="539325"/>
            <a:ext cx="4277516" cy="3266950"/>
            <a:chOff x="77645" y="1217413"/>
            <a:chExt cx="4277516" cy="3266950"/>
          </a:xfrm>
        </p:grpSpPr>
        <p:grpSp>
          <p:nvGrpSpPr>
            <p:cNvPr id="53" name="Google Shape;2020;p68"/>
            <p:cNvGrpSpPr/>
            <p:nvPr/>
          </p:nvGrpSpPr>
          <p:grpSpPr>
            <a:xfrm>
              <a:off x="77645" y="1217413"/>
              <a:ext cx="4277516" cy="3266950"/>
              <a:chOff x="553422" y="637810"/>
              <a:chExt cx="7877562" cy="3248111"/>
            </a:xfrm>
          </p:grpSpPr>
          <p:sp>
            <p:nvSpPr>
              <p:cNvPr id="1048585" name="Google Shape;2021;p68"/>
              <p:cNvSpPr/>
              <p:nvPr/>
            </p:nvSpPr>
            <p:spPr>
              <a:xfrm>
                <a:off x="553422" y="963621"/>
                <a:ext cx="7877100" cy="292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2022;p68"/>
              <p:cNvSpPr/>
              <p:nvPr/>
            </p:nvSpPr>
            <p:spPr>
              <a:xfrm>
                <a:off x="553883" y="637810"/>
                <a:ext cx="78771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023;p68"/>
            <p:cNvGrpSpPr/>
            <p:nvPr/>
          </p:nvGrpSpPr>
          <p:grpSpPr>
            <a:xfrm>
              <a:off x="3439778" y="1308429"/>
              <a:ext cx="784907" cy="155297"/>
              <a:chOff x="7189925" y="928775"/>
              <a:chExt cx="699000" cy="138300"/>
            </a:xfrm>
          </p:grpSpPr>
          <p:sp>
            <p:nvSpPr>
              <p:cNvPr id="1048587" name="Google Shape;2024;p68"/>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2025;p68"/>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2026;p68"/>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590" name="Google Shape;2027;p68"/>
          <p:cNvSpPr txBox="1">
            <a:spLocks noGrp="1"/>
          </p:cNvSpPr>
          <p:nvPr>
            <p:ph type="title"/>
          </p:nvPr>
        </p:nvSpPr>
        <p:spPr>
          <a:xfrm>
            <a:off x="2582550" y="901200"/>
            <a:ext cx="3978900" cy="26368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rgbClr val="0000FF"/>
                </a:solidFill>
              </a:rPr>
              <a:t>Thanks!</a:t>
            </a:r>
          </a:p>
        </p:txBody>
      </p:sp>
      <p:grpSp>
        <p:nvGrpSpPr>
          <p:cNvPr id="55" name="Google Shape;2029;p68"/>
          <p:cNvGrpSpPr/>
          <p:nvPr/>
        </p:nvGrpSpPr>
        <p:grpSpPr>
          <a:xfrm rot="1124476">
            <a:off x="-1207629" y="1885754"/>
            <a:ext cx="3002061" cy="1104891"/>
            <a:chOff x="419375" y="2109025"/>
            <a:chExt cx="1137975" cy="418825"/>
          </a:xfrm>
        </p:grpSpPr>
        <p:sp>
          <p:nvSpPr>
            <p:cNvPr id="1048591" name="Google Shape;2030;p68"/>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031;p68"/>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032;p68"/>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2033;p68"/>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2034;p68"/>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6" name="Google Shape;2035;p68"/>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7" name="Google Shape;2036;p68"/>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2037;p68"/>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2038;p68"/>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2039;p68"/>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2040;p68"/>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2041;p68"/>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2042;p68"/>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2043;p68"/>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2044;p68"/>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2045;p68"/>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2046;p68"/>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2047;p68"/>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2048;p68"/>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2049;p68"/>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2050;p68"/>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2051;p68"/>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2052;p68"/>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2053;p68"/>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5" name="Google Shape;2054;p68"/>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2055;p68"/>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2056;p68"/>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2057;p68"/>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2058;p68"/>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2059;p68"/>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2060;p68"/>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2061;p68"/>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2062;p68"/>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2063;p68"/>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2064;p68"/>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2065;p68"/>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2066;p68"/>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2067;p68"/>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9" name="Google Shape;2068;p68"/>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2069;p68"/>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2070;p68"/>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2071;p68"/>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2072;p68"/>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2073;p68"/>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2074;p68"/>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2075;p68"/>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2076;p68"/>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2077;p68"/>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2078;p68"/>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2079;p68"/>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2080;p68"/>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2081;p68"/>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2082;p68"/>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2083;p68"/>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2084;p68"/>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2085;p68"/>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2086;p68"/>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2087;p68"/>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2088;p68"/>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2089;p68"/>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2090;p68"/>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2091;p68"/>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2092;p68"/>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2093;p68"/>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5" name="Google Shape;2094;p68"/>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6" name="Google Shape;2095;p68"/>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2096;p68"/>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2097;p68"/>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2098;p68"/>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2099;p68"/>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2100;p68"/>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2101;p68"/>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2102;p68"/>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2103;p68"/>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2104;p68"/>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2105;p68"/>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2106;p68"/>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2107;p68"/>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2108;p68"/>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2109;p68"/>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2110;p68"/>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2111;p68"/>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2112;p68"/>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2113;p68"/>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2114;p68"/>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2115;p68"/>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2116;p68"/>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2117;p68"/>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2118;p68"/>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2119;p68"/>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120;p68"/>
          <p:cNvGrpSpPr/>
          <p:nvPr/>
        </p:nvGrpSpPr>
        <p:grpSpPr>
          <a:xfrm rot="-2700000" flipH="1">
            <a:off x="7970333" y="943305"/>
            <a:ext cx="1316015" cy="1867916"/>
            <a:chOff x="1801400" y="1718664"/>
            <a:chExt cx="640972" cy="909778"/>
          </a:xfrm>
        </p:grpSpPr>
        <p:sp>
          <p:nvSpPr>
            <p:cNvPr id="1048681" name="Google Shape;2121;p68"/>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2122;p68"/>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2123;p68"/>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2124;p68"/>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25;p68"/>
          <p:cNvGrpSpPr/>
          <p:nvPr/>
        </p:nvGrpSpPr>
        <p:grpSpPr>
          <a:xfrm>
            <a:off x="382612" y="134475"/>
            <a:ext cx="1408778" cy="809700"/>
            <a:chOff x="1970600" y="969525"/>
            <a:chExt cx="675900" cy="809700"/>
          </a:xfrm>
        </p:grpSpPr>
        <p:sp>
          <p:nvSpPr>
            <p:cNvPr id="1048685" name="Google Shape;2126;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2127;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Cmd</a:t>
              </a:r>
              <a:endParaRPr sz="2400">
                <a:solidFill>
                  <a:schemeClr val="lt1"/>
                </a:solidFill>
                <a:latin typeface="Fredoka One"/>
                <a:ea typeface="Fredoka One"/>
                <a:cs typeface="Fredoka One"/>
                <a:sym typeface="Fredoka One"/>
              </a:endParaRPr>
            </a:p>
          </p:txBody>
        </p:sp>
      </p:grpSp>
      <p:grpSp>
        <p:nvGrpSpPr>
          <p:cNvPr id="58" name="Google Shape;2128;p68"/>
          <p:cNvGrpSpPr/>
          <p:nvPr/>
        </p:nvGrpSpPr>
        <p:grpSpPr>
          <a:xfrm>
            <a:off x="6493112" y="2399250"/>
            <a:ext cx="1408778" cy="809700"/>
            <a:chOff x="1970600" y="969525"/>
            <a:chExt cx="675900" cy="809700"/>
          </a:xfrm>
        </p:grpSpPr>
        <p:sp>
          <p:nvSpPr>
            <p:cNvPr id="1048687" name="Google Shape;2129;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2130;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Ctrl</a:t>
              </a:r>
              <a:endParaRPr sz="2400">
                <a:solidFill>
                  <a:schemeClr val="lt1"/>
                </a:solidFill>
                <a:latin typeface="Fredoka One"/>
                <a:ea typeface="Fredoka One"/>
                <a:cs typeface="Fredoka One"/>
                <a:sym typeface="Fredoka One"/>
              </a:endParaRPr>
            </a:p>
          </p:txBody>
        </p:sp>
      </p:grpSp>
      <p:grpSp>
        <p:nvGrpSpPr>
          <p:cNvPr id="59" name="Google Shape;2131;p68"/>
          <p:cNvGrpSpPr/>
          <p:nvPr/>
        </p:nvGrpSpPr>
        <p:grpSpPr>
          <a:xfrm>
            <a:off x="2164175" y="751575"/>
            <a:ext cx="675900" cy="809700"/>
            <a:chOff x="1970600" y="969525"/>
            <a:chExt cx="675900" cy="809700"/>
          </a:xfrm>
        </p:grpSpPr>
        <p:sp>
          <p:nvSpPr>
            <p:cNvPr id="1048689" name="Google Shape;2132;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2133;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a:t>
              </a:r>
              <a:endParaRPr sz="2400">
                <a:solidFill>
                  <a:schemeClr val="lt1"/>
                </a:solidFill>
                <a:latin typeface="Fredoka One"/>
                <a:ea typeface="Fredoka One"/>
                <a:cs typeface="Fredoka One"/>
                <a:sym typeface="Fredoka One"/>
              </a:endParaRPr>
            </a:p>
          </p:txBody>
        </p:sp>
      </p:grpSp>
      <p:grpSp>
        <p:nvGrpSpPr>
          <p:cNvPr id="60" name="Google Shape;2134;p68"/>
          <p:cNvGrpSpPr/>
          <p:nvPr/>
        </p:nvGrpSpPr>
        <p:grpSpPr>
          <a:xfrm>
            <a:off x="284850" y="3754275"/>
            <a:ext cx="675900" cy="809700"/>
            <a:chOff x="1970600" y="969525"/>
            <a:chExt cx="675900" cy="809700"/>
          </a:xfrm>
        </p:grpSpPr>
        <p:sp>
          <p:nvSpPr>
            <p:cNvPr id="1048691" name="Google Shape;2135;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2136;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Z</a:t>
              </a:r>
              <a:endParaRPr sz="2400">
                <a:solidFill>
                  <a:schemeClr val="lt1"/>
                </a:solidFill>
                <a:latin typeface="Fredoka One"/>
                <a:ea typeface="Fredoka One"/>
                <a:cs typeface="Fredoka One"/>
                <a:sym typeface="Fredoka One"/>
              </a:endParaRPr>
            </a:p>
          </p:txBody>
        </p:sp>
      </p:grpSp>
      <p:grpSp>
        <p:nvGrpSpPr>
          <p:cNvPr id="61" name="Google Shape;2137;p68"/>
          <p:cNvGrpSpPr/>
          <p:nvPr/>
        </p:nvGrpSpPr>
        <p:grpSpPr>
          <a:xfrm>
            <a:off x="8349675" y="4272025"/>
            <a:ext cx="675900" cy="809700"/>
            <a:chOff x="1970600" y="969525"/>
            <a:chExt cx="675900" cy="809700"/>
          </a:xfrm>
        </p:grpSpPr>
        <p:sp>
          <p:nvSpPr>
            <p:cNvPr id="1048693" name="Google Shape;2138;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2139;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a:t>
              </a:r>
              <a:endParaRPr sz="2400">
                <a:solidFill>
                  <a:schemeClr val="lt1"/>
                </a:solidFill>
                <a:latin typeface="Fredoka One"/>
                <a:ea typeface="Fredoka One"/>
                <a:cs typeface="Fredoka One"/>
                <a:sym typeface="Fredoka One"/>
              </a:endParaRPr>
            </a:p>
          </p:txBody>
        </p:sp>
      </p:grpSp>
      <p:grpSp>
        <p:nvGrpSpPr>
          <p:cNvPr id="62" name="Google Shape;2140;p68"/>
          <p:cNvGrpSpPr/>
          <p:nvPr/>
        </p:nvGrpSpPr>
        <p:grpSpPr>
          <a:xfrm>
            <a:off x="7226000" y="-22350"/>
            <a:ext cx="675900" cy="809700"/>
            <a:chOff x="1970600" y="969525"/>
            <a:chExt cx="675900" cy="809700"/>
          </a:xfrm>
        </p:grpSpPr>
        <p:sp>
          <p:nvSpPr>
            <p:cNvPr id="1048695" name="Google Shape;2141;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2142;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t>
              </a:r>
              <a:endParaRPr sz="2400">
                <a:solidFill>
                  <a:schemeClr val="lt1"/>
                </a:solidFill>
                <a:latin typeface="Fredoka One"/>
                <a:ea typeface="Fredoka One"/>
                <a:cs typeface="Fredoka One"/>
                <a:sym typeface="Fredoka On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48590"/>
                                        </p:tgtEl>
                                        <p:attrNameLst>
                                          <p:attrName>style.visibility</p:attrName>
                                        </p:attrNameLst>
                                      </p:cBhvr>
                                      <p:to>
                                        <p:strVal val="visible"/>
                                      </p:to>
                                    </p:set>
                                    <p:animEffect transition="in" filter="circle(in)">
                                      <p:cBhvr>
                                        <p:cTn id="12" dur="2000"/>
                                        <p:tgtEl>
                                          <p:spTgt spid="1048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down)">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127" name="Google Shape;731;p43"/>
          <p:cNvGrpSpPr/>
          <p:nvPr/>
        </p:nvGrpSpPr>
        <p:grpSpPr>
          <a:xfrm>
            <a:off x="4499950" y="1368451"/>
            <a:ext cx="3271707" cy="2995381"/>
            <a:chOff x="1083450" y="1217401"/>
            <a:chExt cx="3271707" cy="2995381"/>
          </a:xfrm>
        </p:grpSpPr>
        <p:grpSp>
          <p:nvGrpSpPr>
            <p:cNvPr id="128" name="Google Shape;732;p43"/>
            <p:cNvGrpSpPr/>
            <p:nvPr/>
          </p:nvGrpSpPr>
          <p:grpSpPr>
            <a:xfrm>
              <a:off x="1083450" y="1217401"/>
              <a:ext cx="3271707" cy="2995381"/>
              <a:chOff x="2405732" y="637799"/>
              <a:chExt cx="6025242" cy="2978108"/>
            </a:xfrm>
          </p:grpSpPr>
          <p:sp>
            <p:nvSpPr>
              <p:cNvPr id="1048936" name="Google Shape;733;p43"/>
              <p:cNvSpPr/>
              <p:nvPr/>
            </p:nvSpPr>
            <p:spPr>
              <a:xfrm>
                <a:off x="2405732" y="963608"/>
                <a:ext cx="6024900" cy="26523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7" name="Google Shape;734;p43"/>
              <p:cNvSpPr/>
              <p:nvPr/>
            </p:nvSpPr>
            <p:spPr>
              <a:xfrm>
                <a:off x="2406075" y="637799"/>
                <a:ext cx="6024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735;p43"/>
            <p:cNvGrpSpPr/>
            <p:nvPr/>
          </p:nvGrpSpPr>
          <p:grpSpPr>
            <a:xfrm>
              <a:off x="3439778" y="1308429"/>
              <a:ext cx="784907" cy="155297"/>
              <a:chOff x="7189925" y="928775"/>
              <a:chExt cx="699000" cy="138300"/>
            </a:xfrm>
          </p:grpSpPr>
          <p:sp>
            <p:nvSpPr>
              <p:cNvPr id="1048938" name="Google Shape;736;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737;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738;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739;p43"/>
          <p:cNvGrpSpPr/>
          <p:nvPr/>
        </p:nvGrpSpPr>
        <p:grpSpPr>
          <a:xfrm>
            <a:off x="828150" y="1368451"/>
            <a:ext cx="3271707" cy="2995381"/>
            <a:chOff x="1083450" y="1217401"/>
            <a:chExt cx="3271707" cy="2995381"/>
          </a:xfrm>
        </p:grpSpPr>
        <p:grpSp>
          <p:nvGrpSpPr>
            <p:cNvPr id="131" name="Google Shape;740;p43"/>
            <p:cNvGrpSpPr/>
            <p:nvPr/>
          </p:nvGrpSpPr>
          <p:grpSpPr>
            <a:xfrm>
              <a:off x="1083450" y="1217401"/>
              <a:ext cx="3271707" cy="2995381"/>
              <a:chOff x="2405732" y="637799"/>
              <a:chExt cx="6025242" cy="2978108"/>
            </a:xfrm>
          </p:grpSpPr>
          <p:sp>
            <p:nvSpPr>
              <p:cNvPr id="1048941" name="Google Shape;741;p43"/>
              <p:cNvSpPr/>
              <p:nvPr/>
            </p:nvSpPr>
            <p:spPr>
              <a:xfrm>
                <a:off x="2405732" y="963608"/>
                <a:ext cx="6024900" cy="26523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742;p43"/>
              <p:cNvSpPr/>
              <p:nvPr/>
            </p:nvSpPr>
            <p:spPr>
              <a:xfrm>
                <a:off x="2406075" y="637799"/>
                <a:ext cx="6024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743;p43"/>
            <p:cNvGrpSpPr/>
            <p:nvPr/>
          </p:nvGrpSpPr>
          <p:grpSpPr>
            <a:xfrm>
              <a:off x="3439778" y="1308429"/>
              <a:ext cx="784907" cy="155297"/>
              <a:chOff x="7189925" y="928775"/>
              <a:chExt cx="699000" cy="138300"/>
            </a:xfrm>
          </p:grpSpPr>
          <p:sp>
            <p:nvSpPr>
              <p:cNvPr id="1048943" name="Google Shape;744;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745;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746;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 name="Google Shape;747;p43"/>
          <p:cNvGrpSpPr/>
          <p:nvPr/>
        </p:nvGrpSpPr>
        <p:grpSpPr>
          <a:xfrm>
            <a:off x="4755250" y="1608726"/>
            <a:ext cx="3271707" cy="2995381"/>
            <a:chOff x="1083450" y="1217401"/>
            <a:chExt cx="3271707" cy="2995381"/>
          </a:xfrm>
        </p:grpSpPr>
        <p:grpSp>
          <p:nvGrpSpPr>
            <p:cNvPr id="134" name="Google Shape;748;p43"/>
            <p:cNvGrpSpPr/>
            <p:nvPr/>
          </p:nvGrpSpPr>
          <p:grpSpPr>
            <a:xfrm>
              <a:off x="1083450" y="1217401"/>
              <a:ext cx="3271707" cy="2995381"/>
              <a:chOff x="2405732" y="637799"/>
              <a:chExt cx="6025242" cy="2978108"/>
            </a:xfrm>
          </p:grpSpPr>
          <p:sp>
            <p:nvSpPr>
              <p:cNvPr id="1048946" name="Google Shape;749;p43"/>
              <p:cNvSpPr/>
              <p:nvPr/>
            </p:nvSpPr>
            <p:spPr>
              <a:xfrm>
                <a:off x="2405732" y="963608"/>
                <a:ext cx="6024900" cy="265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750;p43"/>
              <p:cNvSpPr/>
              <p:nvPr/>
            </p:nvSpPr>
            <p:spPr>
              <a:xfrm>
                <a:off x="2406075" y="637799"/>
                <a:ext cx="6024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751;p43"/>
            <p:cNvGrpSpPr/>
            <p:nvPr/>
          </p:nvGrpSpPr>
          <p:grpSpPr>
            <a:xfrm>
              <a:off x="3439778" y="1308429"/>
              <a:ext cx="784907" cy="155297"/>
              <a:chOff x="7189925" y="928775"/>
              <a:chExt cx="699000" cy="138300"/>
            </a:xfrm>
          </p:grpSpPr>
          <p:sp>
            <p:nvSpPr>
              <p:cNvPr id="1048948" name="Google Shape;752;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753;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754;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 name="Google Shape;755;p43"/>
          <p:cNvGrpSpPr/>
          <p:nvPr/>
        </p:nvGrpSpPr>
        <p:grpSpPr>
          <a:xfrm>
            <a:off x="1083450" y="1608726"/>
            <a:ext cx="3271707" cy="2995381"/>
            <a:chOff x="1083450" y="1217401"/>
            <a:chExt cx="3271707" cy="2995381"/>
          </a:xfrm>
        </p:grpSpPr>
        <p:grpSp>
          <p:nvGrpSpPr>
            <p:cNvPr id="137" name="Google Shape;756;p43"/>
            <p:cNvGrpSpPr/>
            <p:nvPr/>
          </p:nvGrpSpPr>
          <p:grpSpPr>
            <a:xfrm>
              <a:off x="1083450" y="1217401"/>
              <a:ext cx="3271707" cy="2995381"/>
              <a:chOff x="2405732" y="637799"/>
              <a:chExt cx="6025242" cy="2978108"/>
            </a:xfrm>
          </p:grpSpPr>
          <p:sp>
            <p:nvSpPr>
              <p:cNvPr id="1048951" name="Google Shape;757;p43"/>
              <p:cNvSpPr/>
              <p:nvPr/>
            </p:nvSpPr>
            <p:spPr>
              <a:xfrm>
                <a:off x="2405732" y="963608"/>
                <a:ext cx="6024900" cy="265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758;p43"/>
              <p:cNvSpPr/>
              <p:nvPr/>
            </p:nvSpPr>
            <p:spPr>
              <a:xfrm>
                <a:off x="2406075" y="637799"/>
                <a:ext cx="6024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759;p43"/>
            <p:cNvGrpSpPr/>
            <p:nvPr/>
          </p:nvGrpSpPr>
          <p:grpSpPr>
            <a:xfrm>
              <a:off x="3439778" y="1308429"/>
              <a:ext cx="784907" cy="155297"/>
              <a:chOff x="7189925" y="928775"/>
              <a:chExt cx="699000" cy="138300"/>
            </a:xfrm>
          </p:grpSpPr>
          <p:sp>
            <p:nvSpPr>
              <p:cNvPr id="1048953" name="Google Shape;760;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761;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5" name="Google Shape;762;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956" name="Google Shape;763;p4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Reja</a:t>
            </a:r>
            <a:r>
              <a:rPr lang="en-US" dirty="0"/>
              <a:t>:</a:t>
            </a:r>
            <a:endParaRPr lang="zh-CN" altLang="en-US" dirty="0"/>
          </a:p>
        </p:txBody>
      </p:sp>
      <p:sp>
        <p:nvSpPr>
          <p:cNvPr id="1048957" name="Google Shape;766;p43"/>
          <p:cNvSpPr txBox="1">
            <a:spLocks noGrp="1"/>
          </p:cNvSpPr>
          <p:nvPr>
            <p:ph type="title" idx="3"/>
          </p:nvPr>
        </p:nvSpPr>
        <p:spPr>
          <a:xfrm>
            <a:off x="1246600" y="3252400"/>
            <a:ext cx="2945400" cy="13708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Flash </a:t>
            </a:r>
            <a:r>
              <a:rPr lang="en-US" sz="2400" dirty="0" err="1"/>
              <a:t>texnologiyasida</a:t>
            </a:r>
            <a:r>
              <a:rPr lang="en-US" sz="2400" dirty="0"/>
              <a:t> </a:t>
            </a:r>
            <a:r>
              <a:rPr lang="en-US" sz="2400" dirty="0" err="1"/>
              <a:t>boshqaruvchi</a:t>
            </a:r>
            <a:r>
              <a:rPr lang="en-US" sz="2400" dirty="0"/>
              <a:t> </a:t>
            </a:r>
            <a:r>
              <a:rPr lang="en-US" sz="2400" dirty="0" err="1"/>
              <a:t>ob’ektlar</a:t>
            </a:r>
            <a:r>
              <a:rPr lang="en-US" sz="2400" dirty="0"/>
              <a:t> </a:t>
            </a:r>
            <a:r>
              <a:rPr lang="en-US" sz="2400" dirty="0" err="1"/>
              <a:t>yaratish</a:t>
            </a:r>
            <a:r>
              <a:rPr lang="en-US" sz="2400" dirty="0"/>
              <a:t>.</a:t>
            </a:r>
            <a:endParaRPr lang="zh-CN" altLang="en-US" sz="2400" dirty="0"/>
          </a:p>
        </p:txBody>
      </p:sp>
      <p:sp>
        <p:nvSpPr>
          <p:cNvPr id="1048958" name="Google Shape;767;p43"/>
          <p:cNvSpPr txBox="1">
            <a:spLocks noGrp="1"/>
          </p:cNvSpPr>
          <p:nvPr>
            <p:ph type="title" idx="4"/>
          </p:nvPr>
        </p:nvSpPr>
        <p:spPr>
          <a:xfrm>
            <a:off x="4916900" y="2886242"/>
            <a:ext cx="2948400" cy="11616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t>So'rov</a:t>
            </a:r>
            <a:r>
              <a:rPr lang="en-US" sz="2400" dirty="0"/>
              <a:t> </a:t>
            </a:r>
            <a:r>
              <a:rPr lang="en-US" sz="2400" dirty="0" err="1"/>
              <a:t>shaklidagi</a:t>
            </a:r>
            <a:r>
              <a:rPr lang="en-US" sz="2400" dirty="0"/>
              <a:t> </a:t>
            </a:r>
            <a:r>
              <a:rPr lang="en-US" sz="2400" dirty="0" err="1"/>
              <a:t>ob'ektlarni</a:t>
            </a:r>
            <a:r>
              <a:rPr lang="en-US" sz="2400" dirty="0"/>
              <a:t> </a:t>
            </a:r>
            <a:r>
              <a:rPr lang="en-US" sz="2400" dirty="0" err="1"/>
              <a:t>yaratish</a:t>
            </a:r>
            <a:endParaRPr lang="zh-CN" altLang="en-US" sz="2400" dirty="0"/>
          </a:p>
        </p:txBody>
      </p:sp>
      <p:grpSp>
        <p:nvGrpSpPr>
          <p:cNvPr id="139" name="Google Shape;768;p43"/>
          <p:cNvGrpSpPr/>
          <p:nvPr/>
        </p:nvGrpSpPr>
        <p:grpSpPr>
          <a:xfrm flipH="1">
            <a:off x="7481519" y="356992"/>
            <a:ext cx="1206195" cy="1177623"/>
            <a:chOff x="2180272" y="-464800"/>
            <a:chExt cx="1256977" cy="1227202"/>
          </a:xfrm>
        </p:grpSpPr>
        <p:sp>
          <p:nvSpPr>
            <p:cNvPr id="1048959" name="Google Shape;769;p4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770;p4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61" name="Google Shape;771;p43"/>
          <p:cNvSpPr/>
          <p:nvPr/>
        </p:nvSpPr>
        <p:spPr>
          <a:xfrm>
            <a:off x="8255775" y="216941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772;p43"/>
          <p:cNvGrpSpPr/>
          <p:nvPr/>
        </p:nvGrpSpPr>
        <p:grpSpPr>
          <a:xfrm>
            <a:off x="2381350" y="2249400"/>
            <a:ext cx="675900" cy="809700"/>
            <a:chOff x="1970600" y="969525"/>
            <a:chExt cx="675900" cy="809700"/>
          </a:xfrm>
        </p:grpSpPr>
        <p:sp>
          <p:nvSpPr>
            <p:cNvPr id="1048962" name="Google Shape;773;p43"/>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774;p43"/>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41" name="Google Shape;775;p43"/>
          <p:cNvGrpSpPr/>
          <p:nvPr/>
        </p:nvGrpSpPr>
        <p:grpSpPr>
          <a:xfrm>
            <a:off x="6053150" y="2249400"/>
            <a:ext cx="675900" cy="809700"/>
            <a:chOff x="1970600" y="969525"/>
            <a:chExt cx="675900" cy="809700"/>
          </a:xfrm>
        </p:grpSpPr>
        <p:sp>
          <p:nvSpPr>
            <p:cNvPr id="1048964" name="Google Shape;776;p43"/>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777;p43"/>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sp>
        <p:nvSpPr>
          <p:cNvPr id="1048966" name="Google Shape;778;p43"/>
          <p:cNvSpPr/>
          <p:nvPr/>
        </p:nvSpPr>
        <p:spPr>
          <a:xfrm>
            <a:off x="2534153" y="2391062"/>
            <a:ext cx="370293" cy="361375"/>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779;p43"/>
          <p:cNvGrpSpPr/>
          <p:nvPr/>
        </p:nvGrpSpPr>
        <p:grpSpPr>
          <a:xfrm>
            <a:off x="6211442" y="2402612"/>
            <a:ext cx="359620" cy="338267"/>
            <a:chOff x="-4211975" y="2783850"/>
            <a:chExt cx="291450" cy="274100"/>
          </a:xfrm>
        </p:grpSpPr>
        <p:sp>
          <p:nvSpPr>
            <p:cNvPr id="1048967" name="Google Shape;780;p43"/>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781;p43"/>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782;p43"/>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anim calcmode="lin" valueType="num">
                                      <p:cBhvr>
                                        <p:cTn id="8" dur="1000" fill="hold"/>
                                        <p:tgtEl>
                                          <p:spTgt spid="136"/>
                                        </p:tgtEl>
                                        <p:attrNameLst>
                                          <p:attrName>ppt_x</p:attrName>
                                        </p:attrNameLst>
                                      </p:cBhvr>
                                      <p:tavLst>
                                        <p:tav tm="0">
                                          <p:val>
                                            <p:strVal val="#ppt_x"/>
                                          </p:val>
                                        </p:tav>
                                        <p:tav tm="100000">
                                          <p:val>
                                            <p:strVal val="#ppt_x"/>
                                          </p:val>
                                        </p:tav>
                                      </p:tavLst>
                                    </p:anim>
                                    <p:anim calcmode="lin" valueType="num">
                                      <p:cBhvr>
                                        <p:cTn id="9"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fade">
                                      <p:cBhvr>
                                        <p:cTn id="14" dur="1000"/>
                                        <p:tgtEl>
                                          <p:spTgt spid="133"/>
                                        </p:tgtEl>
                                      </p:cBhvr>
                                    </p:animEffect>
                                    <p:anim calcmode="lin" valueType="num">
                                      <p:cBhvr>
                                        <p:cTn id="15" dur="1000" fill="hold"/>
                                        <p:tgtEl>
                                          <p:spTgt spid="133"/>
                                        </p:tgtEl>
                                        <p:attrNameLst>
                                          <p:attrName>ppt_x</p:attrName>
                                        </p:attrNameLst>
                                      </p:cBhvr>
                                      <p:tavLst>
                                        <p:tav tm="0">
                                          <p:val>
                                            <p:strVal val="#ppt_x"/>
                                          </p:val>
                                        </p:tav>
                                        <p:tav tm="100000">
                                          <p:val>
                                            <p:strVal val="#ppt_x"/>
                                          </p:val>
                                        </p:tav>
                                      </p:tavLst>
                                    </p:anim>
                                    <p:anim calcmode="lin" valueType="num">
                                      <p:cBhvr>
                                        <p:cTn id="16"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48957"/>
                                        </p:tgtEl>
                                        <p:attrNameLst>
                                          <p:attrName>style.visibility</p:attrName>
                                        </p:attrNameLst>
                                      </p:cBhvr>
                                      <p:to>
                                        <p:strVal val="visible"/>
                                      </p:to>
                                    </p:set>
                                    <p:anim calcmode="lin" valueType="num">
                                      <p:cBhvr additive="base">
                                        <p:cTn id="21" dur="500" fill="hold"/>
                                        <p:tgtEl>
                                          <p:spTgt spid="1048957"/>
                                        </p:tgtEl>
                                        <p:attrNameLst>
                                          <p:attrName>ppt_x</p:attrName>
                                        </p:attrNameLst>
                                      </p:cBhvr>
                                      <p:tavLst>
                                        <p:tav tm="0">
                                          <p:val>
                                            <p:strVal val="#ppt_x"/>
                                          </p:val>
                                        </p:tav>
                                        <p:tav tm="100000">
                                          <p:val>
                                            <p:strVal val="#ppt_x"/>
                                          </p:val>
                                        </p:tav>
                                      </p:tavLst>
                                    </p:anim>
                                    <p:anim calcmode="lin" valueType="num">
                                      <p:cBhvr additive="base">
                                        <p:cTn id="22" dur="500" fill="hold"/>
                                        <p:tgtEl>
                                          <p:spTgt spid="104895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8958"/>
                                        </p:tgtEl>
                                        <p:attrNameLst>
                                          <p:attrName>style.visibility</p:attrName>
                                        </p:attrNameLst>
                                      </p:cBhvr>
                                      <p:to>
                                        <p:strVal val="visible"/>
                                      </p:to>
                                    </p:set>
                                    <p:anim calcmode="lin" valueType="num">
                                      <p:cBhvr additive="base">
                                        <p:cTn id="27" dur="500" fill="hold"/>
                                        <p:tgtEl>
                                          <p:spTgt spid="1048958"/>
                                        </p:tgtEl>
                                        <p:attrNameLst>
                                          <p:attrName>ppt_x</p:attrName>
                                        </p:attrNameLst>
                                      </p:cBhvr>
                                      <p:tavLst>
                                        <p:tav tm="0">
                                          <p:val>
                                            <p:strVal val="#ppt_x"/>
                                          </p:val>
                                        </p:tav>
                                        <p:tav tm="100000">
                                          <p:val>
                                            <p:strVal val="#ppt_x"/>
                                          </p:val>
                                        </p:tav>
                                      </p:tavLst>
                                    </p:anim>
                                    <p:anim calcmode="lin" valueType="num">
                                      <p:cBhvr additive="base">
                                        <p:cTn id="28" dur="500" fill="hold"/>
                                        <p:tgtEl>
                                          <p:spTgt spid="104895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8956"/>
                                        </p:tgtEl>
                                        <p:attrNameLst>
                                          <p:attrName>style.visibility</p:attrName>
                                        </p:attrNameLst>
                                      </p:cBhvr>
                                      <p:to>
                                        <p:strVal val="visible"/>
                                      </p:to>
                                    </p:set>
                                    <p:animEffect transition="in" filter="fade">
                                      <p:cBhvr>
                                        <p:cTn id="33" dur="1000"/>
                                        <p:tgtEl>
                                          <p:spTgt spid="1048956"/>
                                        </p:tgtEl>
                                      </p:cBhvr>
                                    </p:animEffect>
                                    <p:anim calcmode="lin" valueType="num">
                                      <p:cBhvr>
                                        <p:cTn id="34" dur="1000" fill="hold"/>
                                        <p:tgtEl>
                                          <p:spTgt spid="1048956"/>
                                        </p:tgtEl>
                                        <p:attrNameLst>
                                          <p:attrName>ppt_x</p:attrName>
                                        </p:attrNameLst>
                                      </p:cBhvr>
                                      <p:tavLst>
                                        <p:tav tm="0">
                                          <p:val>
                                            <p:strVal val="#ppt_x"/>
                                          </p:val>
                                        </p:tav>
                                        <p:tav tm="100000">
                                          <p:val>
                                            <p:strVal val="#ppt_x"/>
                                          </p:val>
                                        </p:tav>
                                      </p:tavLst>
                                    </p:anim>
                                    <p:anim calcmode="lin" valueType="num">
                                      <p:cBhvr>
                                        <p:cTn id="35" dur="1000" fill="hold"/>
                                        <p:tgtEl>
                                          <p:spTgt spid="10489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6" grpId="0"/>
      <p:bldP spid="1048957" grpId="0"/>
      <p:bldP spid="10489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9" name="TextBox 1049458"/>
          <p:cNvSpPr txBox="1"/>
          <p:nvPr/>
        </p:nvSpPr>
        <p:spPr>
          <a:xfrm>
            <a:off x="1094407" y="1234175"/>
            <a:ext cx="6955185" cy="2987040"/>
          </a:xfrm>
          <a:prstGeom prst="rect">
            <a:avLst/>
          </a:prstGeom>
        </p:spPr>
        <p:txBody>
          <a:bodyPr wrap="square" rtlCol="0">
            <a:spAutoFit/>
          </a:bodyPr>
          <a:lstStyle/>
          <a:p>
            <a:r>
              <a:rPr lang="x-none" sz="3200" dirty="0">
                <a:solidFill>
                  <a:srgbClr val="0070C0"/>
                </a:solidFill>
              </a:rPr>
              <a:t>Flash (Flash) - Animatsiya va multimedia sohasidagi zamonaviy, ommabop texnologiya. Chaqmoq- asl va jadal . Flash orqali yaratilgan saytlar (taqdimotlar yoki shunchaki bannerlar) interfaol bo'lib qoldi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9459"/>
                                        </p:tgtEl>
                                        <p:attrNameLst>
                                          <p:attrName>style.visibility</p:attrName>
                                        </p:attrNameLst>
                                      </p:cBhvr>
                                      <p:to>
                                        <p:strVal val="visible"/>
                                      </p:to>
                                    </p:set>
                                    <p:animEffect transition="in" filter="circle(in)">
                                      <p:cBhvr>
                                        <p:cTn id="7" dur="2000"/>
                                        <p:tgtEl>
                                          <p:spTgt spid="104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2" name="TextBox 1049461"/>
          <p:cNvSpPr txBox="1"/>
          <p:nvPr/>
        </p:nvSpPr>
        <p:spPr>
          <a:xfrm>
            <a:off x="274107" y="640079"/>
            <a:ext cx="5642706" cy="3952240"/>
          </a:xfrm>
          <a:prstGeom prst="rect">
            <a:avLst/>
          </a:prstGeom>
        </p:spPr>
        <p:txBody>
          <a:bodyPr wrap="square" rtlCol="0">
            <a:spAutoFit/>
          </a:bodyPr>
          <a:lstStyle/>
          <a:p>
            <a:pPr algn="ctr"/>
            <a:r>
              <a:rPr lang="x-none" sz="3200" dirty="0">
                <a:solidFill>
                  <a:srgbClr val="3399FF"/>
                </a:solidFill>
              </a:rPr>
              <a:t>Flash tarmog'i Bu eng ajoyib reklama texnologiyalaridan biridir. Flash tarmog'i - Sizning jiddiy yondashuvingizga yaxshi taassurot va guvohlik berishga imkon beradigan korporativ uslubning muhim elementi.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9462"/>
                                        </p:tgtEl>
                                        <p:attrNameLst>
                                          <p:attrName>style.visibility</p:attrName>
                                        </p:attrNameLst>
                                      </p:cBhvr>
                                      <p:to>
                                        <p:strVal val="visible"/>
                                      </p:to>
                                    </p:set>
                                    <p:animEffect transition="in" filter="wipe(down)">
                                      <p:cBhvr>
                                        <p:cTn id="7" dur="580">
                                          <p:stCondLst>
                                            <p:cond delay="0"/>
                                          </p:stCondLst>
                                        </p:cTn>
                                        <p:tgtEl>
                                          <p:spTgt spid="1049462"/>
                                        </p:tgtEl>
                                      </p:cBhvr>
                                    </p:animEffect>
                                    <p:anim calcmode="lin" valueType="num">
                                      <p:cBhvr>
                                        <p:cTn id="8" dur="1822" tmFilter="0,0; 0.14,0.36; 0.43,0.73; 0.71,0.91; 1.0,1.0">
                                          <p:stCondLst>
                                            <p:cond delay="0"/>
                                          </p:stCondLst>
                                        </p:cTn>
                                        <p:tgtEl>
                                          <p:spTgt spid="10494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94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94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94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946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9462"/>
                                        </p:tgtEl>
                                      </p:cBhvr>
                                      <p:to x="100000" y="60000"/>
                                    </p:animScale>
                                    <p:animScale>
                                      <p:cBhvr>
                                        <p:cTn id="14" dur="166" decel="50000">
                                          <p:stCondLst>
                                            <p:cond delay="676"/>
                                          </p:stCondLst>
                                        </p:cTn>
                                        <p:tgtEl>
                                          <p:spTgt spid="1049462"/>
                                        </p:tgtEl>
                                      </p:cBhvr>
                                      <p:to x="100000" y="100000"/>
                                    </p:animScale>
                                    <p:animScale>
                                      <p:cBhvr>
                                        <p:cTn id="15" dur="26">
                                          <p:stCondLst>
                                            <p:cond delay="1312"/>
                                          </p:stCondLst>
                                        </p:cTn>
                                        <p:tgtEl>
                                          <p:spTgt spid="1049462"/>
                                        </p:tgtEl>
                                      </p:cBhvr>
                                      <p:to x="100000" y="80000"/>
                                    </p:animScale>
                                    <p:animScale>
                                      <p:cBhvr>
                                        <p:cTn id="16" dur="166" decel="50000">
                                          <p:stCondLst>
                                            <p:cond delay="1338"/>
                                          </p:stCondLst>
                                        </p:cTn>
                                        <p:tgtEl>
                                          <p:spTgt spid="1049462"/>
                                        </p:tgtEl>
                                      </p:cBhvr>
                                      <p:to x="100000" y="100000"/>
                                    </p:animScale>
                                    <p:animScale>
                                      <p:cBhvr>
                                        <p:cTn id="17" dur="26">
                                          <p:stCondLst>
                                            <p:cond delay="1642"/>
                                          </p:stCondLst>
                                        </p:cTn>
                                        <p:tgtEl>
                                          <p:spTgt spid="1049462"/>
                                        </p:tgtEl>
                                      </p:cBhvr>
                                      <p:to x="100000" y="90000"/>
                                    </p:animScale>
                                    <p:animScale>
                                      <p:cBhvr>
                                        <p:cTn id="18" dur="166" decel="50000">
                                          <p:stCondLst>
                                            <p:cond delay="1668"/>
                                          </p:stCondLst>
                                        </p:cTn>
                                        <p:tgtEl>
                                          <p:spTgt spid="1049462"/>
                                        </p:tgtEl>
                                      </p:cBhvr>
                                      <p:to x="100000" y="100000"/>
                                    </p:animScale>
                                    <p:animScale>
                                      <p:cBhvr>
                                        <p:cTn id="19" dur="26">
                                          <p:stCondLst>
                                            <p:cond delay="1808"/>
                                          </p:stCondLst>
                                        </p:cTn>
                                        <p:tgtEl>
                                          <p:spTgt spid="1049462"/>
                                        </p:tgtEl>
                                      </p:cBhvr>
                                      <p:to x="100000" y="95000"/>
                                    </p:animScale>
                                    <p:animScale>
                                      <p:cBhvr>
                                        <p:cTn id="20" dur="166" decel="50000">
                                          <p:stCondLst>
                                            <p:cond delay="1834"/>
                                          </p:stCondLst>
                                        </p:cTn>
                                        <p:tgtEl>
                                          <p:spTgt spid="10494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grpSp>
        <p:nvGrpSpPr>
          <p:cNvPr id="148" name="Google Shape;622;p39"/>
          <p:cNvGrpSpPr/>
          <p:nvPr/>
        </p:nvGrpSpPr>
        <p:grpSpPr>
          <a:xfrm>
            <a:off x="2461403" y="214951"/>
            <a:ext cx="6486225" cy="3464478"/>
            <a:chOff x="1944678" y="839576"/>
            <a:chExt cx="6486225" cy="3464478"/>
          </a:xfrm>
        </p:grpSpPr>
        <p:grpSp>
          <p:nvGrpSpPr>
            <p:cNvPr id="149" name="Google Shape;623;p39"/>
            <p:cNvGrpSpPr/>
            <p:nvPr/>
          </p:nvGrpSpPr>
          <p:grpSpPr>
            <a:xfrm>
              <a:off x="1944678" y="839576"/>
              <a:ext cx="6486225" cy="3464478"/>
              <a:chOff x="716650" y="637800"/>
              <a:chExt cx="7714350" cy="3867900"/>
            </a:xfrm>
          </p:grpSpPr>
          <p:sp>
            <p:nvSpPr>
              <p:cNvPr id="1048978" name="Google Shape;624;p39"/>
              <p:cNvSpPr/>
              <p:nvPr/>
            </p:nvSpPr>
            <p:spPr>
              <a:xfrm>
                <a:off x="716650" y="963600"/>
                <a:ext cx="7713900" cy="35421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625;p39"/>
              <p:cNvSpPr/>
              <p:nvPr/>
            </p:nvSpPr>
            <p:spPr>
              <a:xfrm>
                <a:off x="717100" y="637800"/>
                <a:ext cx="7713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626;p39"/>
            <p:cNvGrpSpPr/>
            <p:nvPr/>
          </p:nvGrpSpPr>
          <p:grpSpPr>
            <a:xfrm>
              <a:off x="7636525" y="920633"/>
              <a:ext cx="699000" cy="138300"/>
              <a:chOff x="7189925" y="928775"/>
              <a:chExt cx="699000" cy="138300"/>
            </a:xfrm>
          </p:grpSpPr>
          <p:sp>
            <p:nvSpPr>
              <p:cNvPr id="1048980" name="Google Shape;627;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628;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629;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630;p39"/>
          <p:cNvGrpSpPr/>
          <p:nvPr/>
        </p:nvGrpSpPr>
        <p:grpSpPr>
          <a:xfrm>
            <a:off x="1944678" y="839576"/>
            <a:ext cx="6486225" cy="3464478"/>
            <a:chOff x="1944678" y="839576"/>
            <a:chExt cx="6486225" cy="3464478"/>
          </a:xfrm>
        </p:grpSpPr>
        <p:grpSp>
          <p:nvGrpSpPr>
            <p:cNvPr id="152" name="Google Shape;631;p39"/>
            <p:cNvGrpSpPr/>
            <p:nvPr/>
          </p:nvGrpSpPr>
          <p:grpSpPr>
            <a:xfrm>
              <a:off x="1944678" y="839576"/>
              <a:ext cx="6486225" cy="3464478"/>
              <a:chOff x="716650" y="637800"/>
              <a:chExt cx="7714350" cy="3867900"/>
            </a:xfrm>
          </p:grpSpPr>
          <p:sp>
            <p:nvSpPr>
              <p:cNvPr id="1048983" name="Google Shape;632;p3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633;p39"/>
              <p:cNvSpPr/>
              <p:nvPr/>
            </p:nvSpPr>
            <p:spPr>
              <a:xfrm>
                <a:off x="717100" y="637800"/>
                <a:ext cx="7713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634;p39"/>
            <p:cNvGrpSpPr/>
            <p:nvPr/>
          </p:nvGrpSpPr>
          <p:grpSpPr>
            <a:xfrm>
              <a:off x="7636525" y="920633"/>
              <a:ext cx="699000" cy="138300"/>
              <a:chOff x="7189925" y="928775"/>
              <a:chExt cx="699000" cy="138300"/>
            </a:xfrm>
          </p:grpSpPr>
          <p:sp>
            <p:nvSpPr>
              <p:cNvPr id="1048985" name="Google Shape;635;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636;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637;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988" name="Google Shape;641;p39"/>
          <p:cNvSpPr txBox="1">
            <a:spLocks noGrp="1"/>
          </p:cNvSpPr>
          <p:nvPr>
            <p:ph type="ctrTitle"/>
          </p:nvPr>
        </p:nvSpPr>
        <p:spPr>
          <a:xfrm>
            <a:off x="1891545" y="1371150"/>
            <a:ext cx="6588336" cy="25842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err="1">
                <a:solidFill>
                  <a:srgbClr val="3399FF"/>
                </a:solidFill>
              </a:rPr>
              <a:t>Ishchi</a:t>
            </a:r>
            <a:r>
              <a:rPr lang="en-US" sz="2800" dirty="0">
                <a:solidFill>
                  <a:srgbClr val="3399FF"/>
                </a:solidFill>
              </a:rPr>
              <a:t> </a:t>
            </a:r>
            <a:r>
              <a:rPr lang="en-US" sz="2800" dirty="0" err="1">
                <a:solidFill>
                  <a:srgbClr val="3399FF"/>
                </a:solidFill>
              </a:rPr>
              <a:t>maydonda</a:t>
            </a:r>
            <a:r>
              <a:rPr lang="en-US" sz="2800" dirty="0">
                <a:solidFill>
                  <a:srgbClr val="3399FF"/>
                </a:solidFill>
              </a:rPr>
              <a:t> </a:t>
            </a:r>
            <a:r>
              <a:rPr lang="en-US" sz="2800" dirty="0" err="1">
                <a:solidFill>
                  <a:srgbClr val="3399FF"/>
                </a:solidFill>
              </a:rPr>
              <a:t>birorta</a:t>
            </a:r>
            <a:r>
              <a:rPr lang="en-US" sz="2800" dirty="0">
                <a:solidFill>
                  <a:srgbClr val="3399FF"/>
                </a:solidFill>
              </a:rPr>
              <a:t> ham </a:t>
            </a:r>
            <a:r>
              <a:rPr lang="en-US" sz="2800" dirty="0" err="1">
                <a:solidFill>
                  <a:srgbClr val="3399FF"/>
                </a:solidFill>
              </a:rPr>
              <a:t>ob'etk</a:t>
            </a:r>
            <a:r>
              <a:rPr lang="en-US" sz="2800" dirty="0">
                <a:solidFill>
                  <a:srgbClr val="3399FF"/>
                </a:solidFill>
              </a:rPr>
              <a:t> </a:t>
            </a:r>
            <a:r>
              <a:rPr lang="en-US" sz="2800" dirty="0" err="1">
                <a:solidFill>
                  <a:srgbClr val="3399FF"/>
                </a:solidFill>
              </a:rPr>
              <a:t>tanlab</a:t>
            </a:r>
            <a:r>
              <a:rPr lang="en-US" sz="2800" dirty="0">
                <a:solidFill>
                  <a:srgbClr val="3399FF"/>
                </a:solidFill>
              </a:rPr>
              <a:t> </a:t>
            </a:r>
            <a:r>
              <a:rPr lang="en-US" sz="2800" dirty="0" err="1">
                <a:solidFill>
                  <a:srgbClr val="3399FF"/>
                </a:solidFill>
              </a:rPr>
              <a:t>olinmаgаn</a:t>
            </a:r>
            <a:r>
              <a:rPr lang="en-US" sz="2800" dirty="0">
                <a:solidFill>
                  <a:srgbClr val="3399FF"/>
                </a:solidFill>
              </a:rPr>
              <a:t> </a:t>
            </a:r>
            <a:r>
              <a:rPr lang="en-US" sz="2800" dirty="0" err="1">
                <a:solidFill>
                  <a:srgbClr val="3399FF"/>
                </a:solidFill>
              </a:rPr>
              <a:t>bo‘lsа</a:t>
            </a:r>
            <a:r>
              <a:rPr lang="en-US" sz="2800" dirty="0">
                <a:solidFill>
                  <a:srgbClr val="3399FF"/>
                </a:solidFill>
              </a:rPr>
              <a:t> </a:t>
            </a:r>
            <a:r>
              <a:rPr lang="en-US" sz="2800" dirty="0" err="1">
                <a:solidFill>
                  <a:srgbClr val="3399FF"/>
                </a:solidFill>
              </a:rPr>
              <a:t>yoki</a:t>
            </a:r>
            <a:r>
              <a:rPr lang="en-US" sz="2800" dirty="0">
                <a:solidFill>
                  <a:srgbClr val="3399FF"/>
                </a:solidFill>
              </a:rPr>
              <a:t> </a:t>
            </a:r>
            <a:r>
              <a:rPr lang="en-US" sz="2800" dirty="0" err="1">
                <a:solidFill>
                  <a:srgbClr val="3399FF"/>
                </a:solidFill>
              </a:rPr>
              <a:t>umumаn</a:t>
            </a:r>
            <a:r>
              <a:rPr lang="en-US" sz="2800" dirty="0">
                <a:solidFill>
                  <a:srgbClr val="3399FF"/>
                </a:solidFill>
              </a:rPr>
              <a:t> </a:t>
            </a:r>
            <a:r>
              <a:rPr lang="en-US" sz="2800" dirty="0" err="1">
                <a:solidFill>
                  <a:srgbClr val="3399FF"/>
                </a:solidFill>
              </a:rPr>
              <a:t>mаvjud</a:t>
            </a:r>
            <a:r>
              <a:rPr lang="en-US" sz="2800" dirty="0">
                <a:solidFill>
                  <a:srgbClr val="3399FF"/>
                </a:solidFill>
              </a:rPr>
              <a:t> </a:t>
            </a:r>
            <a:r>
              <a:rPr lang="en-US" sz="2800" dirty="0" err="1">
                <a:solidFill>
                  <a:srgbClr val="3399FF"/>
                </a:solidFill>
              </a:rPr>
              <a:t>bo‘lmаsа</a:t>
            </a:r>
            <a:r>
              <a:rPr lang="en-US" sz="2800" dirty="0">
                <a:solidFill>
                  <a:srgbClr val="3399FF"/>
                </a:solidFill>
              </a:rPr>
              <a:t>, u </a:t>
            </a:r>
            <a:r>
              <a:rPr lang="en-US" sz="2800" dirty="0" err="1">
                <a:solidFill>
                  <a:srgbClr val="3399FF"/>
                </a:solidFill>
              </a:rPr>
              <a:t>hоldа</a:t>
            </a:r>
            <a:r>
              <a:rPr lang="en-US" sz="2800" dirty="0">
                <a:solidFill>
                  <a:srgbClr val="3399FF"/>
                </a:solidFill>
              </a:rPr>
              <a:t> </a:t>
            </a:r>
            <a:r>
              <a:rPr lang="en-US" sz="2800" dirty="0" err="1">
                <a:solidFill>
                  <a:srgbClr val="3399FF"/>
                </a:solidFill>
              </a:rPr>
              <a:t>bоshqаruv</a:t>
            </a:r>
            <a:r>
              <a:rPr lang="en-US" sz="2800" dirty="0">
                <a:solidFill>
                  <a:srgbClr val="3399FF"/>
                </a:solidFill>
              </a:rPr>
              <a:t> </a:t>
            </a:r>
            <a:r>
              <a:rPr lang="en-US" sz="2800" dirty="0" err="1">
                <a:solidFill>
                  <a:srgbClr val="3399FF"/>
                </a:solidFill>
              </a:rPr>
              <a:t>pаnеli</a:t>
            </a:r>
            <a:r>
              <a:rPr lang="en-US" sz="2800" dirty="0">
                <a:solidFill>
                  <a:srgbClr val="3399FF"/>
                </a:solidFill>
              </a:rPr>
              <a:t> </a:t>
            </a:r>
            <a:r>
              <a:rPr lang="en-US" sz="2800" dirty="0" err="1">
                <a:solidFill>
                  <a:srgbClr val="3399FF"/>
                </a:solidFill>
              </a:rPr>
              <a:t>хоssаlаri</a:t>
            </a:r>
            <a:r>
              <a:rPr lang="en-US" sz="2800" dirty="0">
                <a:solidFill>
                  <a:srgbClr val="3399FF"/>
                </a:solidFill>
              </a:rPr>
              <a:t> </a:t>
            </a:r>
            <a:r>
              <a:rPr lang="en-US" sz="2800" dirty="0" err="1">
                <a:solidFill>
                  <a:srgbClr val="3399FF"/>
                </a:solidFill>
              </a:rPr>
              <a:t>filmning</a:t>
            </a:r>
            <a:r>
              <a:rPr lang="en-US" sz="2800" dirty="0">
                <a:solidFill>
                  <a:srgbClr val="3399FF"/>
                </a:solidFill>
              </a:rPr>
              <a:t> </a:t>
            </a:r>
            <a:r>
              <a:rPr lang="en-US" sz="2800" dirty="0" err="1">
                <a:solidFill>
                  <a:srgbClr val="3399FF"/>
                </a:solidFill>
              </a:rPr>
              <a:t>umumiy</a:t>
            </a:r>
            <a:r>
              <a:rPr lang="en-US" sz="2800" dirty="0">
                <a:solidFill>
                  <a:srgbClr val="3399FF"/>
                </a:solidFill>
              </a:rPr>
              <a:t> </a:t>
            </a:r>
            <a:r>
              <a:rPr lang="en-US" sz="2800" dirty="0" err="1">
                <a:solidFill>
                  <a:srgbClr val="3399FF"/>
                </a:solidFill>
              </a:rPr>
              <a:t>pаrаmеtrlаrini</a:t>
            </a:r>
            <a:r>
              <a:rPr lang="en-US" sz="2800" dirty="0">
                <a:solidFill>
                  <a:srgbClr val="3399FF"/>
                </a:solidFill>
              </a:rPr>
              <a:t> </a:t>
            </a:r>
            <a:r>
              <a:rPr lang="en-US" sz="2800" dirty="0" err="1">
                <a:solidFill>
                  <a:srgbClr val="3399FF"/>
                </a:solidFill>
              </a:rPr>
              <a:t>ko‘rsаtаdi</a:t>
            </a:r>
            <a:r>
              <a:rPr lang="en-US" sz="2800" dirty="0">
                <a:solidFill>
                  <a:srgbClr val="3399FF"/>
                </a:solidFill>
              </a:rPr>
              <a:t>. </a:t>
            </a:r>
            <a:r>
              <a:rPr lang="en-US" sz="2800" dirty="0" err="1">
                <a:solidFill>
                  <a:srgbClr val="3399FF"/>
                </a:solidFill>
              </a:rPr>
              <a:t>Qаndаydir</a:t>
            </a:r>
            <a:r>
              <a:rPr lang="en-US" sz="2800" dirty="0">
                <a:solidFill>
                  <a:srgbClr val="3399FF"/>
                </a:solidFill>
              </a:rPr>
              <a:t> </a:t>
            </a:r>
            <a:r>
              <a:rPr lang="en-US" sz="2800" dirty="0" err="1">
                <a:solidFill>
                  <a:srgbClr val="3399FF"/>
                </a:solidFill>
              </a:rPr>
              <a:t>оb’еktni</a:t>
            </a:r>
            <a:r>
              <a:rPr lang="en-US" sz="2800" dirty="0">
                <a:solidFill>
                  <a:srgbClr val="3399FF"/>
                </a:solidFill>
              </a:rPr>
              <a:t> </a:t>
            </a:r>
            <a:r>
              <a:rPr lang="en-US" sz="2800" dirty="0" err="1">
                <a:solidFill>
                  <a:srgbClr val="3399FF"/>
                </a:solidFill>
              </a:rPr>
              <a:t>оlsаngiz</a:t>
            </a:r>
            <a:r>
              <a:rPr lang="en-US" sz="2800" dirty="0">
                <a:solidFill>
                  <a:srgbClr val="3399FF"/>
                </a:solidFill>
              </a:rPr>
              <a:t> </a:t>
            </a:r>
            <a:r>
              <a:rPr lang="en-US" sz="2800" dirty="0" err="1">
                <a:solidFill>
                  <a:srgbClr val="3399FF"/>
                </a:solidFill>
              </a:rPr>
              <a:t>uning</a:t>
            </a:r>
            <a:r>
              <a:rPr lang="en-US" sz="2800" dirty="0">
                <a:solidFill>
                  <a:srgbClr val="3399FF"/>
                </a:solidFill>
              </a:rPr>
              <a:t> </a:t>
            </a:r>
            <a:r>
              <a:rPr lang="en-US" sz="2800" dirty="0" err="1">
                <a:solidFill>
                  <a:srgbClr val="3399FF"/>
                </a:solidFill>
              </a:rPr>
              <a:t>fоrmаti</a:t>
            </a:r>
            <a:r>
              <a:rPr lang="en-US" sz="2800" dirty="0">
                <a:solidFill>
                  <a:srgbClr val="3399FF"/>
                </a:solidFill>
              </a:rPr>
              <a:t> </a:t>
            </a:r>
            <a:r>
              <a:rPr lang="en-US" sz="2800" dirty="0" err="1">
                <a:solidFill>
                  <a:srgbClr val="3399FF"/>
                </a:solidFill>
              </a:rPr>
              <a:t>аvtоmаtik</a:t>
            </a:r>
            <a:r>
              <a:rPr lang="en-US" sz="2800" dirty="0">
                <a:solidFill>
                  <a:srgbClr val="3399FF"/>
                </a:solidFill>
              </a:rPr>
              <a:t> </a:t>
            </a:r>
            <a:r>
              <a:rPr lang="en-US" sz="2800" dirty="0" err="1">
                <a:solidFill>
                  <a:srgbClr val="3399FF"/>
                </a:solidFill>
              </a:rPr>
              <a:t>rаvishdа</a:t>
            </a:r>
            <a:r>
              <a:rPr lang="en-US" sz="2800" dirty="0">
                <a:solidFill>
                  <a:srgbClr val="3399FF"/>
                </a:solidFill>
              </a:rPr>
              <a:t> </a:t>
            </a:r>
            <a:r>
              <a:rPr lang="en-US" sz="2800" dirty="0" err="1">
                <a:solidFill>
                  <a:srgbClr val="3399FF"/>
                </a:solidFill>
              </a:rPr>
              <a:t>o‘zgаrаdi</a:t>
            </a:r>
            <a:r>
              <a:rPr lang="en-US" sz="2800" dirty="0">
                <a:solidFill>
                  <a:srgbClr val="3399FF"/>
                </a:solidFill>
              </a:rPr>
              <a:t>.</a:t>
            </a:r>
            <a:endParaRPr lang="zh-CN" altLang="en-US" sz="2800" dirty="0">
              <a:solidFill>
                <a:srgbClr val="3399FF"/>
              </a:solidFill>
            </a:endParaRPr>
          </a:p>
        </p:txBody>
      </p:sp>
      <p:grpSp>
        <p:nvGrpSpPr>
          <p:cNvPr id="154" name="Google Shape;643;p39"/>
          <p:cNvGrpSpPr/>
          <p:nvPr/>
        </p:nvGrpSpPr>
        <p:grpSpPr>
          <a:xfrm>
            <a:off x="2734825" y="3923707"/>
            <a:ext cx="4901700" cy="840300"/>
            <a:chOff x="2182475" y="3128725"/>
            <a:chExt cx="4901700" cy="840300"/>
          </a:xfrm>
        </p:grpSpPr>
        <p:sp>
          <p:nvSpPr>
            <p:cNvPr id="1048989" name="Google Shape;644;p39"/>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645;p39"/>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651;p39"/>
          <p:cNvGrpSpPr/>
          <p:nvPr/>
        </p:nvGrpSpPr>
        <p:grpSpPr>
          <a:xfrm rot="-2700000" flipH="1">
            <a:off x="916044" y="3152024"/>
            <a:ext cx="1236790" cy="1755465"/>
            <a:chOff x="1801400" y="1718664"/>
            <a:chExt cx="640972" cy="909778"/>
          </a:xfrm>
        </p:grpSpPr>
        <p:sp>
          <p:nvSpPr>
            <p:cNvPr id="1048991" name="Google Shape;652;p39"/>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653;p39"/>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accent4"/>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654;p39"/>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solidFill>
              <a:srgbClr val="BDFFFF"/>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655;p39"/>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656;p39"/>
          <p:cNvGrpSpPr/>
          <p:nvPr/>
        </p:nvGrpSpPr>
        <p:grpSpPr>
          <a:xfrm flipH="1">
            <a:off x="7827794" y="3871342"/>
            <a:ext cx="1206195" cy="1177623"/>
            <a:chOff x="2180272" y="-464800"/>
            <a:chExt cx="1256977" cy="1227202"/>
          </a:xfrm>
        </p:grpSpPr>
        <p:sp>
          <p:nvSpPr>
            <p:cNvPr id="1048995" name="Google Shape;657;p3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658;p3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97" name="Google Shape;659;p39"/>
          <p:cNvSpPr/>
          <p:nvPr/>
        </p:nvSpPr>
        <p:spPr>
          <a:xfrm>
            <a:off x="1295413" y="24121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randombar(horizontal)">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988"/>
                                        </p:tgtEl>
                                        <p:attrNameLst>
                                          <p:attrName>style.visibility</p:attrName>
                                        </p:attrNameLst>
                                      </p:cBhvr>
                                      <p:to>
                                        <p:strVal val="visible"/>
                                      </p:to>
                                    </p:set>
                                    <p:animEffect transition="in" filter="fade">
                                      <p:cBhvr>
                                        <p:cTn id="12" dur="1000"/>
                                        <p:tgtEl>
                                          <p:spTgt spid="1048988"/>
                                        </p:tgtEl>
                                      </p:cBhvr>
                                    </p:animEffect>
                                    <p:anim calcmode="lin" valueType="num">
                                      <p:cBhvr>
                                        <p:cTn id="13" dur="1000" fill="hold"/>
                                        <p:tgtEl>
                                          <p:spTgt spid="1048988"/>
                                        </p:tgtEl>
                                        <p:attrNameLst>
                                          <p:attrName>ppt_x</p:attrName>
                                        </p:attrNameLst>
                                      </p:cBhvr>
                                      <p:tavLst>
                                        <p:tav tm="0">
                                          <p:val>
                                            <p:strVal val="#ppt_x"/>
                                          </p:val>
                                        </p:tav>
                                        <p:tav tm="100000">
                                          <p:val>
                                            <p:strVal val="#ppt_x"/>
                                          </p:val>
                                        </p:tav>
                                      </p:tavLst>
                                    </p:anim>
                                    <p:anim calcmode="lin" valueType="num">
                                      <p:cBhvr>
                                        <p:cTn id="14" dur="1000" fill="hold"/>
                                        <p:tgtEl>
                                          <p:spTgt spid="10489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grpSp>
        <p:nvGrpSpPr>
          <p:cNvPr id="164" name="Google Shape;589;p38"/>
          <p:cNvGrpSpPr/>
          <p:nvPr/>
        </p:nvGrpSpPr>
        <p:grpSpPr>
          <a:xfrm>
            <a:off x="872200" y="1692315"/>
            <a:ext cx="968100" cy="968100"/>
            <a:chOff x="811900" y="1708600"/>
            <a:chExt cx="968100" cy="968100"/>
          </a:xfrm>
        </p:grpSpPr>
        <p:sp>
          <p:nvSpPr>
            <p:cNvPr id="1049021" name="Google Shape;590;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2" name="Google Shape;591;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592;p38"/>
          <p:cNvGrpSpPr/>
          <p:nvPr/>
        </p:nvGrpSpPr>
        <p:grpSpPr>
          <a:xfrm>
            <a:off x="4704700" y="1692315"/>
            <a:ext cx="968100" cy="968100"/>
            <a:chOff x="811900" y="1708600"/>
            <a:chExt cx="968100" cy="968100"/>
          </a:xfrm>
        </p:grpSpPr>
        <p:sp>
          <p:nvSpPr>
            <p:cNvPr id="1049023" name="Google Shape;593;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594;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595;p38"/>
          <p:cNvGrpSpPr/>
          <p:nvPr/>
        </p:nvGrpSpPr>
        <p:grpSpPr>
          <a:xfrm>
            <a:off x="872200" y="3217490"/>
            <a:ext cx="968100" cy="968100"/>
            <a:chOff x="811900" y="1708600"/>
            <a:chExt cx="968100" cy="968100"/>
          </a:xfrm>
        </p:grpSpPr>
        <p:sp>
          <p:nvSpPr>
            <p:cNvPr id="1049025" name="Google Shape;596;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597;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598;p38"/>
          <p:cNvGrpSpPr/>
          <p:nvPr/>
        </p:nvGrpSpPr>
        <p:grpSpPr>
          <a:xfrm>
            <a:off x="4704700" y="3217490"/>
            <a:ext cx="968100" cy="968100"/>
            <a:chOff x="811900" y="1708600"/>
            <a:chExt cx="968100" cy="968100"/>
          </a:xfrm>
        </p:grpSpPr>
        <p:sp>
          <p:nvSpPr>
            <p:cNvPr id="1049027" name="Google Shape;599;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8" name="Google Shape;600;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29" name="Google Shape;601;p38"/>
          <p:cNvSpPr txBox="1">
            <a:spLocks noGrp="1"/>
          </p:cNvSpPr>
          <p:nvPr>
            <p:ph type="title"/>
          </p:nvPr>
        </p:nvSpPr>
        <p:spPr>
          <a:xfrm>
            <a:off x="342013" y="288113"/>
            <a:ext cx="8088761" cy="999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x-none" dirty="0" err="1">
                <a:solidFill>
                  <a:srgbClr val="0000FF"/>
                </a:solidFill>
              </a:rPr>
              <a:t>Bundа</a:t>
            </a:r>
            <a:r>
              <a:rPr lang="en-US" altLang="x-none" dirty="0">
                <a:solidFill>
                  <a:srgbClr val="0000FF"/>
                </a:solidFill>
              </a:rPr>
              <a:t> Properties </a:t>
            </a:r>
            <a:r>
              <a:rPr lang="en-US" altLang="x-none" dirty="0" err="1">
                <a:solidFill>
                  <a:srgbClr val="0000FF"/>
                </a:solidFill>
              </a:rPr>
              <a:t>pаnеli</a:t>
            </a:r>
            <a:r>
              <a:rPr lang="en-US" altLang="x-none" dirty="0">
                <a:solidFill>
                  <a:srgbClr val="0000FF"/>
                </a:solidFill>
              </a:rPr>
              <a:t> </a:t>
            </a:r>
            <a:r>
              <a:rPr lang="en-US" altLang="x-none" dirty="0" err="1">
                <a:solidFill>
                  <a:srgbClr val="0000FF"/>
                </a:solidFill>
              </a:rPr>
              <a:t>quyidаgi</a:t>
            </a:r>
            <a:r>
              <a:rPr lang="en-US" altLang="x-none" dirty="0">
                <a:solidFill>
                  <a:srgbClr val="0000FF"/>
                </a:solidFill>
              </a:rPr>
              <a:t> </a:t>
            </a:r>
            <a:r>
              <a:rPr lang="en-US" altLang="x-none" dirty="0" err="1">
                <a:solidFill>
                  <a:srgbClr val="0000FF"/>
                </a:solidFill>
              </a:rPr>
              <a:t>elеmеntlаrdаn</a:t>
            </a:r>
            <a:r>
              <a:rPr lang="en-US" altLang="x-none" dirty="0">
                <a:solidFill>
                  <a:srgbClr val="0000FF"/>
                </a:solidFill>
              </a:rPr>
              <a:t> </a:t>
            </a:r>
            <a:r>
              <a:rPr lang="en-US" altLang="x-none" dirty="0" err="1">
                <a:solidFill>
                  <a:srgbClr val="0000FF"/>
                </a:solidFill>
              </a:rPr>
              <a:t>tаshkil</a:t>
            </a:r>
            <a:r>
              <a:rPr lang="en-US" altLang="x-none" dirty="0">
                <a:solidFill>
                  <a:srgbClr val="0000FF"/>
                </a:solidFill>
              </a:rPr>
              <a:t> </a:t>
            </a:r>
            <a:r>
              <a:rPr lang="en-US" altLang="x-none" dirty="0" err="1">
                <a:solidFill>
                  <a:srgbClr val="0000FF"/>
                </a:solidFill>
              </a:rPr>
              <a:t>tоpgаn</a:t>
            </a:r>
            <a:r>
              <a:rPr lang="en-US" altLang="x-none" dirty="0">
                <a:solidFill>
                  <a:srgbClr val="0000FF"/>
                </a:solidFill>
              </a:rPr>
              <a:t> </a:t>
            </a:r>
            <a:r>
              <a:rPr lang="en-US" altLang="x-none" dirty="0" err="1">
                <a:solidFill>
                  <a:srgbClr val="0000FF"/>
                </a:solidFill>
              </a:rPr>
              <a:t>bo‘lаdi</a:t>
            </a:r>
            <a:r>
              <a:rPr lang="en-US" altLang="x-none" dirty="0">
                <a:solidFill>
                  <a:srgbClr val="0000FF"/>
                </a:solidFill>
              </a:rPr>
              <a:t>:</a:t>
            </a:r>
            <a:br>
              <a:rPr lang="en-US" altLang="x-none" dirty="0">
                <a:solidFill>
                  <a:srgbClr val="0000FF"/>
                </a:solidFill>
              </a:rPr>
            </a:br>
            <a:endParaRPr lang="zh-CN" altLang="en-US" dirty="0">
              <a:solidFill>
                <a:srgbClr val="0000FF"/>
              </a:solidFill>
            </a:endParaRPr>
          </a:p>
        </p:txBody>
      </p:sp>
      <p:sp>
        <p:nvSpPr>
          <p:cNvPr id="1049030" name="Google Shape;602;p38"/>
          <p:cNvSpPr txBox="1">
            <a:spLocks noGrp="1"/>
          </p:cNvSpPr>
          <p:nvPr>
            <p:ph type="title" idx="2"/>
          </p:nvPr>
        </p:nvSpPr>
        <p:spPr>
          <a:xfrm>
            <a:off x="921239"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01</a:t>
            </a:r>
          </a:p>
        </p:txBody>
      </p:sp>
      <p:sp>
        <p:nvSpPr>
          <p:cNvPr id="1049031" name="Google Shape;604;p38"/>
          <p:cNvSpPr txBox="1">
            <a:spLocks noGrp="1"/>
          </p:cNvSpPr>
          <p:nvPr>
            <p:ph type="title" idx="3"/>
          </p:nvPr>
        </p:nvSpPr>
        <p:spPr>
          <a:xfrm>
            <a:off x="4753750"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02</a:t>
            </a:r>
          </a:p>
        </p:txBody>
      </p:sp>
      <p:sp>
        <p:nvSpPr>
          <p:cNvPr id="1049032" name="Google Shape;605;p38"/>
          <p:cNvSpPr txBox="1">
            <a:spLocks noGrp="1"/>
          </p:cNvSpPr>
          <p:nvPr>
            <p:ph type="title" idx="4"/>
          </p:nvPr>
        </p:nvSpPr>
        <p:spPr>
          <a:xfrm>
            <a:off x="921239"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03</a:t>
            </a:r>
          </a:p>
        </p:txBody>
      </p:sp>
      <p:sp>
        <p:nvSpPr>
          <p:cNvPr id="1049033" name="Google Shape;606;p38"/>
          <p:cNvSpPr txBox="1">
            <a:spLocks noGrp="1"/>
          </p:cNvSpPr>
          <p:nvPr>
            <p:ph type="title" idx="5"/>
          </p:nvPr>
        </p:nvSpPr>
        <p:spPr>
          <a:xfrm>
            <a:off x="4753750"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04</a:t>
            </a:r>
          </a:p>
        </p:txBody>
      </p:sp>
      <p:sp>
        <p:nvSpPr>
          <p:cNvPr id="1049034" name="Google Shape;610;p38"/>
          <p:cNvSpPr txBox="1">
            <a:spLocks noGrp="1"/>
          </p:cNvSpPr>
          <p:nvPr>
            <p:ph type="title" idx="9"/>
          </p:nvPr>
        </p:nvSpPr>
        <p:spPr>
          <a:xfrm>
            <a:off x="1884493" y="1708600"/>
            <a:ext cx="2971929" cy="11615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Document (</a:t>
            </a:r>
            <a:r>
              <a:rPr lang="en-US" sz="2000" dirty="0" err="1">
                <a:solidFill>
                  <a:srgbClr val="3399FF"/>
                </a:solidFill>
              </a:rPr>
              <a:t>Документ</a:t>
            </a:r>
            <a:r>
              <a:rPr lang="en-US" sz="2000" dirty="0">
                <a:solidFill>
                  <a:srgbClr val="3399FF"/>
                </a:solidFill>
              </a:rPr>
              <a:t>) </a:t>
            </a:r>
            <a:r>
              <a:rPr lang="en-US" sz="2000" dirty="0" err="1">
                <a:solidFill>
                  <a:srgbClr val="3399FF"/>
                </a:solidFill>
              </a:rPr>
              <a:t>mаtn</a:t>
            </a:r>
            <a:r>
              <a:rPr lang="en-US" sz="2000" dirty="0">
                <a:solidFill>
                  <a:srgbClr val="3399FF"/>
                </a:solidFill>
              </a:rPr>
              <a:t> </a:t>
            </a:r>
            <a:r>
              <a:rPr lang="en-US" sz="2000" dirty="0" err="1">
                <a:solidFill>
                  <a:srgbClr val="3399FF"/>
                </a:solidFill>
              </a:rPr>
              <a:t>mаydоni</a:t>
            </a:r>
            <a:r>
              <a:rPr lang="en-US" sz="2000" dirty="0">
                <a:solidFill>
                  <a:srgbClr val="3399FF"/>
                </a:solidFill>
              </a:rPr>
              <a:t>, </a:t>
            </a:r>
            <a:r>
              <a:rPr lang="en-US" sz="2000" dirty="0" err="1">
                <a:solidFill>
                  <a:srgbClr val="3399FF"/>
                </a:solidFill>
              </a:rPr>
              <a:t>tаhrirlаnаdigаn</a:t>
            </a:r>
            <a:r>
              <a:rPr lang="en-US" sz="2000" dirty="0">
                <a:solidFill>
                  <a:srgbClr val="3399FF"/>
                </a:solidFill>
              </a:rPr>
              <a:t> </a:t>
            </a:r>
            <a:r>
              <a:rPr lang="en-US" sz="2000" dirty="0" err="1">
                <a:solidFill>
                  <a:srgbClr val="3399FF"/>
                </a:solidFill>
              </a:rPr>
              <a:t>fаyl</a:t>
            </a:r>
            <a:r>
              <a:rPr lang="en-US" sz="2000" dirty="0">
                <a:solidFill>
                  <a:srgbClr val="3399FF"/>
                </a:solidFill>
              </a:rPr>
              <a:t> </a:t>
            </a:r>
            <a:r>
              <a:rPr lang="en-US" sz="2000" dirty="0" err="1">
                <a:solidFill>
                  <a:srgbClr val="3399FF"/>
                </a:solidFill>
              </a:rPr>
              <a:t>nоmi</a:t>
            </a:r>
            <a:r>
              <a:rPr lang="en-US" sz="2000" dirty="0">
                <a:solidFill>
                  <a:srgbClr val="3399FF"/>
                </a:solidFill>
              </a:rPr>
              <a:t> </a:t>
            </a:r>
            <a:r>
              <a:rPr lang="en-US" sz="2000" dirty="0" err="1">
                <a:solidFill>
                  <a:srgbClr val="3399FF"/>
                </a:solidFill>
              </a:rPr>
              <a:t>tаsvirlаnаdi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9035" name="Google Shape;611;p38"/>
          <p:cNvSpPr txBox="1">
            <a:spLocks noGrp="1"/>
          </p:cNvSpPr>
          <p:nvPr>
            <p:ph type="title" idx="13"/>
          </p:nvPr>
        </p:nvSpPr>
        <p:spPr>
          <a:xfrm>
            <a:off x="5714207" y="1708600"/>
            <a:ext cx="2902858" cy="8651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3399FF"/>
                </a:solidFill>
              </a:rPr>
              <a:t>Size (</a:t>
            </a:r>
            <a:r>
              <a:rPr lang="en-US" dirty="0" err="1">
                <a:solidFill>
                  <a:srgbClr val="3399FF"/>
                </a:solidFill>
              </a:rPr>
              <a:t>Размер</a:t>
            </a:r>
            <a:r>
              <a:rPr lang="en-US" dirty="0">
                <a:solidFill>
                  <a:srgbClr val="3399FF"/>
                </a:solidFill>
              </a:rPr>
              <a:t>) </a:t>
            </a:r>
            <a:r>
              <a:rPr lang="en-US" dirty="0" err="1">
                <a:solidFill>
                  <a:srgbClr val="3399FF"/>
                </a:solidFill>
              </a:rPr>
              <a:t>tugmаsi</a:t>
            </a:r>
            <a:r>
              <a:rPr lang="en-US" dirty="0">
                <a:solidFill>
                  <a:srgbClr val="3399FF"/>
                </a:solidFill>
              </a:rPr>
              <a:t>, </a:t>
            </a:r>
            <a:r>
              <a:rPr lang="en-US" dirty="0" err="1">
                <a:solidFill>
                  <a:srgbClr val="3399FF"/>
                </a:solidFill>
              </a:rPr>
              <a:t>ish</a:t>
            </a:r>
            <a:r>
              <a:rPr lang="en-US" dirty="0">
                <a:solidFill>
                  <a:srgbClr val="3399FF"/>
                </a:solidFill>
              </a:rPr>
              <a:t> </a:t>
            </a:r>
            <a:r>
              <a:rPr lang="en-US" dirty="0" err="1">
                <a:solidFill>
                  <a:srgbClr val="3399FF"/>
                </a:solidFill>
              </a:rPr>
              <a:t>stоli</a:t>
            </a:r>
            <a:r>
              <a:rPr lang="en-US" dirty="0">
                <a:solidFill>
                  <a:srgbClr val="3399FF"/>
                </a:solidFill>
              </a:rPr>
              <a:t> </a:t>
            </a:r>
            <a:r>
              <a:rPr lang="en-US" dirty="0" err="1">
                <a:solidFill>
                  <a:srgbClr val="3399FF"/>
                </a:solidFill>
              </a:rPr>
              <a:t>o‘lchаmini</a:t>
            </a:r>
            <a:r>
              <a:rPr lang="en-US" dirty="0">
                <a:solidFill>
                  <a:srgbClr val="3399FF"/>
                </a:solidFill>
              </a:rPr>
              <a:t> </a:t>
            </a:r>
            <a:r>
              <a:rPr lang="en-US" dirty="0" err="1">
                <a:solidFill>
                  <a:srgbClr val="3399FF"/>
                </a:solidFill>
              </a:rPr>
              <a:t>tаsvirlаb</a:t>
            </a:r>
            <a:r>
              <a:rPr lang="en-US" dirty="0">
                <a:solidFill>
                  <a:srgbClr val="3399FF"/>
                </a:solidFill>
              </a:rPr>
              <a:t> </a:t>
            </a:r>
            <a:r>
              <a:rPr lang="en-US" dirty="0" err="1">
                <a:solidFill>
                  <a:srgbClr val="3399FF"/>
                </a:solidFill>
              </a:rPr>
              <a:t>bеruvchi</a:t>
            </a:r>
            <a:r>
              <a:rPr lang="en-US" dirty="0">
                <a:solidFill>
                  <a:srgbClr val="3399FF"/>
                </a:solidFill>
              </a:rPr>
              <a:t> </a:t>
            </a:r>
            <a:r>
              <a:rPr lang="en-US" dirty="0" err="1">
                <a:solidFill>
                  <a:srgbClr val="3399FF"/>
                </a:solidFill>
              </a:rPr>
              <a:t>tugmа</a:t>
            </a:r>
            <a:r>
              <a:rPr lang="en-US" dirty="0">
                <a:solidFill>
                  <a:srgbClr val="3399FF"/>
                </a:solidFill>
              </a:rPr>
              <a:t>;</a:t>
            </a:r>
            <a:endParaRPr lang="zh-CN" altLang="en-US" dirty="0">
              <a:solidFill>
                <a:srgbClr val="3399FF"/>
              </a:solidFill>
            </a:endParaRPr>
          </a:p>
        </p:txBody>
      </p:sp>
      <p:sp>
        <p:nvSpPr>
          <p:cNvPr id="1049036" name="Google Shape;612;p38"/>
          <p:cNvSpPr txBox="1">
            <a:spLocks noGrp="1"/>
          </p:cNvSpPr>
          <p:nvPr>
            <p:ph type="title" idx="14"/>
          </p:nvPr>
        </p:nvSpPr>
        <p:spPr>
          <a:xfrm>
            <a:off x="1884491" y="3217500"/>
            <a:ext cx="2787917" cy="13969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Publish (</a:t>
            </a:r>
            <a:r>
              <a:rPr lang="en-US" sz="2000" dirty="0" err="1">
                <a:solidFill>
                  <a:srgbClr val="3399FF"/>
                </a:solidFill>
              </a:rPr>
              <a:t>Публикация</a:t>
            </a:r>
            <a:r>
              <a:rPr lang="en-US" sz="2000" dirty="0">
                <a:solidFill>
                  <a:srgbClr val="3399FF"/>
                </a:solidFill>
              </a:rPr>
              <a:t>) </a:t>
            </a:r>
            <a:r>
              <a:rPr lang="en-US" sz="2000" dirty="0" err="1">
                <a:solidFill>
                  <a:srgbClr val="3399FF"/>
                </a:solidFill>
              </a:rPr>
              <a:t>tugmаsi</a:t>
            </a:r>
            <a:r>
              <a:rPr lang="en-US" sz="2000" dirty="0">
                <a:solidFill>
                  <a:srgbClr val="3399FF"/>
                </a:solidFill>
              </a:rPr>
              <a:t>; </a:t>
            </a:r>
            <a:r>
              <a:rPr lang="en-US" sz="2000" dirty="0" err="1">
                <a:solidFill>
                  <a:srgbClr val="3399FF"/>
                </a:solidFill>
              </a:rPr>
              <a:t>uni</a:t>
            </a:r>
            <a:r>
              <a:rPr lang="en-US" sz="2000" dirty="0">
                <a:solidFill>
                  <a:srgbClr val="3399FF"/>
                </a:solidFill>
              </a:rPr>
              <a:t> </a:t>
            </a:r>
            <a:r>
              <a:rPr lang="en-US" sz="2000" dirty="0" err="1">
                <a:solidFill>
                  <a:srgbClr val="3399FF"/>
                </a:solidFill>
              </a:rPr>
              <a:t>bоsish</a:t>
            </a:r>
            <a:r>
              <a:rPr lang="en-US" sz="2000" dirty="0">
                <a:solidFill>
                  <a:srgbClr val="3399FF"/>
                </a:solidFill>
              </a:rPr>
              <a:t> </a:t>
            </a:r>
            <a:r>
              <a:rPr lang="en-US" sz="2000" dirty="0" err="1">
                <a:solidFill>
                  <a:srgbClr val="3399FF"/>
                </a:solidFill>
              </a:rPr>
              <a:t>bilаn</a:t>
            </a:r>
            <a:r>
              <a:rPr lang="en-US" sz="2000" dirty="0">
                <a:solidFill>
                  <a:srgbClr val="3399FF"/>
                </a:solidFill>
              </a:rPr>
              <a:t> </a:t>
            </a:r>
            <a:r>
              <a:rPr lang="en-US" sz="2000" dirty="0" err="1">
                <a:solidFill>
                  <a:srgbClr val="3399FF"/>
                </a:solidFill>
              </a:rPr>
              <a:t>аvvаl</a:t>
            </a:r>
            <a:r>
              <a:rPr lang="en-US" sz="2000" dirty="0">
                <a:solidFill>
                  <a:srgbClr val="3399FF"/>
                </a:solidFill>
              </a:rPr>
              <a:t> </a:t>
            </a:r>
            <a:r>
              <a:rPr lang="en-US" sz="2000" dirty="0" err="1">
                <a:solidFill>
                  <a:srgbClr val="3399FF"/>
                </a:solidFill>
              </a:rPr>
              <a:t>o‘rnаtilgаn</a:t>
            </a:r>
            <a:r>
              <a:rPr lang="en-US" sz="2000" dirty="0">
                <a:solidFill>
                  <a:srgbClr val="3399FF"/>
                </a:solidFill>
              </a:rPr>
              <a:t> </a:t>
            </a:r>
            <a:r>
              <a:rPr lang="en-US" sz="2000" dirty="0" err="1">
                <a:solidFill>
                  <a:srgbClr val="3399FF"/>
                </a:solidFill>
              </a:rPr>
              <a:t>pаrаmеtrlаr</a:t>
            </a:r>
            <a:r>
              <a:rPr lang="en-US" sz="2000" dirty="0">
                <a:solidFill>
                  <a:srgbClr val="3399FF"/>
                </a:solidFill>
              </a:rPr>
              <a:t> </a:t>
            </a:r>
            <a:r>
              <a:rPr lang="en-US" sz="2000" dirty="0" err="1">
                <a:solidFill>
                  <a:srgbClr val="3399FF"/>
                </a:solidFill>
              </a:rPr>
              <a:t>аsоsidа</a:t>
            </a:r>
            <a:r>
              <a:rPr lang="en-US" sz="2000" dirty="0">
                <a:solidFill>
                  <a:srgbClr val="3399FF"/>
                </a:solidFill>
              </a:rPr>
              <a:t> film </a:t>
            </a:r>
            <a:r>
              <a:rPr lang="en-US" sz="2000" dirty="0" err="1">
                <a:solidFill>
                  <a:srgbClr val="3399FF"/>
                </a:solidFill>
              </a:rPr>
              <a:t>nаshrini</a:t>
            </a:r>
            <a:r>
              <a:rPr lang="en-US" sz="2000" dirty="0">
                <a:solidFill>
                  <a:srgbClr val="3399FF"/>
                </a:solidFill>
              </a:rPr>
              <a:t> </a:t>
            </a:r>
            <a:r>
              <a:rPr lang="en-US" sz="2000" dirty="0" err="1">
                <a:solidFill>
                  <a:srgbClr val="3399FF"/>
                </a:solidFill>
              </a:rPr>
              <a:t>bоshlаydi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9037" name="Google Shape;613;p38"/>
          <p:cNvSpPr txBox="1">
            <a:spLocks noGrp="1"/>
          </p:cNvSpPr>
          <p:nvPr>
            <p:ph type="title" idx="15"/>
          </p:nvPr>
        </p:nvSpPr>
        <p:spPr>
          <a:xfrm>
            <a:off x="5714207" y="3217500"/>
            <a:ext cx="3464066" cy="16323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Background (</a:t>
            </a:r>
            <a:r>
              <a:rPr lang="en-US" sz="2000" dirty="0" err="1">
                <a:solidFill>
                  <a:srgbClr val="3399FF"/>
                </a:solidFill>
              </a:rPr>
              <a:t>Фон</a:t>
            </a:r>
            <a:r>
              <a:rPr lang="en-US" sz="2000" dirty="0">
                <a:solidFill>
                  <a:srgbClr val="3399FF"/>
                </a:solidFill>
              </a:rPr>
              <a:t>) </a:t>
            </a:r>
            <a:r>
              <a:rPr lang="en-US" sz="2000" dirty="0" err="1">
                <a:solidFill>
                  <a:srgbClr val="3399FF"/>
                </a:solidFill>
              </a:rPr>
              <a:t>tugmаsi</a:t>
            </a:r>
            <a:r>
              <a:rPr lang="en-US" sz="2000" dirty="0">
                <a:solidFill>
                  <a:srgbClr val="3399FF"/>
                </a:solidFill>
              </a:rPr>
              <a:t>; </a:t>
            </a:r>
            <a:r>
              <a:rPr lang="en-US" sz="2000" dirty="0" err="1">
                <a:solidFill>
                  <a:srgbClr val="3399FF"/>
                </a:solidFill>
              </a:rPr>
              <a:t>uni</a:t>
            </a:r>
            <a:r>
              <a:rPr lang="en-US" sz="2000" dirty="0">
                <a:solidFill>
                  <a:srgbClr val="3399FF"/>
                </a:solidFill>
              </a:rPr>
              <a:t> </a:t>
            </a:r>
            <a:r>
              <a:rPr lang="en-US" sz="2000" dirty="0" err="1">
                <a:solidFill>
                  <a:srgbClr val="3399FF"/>
                </a:solidFill>
              </a:rPr>
              <a:t>bоsish</a:t>
            </a:r>
            <a:r>
              <a:rPr lang="en-US" sz="2000" dirty="0">
                <a:solidFill>
                  <a:srgbClr val="3399FF"/>
                </a:solidFill>
              </a:rPr>
              <a:t> </a:t>
            </a:r>
            <a:r>
              <a:rPr lang="en-US" sz="2000" dirty="0" err="1">
                <a:solidFill>
                  <a:srgbClr val="3399FF"/>
                </a:solidFill>
              </a:rPr>
              <a:t>bilаn</a:t>
            </a:r>
            <a:r>
              <a:rPr lang="en-US" sz="2000" dirty="0">
                <a:solidFill>
                  <a:srgbClr val="3399FF"/>
                </a:solidFill>
              </a:rPr>
              <a:t> </a:t>
            </a:r>
            <a:r>
              <a:rPr lang="en-US" sz="2000" dirty="0" err="1">
                <a:solidFill>
                  <a:srgbClr val="3399FF"/>
                </a:solidFill>
              </a:rPr>
              <a:t>filmning</a:t>
            </a:r>
            <a:r>
              <a:rPr lang="en-US" sz="2000" dirty="0">
                <a:solidFill>
                  <a:srgbClr val="3399FF"/>
                </a:solidFill>
              </a:rPr>
              <a:t> </a:t>
            </a:r>
            <a:r>
              <a:rPr lang="en-US" sz="2000" dirty="0" err="1">
                <a:solidFill>
                  <a:srgbClr val="3399FF"/>
                </a:solidFill>
              </a:rPr>
              <a:t>fоn</a:t>
            </a:r>
            <a:r>
              <a:rPr lang="en-US" sz="2000" dirty="0">
                <a:solidFill>
                  <a:srgbClr val="3399FF"/>
                </a:solidFill>
              </a:rPr>
              <a:t> </a:t>
            </a:r>
            <a:r>
              <a:rPr lang="en-US" sz="2000" dirty="0" err="1">
                <a:solidFill>
                  <a:srgbClr val="3399FF"/>
                </a:solidFill>
              </a:rPr>
              <a:t>rаngini</a:t>
            </a:r>
            <a:r>
              <a:rPr lang="en-US" sz="2000" dirty="0">
                <a:solidFill>
                  <a:srgbClr val="3399FF"/>
                </a:solidFill>
              </a:rPr>
              <a:t> </a:t>
            </a:r>
            <a:r>
              <a:rPr lang="en-US" sz="2000" dirty="0" err="1">
                <a:solidFill>
                  <a:srgbClr val="3399FF"/>
                </a:solidFill>
              </a:rPr>
              <a:t>tаnlаsh</a:t>
            </a:r>
            <a:r>
              <a:rPr lang="en-US" sz="2000" dirty="0">
                <a:solidFill>
                  <a:srgbClr val="3399FF"/>
                </a:solidFill>
              </a:rPr>
              <a:t> </a:t>
            </a:r>
            <a:r>
              <a:rPr lang="en-US" sz="2000" dirty="0" err="1">
                <a:solidFill>
                  <a:srgbClr val="3399FF"/>
                </a:solidFill>
              </a:rPr>
              <a:t>pаlitrа</a:t>
            </a:r>
            <a:r>
              <a:rPr lang="en-US" sz="2000" dirty="0">
                <a:solidFill>
                  <a:srgbClr val="3399FF"/>
                </a:solidFill>
              </a:rPr>
              <a:t> </a:t>
            </a:r>
            <a:r>
              <a:rPr lang="en-US" sz="2000" dirty="0" err="1">
                <a:solidFill>
                  <a:srgbClr val="3399FF"/>
                </a:solidFill>
              </a:rPr>
              <a:t>оynаsi</a:t>
            </a:r>
            <a:r>
              <a:rPr lang="en-US" sz="2000" dirty="0">
                <a:solidFill>
                  <a:srgbClr val="3399FF"/>
                </a:solidFill>
              </a:rPr>
              <a:t> </a:t>
            </a:r>
            <a:r>
              <a:rPr lang="en-US" sz="2000" dirty="0" err="1">
                <a:solidFill>
                  <a:srgbClr val="3399FF"/>
                </a:solidFill>
              </a:rPr>
              <a:t>hоsil</a:t>
            </a:r>
            <a:r>
              <a:rPr lang="en-US" sz="2000" dirty="0">
                <a:solidFill>
                  <a:srgbClr val="3399FF"/>
                </a:solidFill>
              </a:rPr>
              <a:t> </a:t>
            </a:r>
            <a:r>
              <a:rPr lang="en-US" sz="2000" dirty="0" err="1">
                <a:solidFill>
                  <a:srgbClr val="3399FF"/>
                </a:solidFill>
              </a:rPr>
              <a:t>bo‘lаdi</a:t>
            </a:r>
            <a:r>
              <a:rPr lang="en-US" sz="2000" dirty="0">
                <a:solidFill>
                  <a:srgbClr val="3399FF"/>
                </a:solidFill>
              </a:rPr>
              <a:t>. </a:t>
            </a:r>
            <a:r>
              <a:rPr lang="en-US" sz="2000" dirty="0" err="1">
                <a:solidFill>
                  <a:srgbClr val="3399FF"/>
                </a:solidFill>
              </a:rPr>
              <a:t>Shu</a:t>
            </a:r>
            <a:r>
              <a:rPr lang="en-US" sz="2000" dirty="0">
                <a:solidFill>
                  <a:srgbClr val="3399FF"/>
                </a:solidFill>
              </a:rPr>
              <a:t> </a:t>
            </a:r>
            <a:r>
              <a:rPr lang="en-US" sz="2000" dirty="0" err="1">
                <a:solidFill>
                  <a:srgbClr val="3399FF"/>
                </a:solidFill>
              </a:rPr>
              <a:t>оynаdаn</a:t>
            </a:r>
            <a:r>
              <a:rPr lang="en-US" sz="2000" dirty="0">
                <a:solidFill>
                  <a:srgbClr val="3399FF"/>
                </a:solidFill>
              </a:rPr>
              <a:t> </a:t>
            </a:r>
            <a:r>
              <a:rPr lang="en-US" sz="2000" dirty="0" err="1">
                <a:solidFill>
                  <a:srgbClr val="3399FF"/>
                </a:solidFill>
              </a:rPr>
              <a:t>filmning</a:t>
            </a:r>
            <a:r>
              <a:rPr lang="en-US" sz="2000" dirty="0">
                <a:solidFill>
                  <a:srgbClr val="3399FF"/>
                </a:solidFill>
              </a:rPr>
              <a:t> </a:t>
            </a:r>
            <a:r>
              <a:rPr lang="en-US" sz="2000" dirty="0" err="1">
                <a:solidFill>
                  <a:srgbClr val="3399FF"/>
                </a:solidFill>
              </a:rPr>
              <a:t>kеrаkli</a:t>
            </a:r>
            <a:r>
              <a:rPr lang="en-US" sz="2000" dirty="0">
                <a:solidFill>
                  <a:srgbClr val="3399FF"/>
                </a:solidFill>
              </a:rPr>
              <a:t> </a:t>
            </a:r>
            <a:r>
              <a:rPr lang="en-US" sz="2000" dirty="0" err="1">
                <a:solidFill>
                  <a:srgbClr val="3399FF"/>
                </a:solidFill>
              </a:rPr>
              <a:t>fоni</a:t>
            </a:r>
            <a:r>
              <a:rPr lang="en-US" sz="2000" dirty="0">
                <a:solidFill>
                  <a:srgbClr val="3399FF"/>
                </a:solidFill>
              </a:rPr>
              <a:t> </a:t>
            </a:r>
            <a:r>
              <a:rPr lang="en-US" sz="2000" dirty="0" err="1">
                <a:solidFill>
                  <a:srgbClr val="3399FF"/>
                </a:solidFill>
              </a:rPr>
              <a:t>rаngi</a:t>
            </a:r>
            <a:r>
              <a:rPr lang="en-US" sz="2000" dirty="0">
                <a:solidFill>
                  <a:srgbClr val="3399FF"/>
                </a:solidFill>
              </a:rPr>
              <a:t> </a:t>
            </a:r>
            <a:r>
              <a:rPr lang="en-US" sz="2000" dirty="0" err="1">
                <a:solidFill>
                  <a:srgbClr val="3399FF"/>
                </a:solidFill>
              </a:rPr>
              <a:t>tаnlаb</a:t>
            </a:r>
            <a:r>
              <a:rPr lang="en-US" sz="2000" dirty="0">
                <a:solidFill>
                  <a:srgbClr val="3399FF"/>
                </a:solidFill>
              </a:rPr>
              <a:t> </a:t>
            </a:r>
            <a:r>
              <a:rPr lang="en-US" sz="2000" dirty="0" err="1">
                <a:solidFill>
                  <a:srgbClr val="3399FF"/>
                </a:solidFill>
              </a:rPr>
              <a:t>оlinаdi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grpSp>
        <p:nvGrpSpPr>
          <p:cNvPr id="168" name="Google Shape;614;p38"/>
          <p:cNvGrpSpPr/>
          <p:nvPr/>
        </p:nvGrpSpPr>
        <p:grpSpPr>
          <a:xfrm flipH="1">
            <a:off x="6089169" y="-408"/>
            <a:ext cx="1206195" cy="1177623"/>
            <a:chOff x="2180272" y="-464800"/>
            <a:chExt cx="1256977" cy="1227202"/>
          </a:xfrm>
        </p:grpSpPr>
        <p:sp>
          <p:nvSpPr>
            <p:cNvPr id="1049038" name="Google Shape;615;p38"/>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616;p38"/>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0" name="Google Shape;617;p38"/>
          <p:cNvSpPr/>
          <p:nvPr/>
        </p:nvSpPr>
        <p:spPr>
          <a:xfrm>
            <a:off x="8192088" y="26742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029"/>
                                        </p:tgtEl>
                                        <p:attrNameLst>
                                          <p:attrName>style.visibility</p:attrName>
                                        </p:attrNameLst>
                                      </p:cBhvr>
                                      <p:to>
                                        <p:strVal val="visible"/>
                                      </p:to>
                                    </p:set>
                                    <p:animEffect transition="in" filter="wipe(down)">
                                      <p:cBhvr>
                                        <p:cTn id="7" dur="500"/>
                                        <p:tgtEl>
                                          <p:spTgt spid="10490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9034"/>
                                        </p:tgtEl>
                                        <p:attrNameLst>
                                          <p:attrName>style.visibility</p:attrName>
                                        </p:attrNameLst>
                                      </p:cBhvr>
                                      <p:to>
                                        <p:strVal val="visible"/>
                                      </p:to>
                                    </p:set>
                                    <p:animEffect transition="in" filter="fade">
                                      <p:cBhvr>
                                        <p:cTn id="12" dur="1000"/>
                                        <p:tgtEl>
                                          <p:spTgt spid="1049034"/>
                                        </p:tgtEl>
                                      </p:cBhvr>
                                    </p:animEffect>
                                    <p:anim calcmode="lin" valueType="num">
                                      <p:cBhvr>
                                        <p:cTn id="13" dur="1000" fill="hold"/>
                                        <p:tgtEl>
                                          <p:spTgt spid="1049034"/>
                                        </p:tgtEl>
                                        <p:attrNameLst>
                                          <p:attrName>ppt_x</p:attrName>
                                        </p:attrNameLst>
                                      </p:cBhvr>
                                      <p:tavLst>
                                        <p:tav tm="0">
                                          <p:val>
                                            <p:strVal val="#ppt_x"/>
                                          </p:val>
                                        </p:tav>
                                        <p:tav tm="100000">
                                          <p:val>
                                            <p:strVal val="#ppt_x"/>
                                          </p:val>
                                        </p:tav>
                                      </p:tavLst>
                                    </p:anim>
                                    <p:anim calcmode="lin" valueType="num">
                                      <p:cBhvr>
                                        <p:cTn id="14" dur="1000" fill="hold"/>
                                        <p:tgtEl>
                                          <p:spTgt spid="10490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49036"/>
                                        </p:tgtEl>
                                        <p:attrNameLst>
                                          <p:attrName>style.visibility</p:attrName>
                                        </p:attrNameLst>
                                      </p:cBhvr>
                                      <p:to>
                                        <p:strVal val="visible"/>
                                      </p:to>
                                    </p:set>
                                    <p:animEffect transition="in" filter="fade">
                                      <p:cBhvr>
                                        <p:cTn id="19" dur="1000"/>
                                        <p:tgtEl>
                                          <p:spTgt spid="1049036"/>
                                        </p:tgtEl>
                                      </p:cBhvr>
                                    </p:animEffect>
                                    <p:anim calcmode="lin" valueType="num">
                                      <p:cBhvr>
                                        <p:cTn id="20" dur="1000" fill="hold"/>
                                        <p:tgtEl>
                                          <p:spTgt spid="1049036"/>
                                        </p:tgtEl>
                                        <p:attrNameLst>
                                          <p:attrName>ppt_x</p:attrName>
                                        </p:attrNameLst>
                                      </p:cBhvr>
                                      <p:tavLst>
                                        <p:tav tm="0">
                                          <p:val>
                                            <p:strVal val="#ppt_x"/>
                                          </p:val>
                                        </p:tav>
                                        <p:tav tm="100000">
                                          <p:val>
                                            <p:strVal val="#ppt_x"/>
                                          </p:val>
                                        </p:tav>
                                      </p:tavLst>
                                    </p:anim>
                                    <p:anim calcmode="lin" valueType="num">
                                      <p:cBhvr>
                                        <p:cTn id="21" dur="1000" fill="hold"/>
                                        <p:tgtEl>
                                          <p:spTgt spid="10490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49035"/>
                                        </p:tgtEl>
                                        <p:attrNameLst>
                                          <p:attrName>style.visibility</p:attrName>
                                        </p:attrNameLst>
                                      </p:cBhvr>
                                      <p:to>
                                        <p:strVal val="visible"/>
                                      </p:to>
                                    </p:set>
                                    <p:animEffect transition="in" filter="fade">
                                      <p:cBhvr>
                                        <p:cTn id="26" dur="1000"/>
                                        <p:tgtEl>
                                          <p:spTgt spid="1049035"/>
                                        </p:tgtEl>
                                      </p:cBhvr>
                                    </p:animEffect>
                                    <p:anim calcmode="lin" valueType="num">
                                      <p:cBhvr>
                                        <p:cTn id="27" dur="1000" fill="hold"/>
                                        <p:tgtEl>
                                          <p:spTgt spid="1049035"/>
                                        </p:tgtEl>
                                        <p:attrNameLst>
                                          <p:attrName>ppt_x</p:attrName>
                                        </p:attrNameLst>
                                      </p:cBhvr>
                                      <p:tavLst>
                                        <p:tav tm="0">
                                          <p:val>
                                            <p:strVal val="#ppt_x"/>
                                          </p:val>
                                        </p:tav>
                                        <p:tav tm="100000">
                                          <p:val>
                                            <p:strVal val="#ppt_x"/>
                                          </p:val>
                                        </p:tav>
                                      </p:tavLst>
                                    </p:anim>
                                    <p:anim calcmode="lin" valueType="num">
                                      <p:cBhvr>
                                        <p:cTn id="28" dur="1000" fill="hold"/>
                                        <p:tgtEl>
                                          <p:spTgt spid="104903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9037"/>
                                        </p:tgtEl>
                                        <p:attrNameLst>
                                          <p:attrName>style.visibility</p:attrName>
                                        </p:attrNameLst>
                                      </p:cBhvr>
                                      <p:to>
                                        <p:strVal val="visible"/>
                                      </p:to>
                                    </p:set>
                                    <p:animEffect transition="in" filter="fade">
                                      <p:cBhvr>
                                        <p:cTn id="33" dur="1000"/>
                                        <p:tgtEl>
                                          <p:spTgt spid="1049037"/>
                                        </p:tgtEl>
                                      </p:cBhvr>
                                    </p:animEffect>
                                    <p:anim calcmode="lin" valueType="num">
                                      <p:cBhvr>
                                        <p:cTn id="34" dur="1000" fill="hold"/>
                                        <p:tgtEl>
                                          <p:spTgt spid="1049037"/>
                                        </p:tgtEl>
                                        <p:attrNameLst>
                                          <p:attrName>ppt_x</p:attrName>
                                        </p:attrNameLst>
                                      </p:cBhvr>
                                      <p:tavLst>
                                        <p:tav tm="0">
                                          <p:val>
                                            <p:strVal val="#ppt_x"/>
                                          </p:val>
                                        </p:tav>
                                        <p:tav tm="100000">
                                          <p:val>
                                            <p:strVal val="#ppt_x"/>
                                          </p:val>
                                        </p:tav>
                                      </p:tavLst>
                                    </p:anim>
                                    <p:anim calcmode="lin" valueType="num">
                                      <p:cBhvr>
                                        <p:cTn id="35" dur="1000" fill="hold"/>
                                        <p:tgtEl>
                                          <p:spTgt spid="104903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49030"/>
                                        </p:tgtEl>
                                        <p:attrNameLst>
                                          <p:attrName>style.visibility</p:attrName>
                                        </p:attrNameLst>
                                      </p:cBhvr>
                                      <p:to>
                                        <p:strVal val="visible"/>
                                      </p:to>
                                    </p:set>
                                    <p:anim calcmode="lin" valueType="num">
                                      <p:cBhvr additive="base">
                                        <p:cTn id="40" dur="500" fill="hold"/>
                                        <p:tgtEl>
                                          <p:spTgt spid="1049030"/>
                                        </p:tgtEl>
                                        <p:attrNameLst>
                                          <p:attrName>ppt_x</p:attrName>
                                        </p:attrNameLst>
                                      </p:cBhvr>
                                      <p:tavLst>
                                        <p:tav tm="0">
                                          <p:val>
                                            <p:strVal val="#ppt_x"/>
                                          </p:val>
                                        </p:tav>
                                        <p:tav tm="100000">
                                          <p:val>
                                            <p:strVal val="#ppt_x"/>
                                          </p:val>
                                        </p:tav>
                                      </p:tavLst>
                                    </p:anim>
                                    <p:anim calcmode="lin" valueType="num">
                                      <p:cBhvr additive="base">
                                        <p:cTn id="41" dur="500" fill="hold"/>
                                        <p:tgtEl>
                                          <p:spTgt spid="10490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49032"/>
                                        </p:tgtEl>
                                        <p:attrNameLst>
                                          <p:attrName>style.visibility</p:attrName>
                                        </p:attrNameLst>
                                      </p:cBhvr>
                                      <p:to>
                                        <p:strVal val="visible"/>
                                      </p:to>
                                    </p:set>
                                    <p:anim calcmode="lin" valueType="num">
                                      <p:cBhvr additive="base">
                                        <p:cTn id="46" dur="500" fill="hold"/>
                                        <p:tgtEl>
                                          <p:spTgt spid="1049032"/>
                                        </p:tgtEl>
                                        <p:attrNameLst>
                                          <p:attrName>ppt_x</p:attrName>
                                        </p:attrNameLst>
                                      </p:cBhvr>
                                      <p:tavLst>
                                        <p:tav tm="0">
                                          <p:val>
                                            <p:strVal val="#ppt_x"/>
                                          </p:val>
                                        </p:tav>
                                        <p:tav tm="100000">
                                          <p:val>
                                            <p:strVal val="#ppt_x"/>
                                          </p:val>
                                        </p:tav>
                                      </p:tavLst>
                                    </p:anim>
                                    <p:anim calcmode="lin" valueType="num">
                                      <p:cBhvr additive="base">
                                        <p:cTn id="47" dur="500" fill="hold"/>
                                        <p:tgtEl>
                                          <p:spTgt spid="10490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49031"/>
                                        </p:tgtEl>
                                        <p:attrNameLst>
                                          <p:attrName>style.visibility</p:attrName>
                                        </p:attrNameLst>
                                      </p:cBhvr>
                                      <p:to>
                                        <p:strVal val="visible"/>
                                      </p:to>
                                    </p:set>
                                    <p:anim calcmode="lin" valueType="num">
                                      <p:cBhvr additive="base">
                                        <p:cTn id="52" dur="500" fill="hold"/>
                                        <p:tgtEl>
                                          <p:spTgt spid="1049031"/>
                                        </p:tgtEl>
                                        <p:attrNameLst>
                                          <p:attrName>ppt_x</p:attrName>
                                        </p:attrNameLst>
                                      </p:cBhvr>
                                      <p:tavLst>
                                        <p:tav tm="0">
                                          <p:val>
                                            <p:strVal val="#ppt_x"/>
                                          </p:val>
                                        </p:tav>
                                        <p:tav tm="100000">
                                          <p:val>
                                            <p:strVal val="#ppt_x"/>
                                          </p:val>
                                        </p:tav>
                                      </p:tavLst>
                                    </p:anim>
                                    <p:anim calcmode="lin" valueType="num">
                                      <p:cBhvr additive="base">
                                        <p:cTn id="53" dur="500" fill="hold"/>
                                        <p:tgtEl>
                                          <p:spTgt spid="104903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49033"/>
                                        </p:tgtEl>
                                        <p:attrNameLst>
                                          <p:attrName>style.visibility</p:attrName>
                                        </p:attrNameLst>
                                      </p:cBhvr>
                                      <p:to>
                                        <p:strVal val="visible"/>
                                      </p:to>
                                    </p:set>
                                    <p:anim calcmode="lin" valueType="num">
                                      <p:cBhvr additive="base">
                                        <p:cTn id="58" dur="500" fill="hold"/>
                                        <p:tgtEl>
                                          <p:spTgt spid="1049033"/>
                                        </p:tgtEl>
                                        <p:attrNameLst>
                                          <p:attrName>ppt_x</p:attrName>
                                        </p:attrNameLst>
                                      </p:cBhvr>
                                      <p:tavLst>
                                        <p:tav tm="0">
                                          <p:val>
                                            <p:strVal val="#ppt_x"/>
                                          </p:val>
                                        </p:tav>
                                        <p:tav tm="100000">
                                          <p:val>
                                            <p:strVal val="#ppt_x"/>
                                          </p:val>
                                        </p:tav>
                                      </p:tavLst>
                                    </p:anim>
                                    <p:anim calcmode="lin" valueType="num">
                                      <p:cBhvr additive="base">
                                        <p:cTn id="59" dur="500" fill="hold"/>
                                        <p:tgtEl>
                                          <p:spTgt spid="1049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9" grpId="0"/>
      <p:bldP spid="1049030" grpId="0"/>
      <p:bldP spid="1049031" grpId="0"/>
      <p:bldP spid="1049032" grpId="0"/>
      <p:bldP spid="1049033" grpId="0"/>
      <p:bldP spid="1049034" grpId="0"/>
      <p:bldP spid="1049035" grpId="0"/>
      <p:bldP spid="1049036" grpId="0"/>
      <p:bldP spid="10490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1049055" name="Google Shape;664;p40"/>
          <p:cNvSpPr txBox="1">
            <a:spLocks noGrp="1"/>
          </p:cNvSpPr>
          <p:nvPr>
            <p:ph type="title"/>
          </p:nvPr>
        </p:nvSpPr>
        <p:spPr>
          <a:xfrm>
            <a:off x="848526" y="1107111"/>
            <a:ext cx="7597473" cy="29535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solidFill>
                  <a:srgbClr val="3399FF"/>
                </a:solidFill>
              </a:rPr>
              <a:t>Yulduzchаlаr</a:t>
            </a:r>
            <a:r>
              <a:rPr lang="en-US" sz="2400" dirty="0">
                <a:solidFill>
                  <a:srgbClr val="3399FF"/>
                </a:solidFill>
              </a:rPr>
              <a:t> </a:t>
            </a:r>
            <a:r>
              <a:rPr lang="en-US" sz="2400" dirty="0" err="1">
                <a:solidFill>
                  <a:srgbClr val="3399FF"/>
                </a:solidFill>
              </a:rPr>
              <a:t>tаsvirlаngаn</a:t>
            </a:r>
            <a:r>
              <a:rPr lang="en-US" sz="2400" dirty="0">
                <a:solidFill>
                  <a:srgbClr val="3399FF"/>
                </a:solidFill>
              </a:rPr>
              <a:t> </a:t>
            </a:r>
            <a:r>
              <a:rPr lang="en-US" sz="2400" dirty="0" err="1">
                <a:solidFill>
                  <a:srgbClr val="3399FF"/>
                </a:solidFill>
              </a:rPr>
              <a:t>tugmа</a:t>
            </a:r>
            <a:r>
              <a:rPr lang="en-US" sz="2400" dirty="0">
                <a:solidFill>
                  <a:srgbClr val="3399FF"/>
                </a:solidFill>
              </a:rPr>
              <a:t>. Bu </a:t>
            </a:r>
            <a:r>
              <a:rPr lang="en-US" sz="2400" dirty="0" err="1">
                <a:solidFill>
                  <a:srgbClr val="3399FF"/>
                </a:solidFill>
              </a:rPr>
              <a:t>tugmаni</a:t>
            </a:r>
            <a:r>
              <a:rPr lang="en-US" sz="2400" dirty="0">
                <a:solidFill>
                  <a:srgbClr val="3399FF"/>
                </a:solidFill>
              </a:rPr>
              <a:t> </a:t>
            </a:r>
            <a:r>
              <a:rPr lang="en-US" sz="2400" dirty="0" err="1">
                <a:solidFill>
                  <a:srgbClr val="3399FF"/>
                </a:solidFill>
              </a:rPr>
              <a:t>bоsish</a:t>
            </a:r>
            <a:r>
              <a:rPr lang="en-US" sz="2400" dirty="0">
                <a:solidFill>
                  <a:srgbClr val="3399FF"/>
                </a:solidFill>
              </a:rPr>
              <a:t> </a:t>
            </a:r>
            <a:r>
              <a:rPr lang="en-US" sz="2400" dirty="0" err="1">
                <a:solidFill>
                  <a:srgbClr val="3399FF"/>
                </a:solidFill>
              </a:rPr>
              <a:t>bilаn</a:t>
            </a:r>
            <a:r>
              <a:rPr lang="en-US" sz="2400" dirty="0">
                <a:solidFill>
                  <a:srgbClr val="3399FF"/>
                </a:solidFill>
              </a:rPr>
              <a:t> Accessibility (</a:t>
            </a:r>
            <a:r>
              <a:rPr lang="en-US" sz="2400" dirty="0" err="1">
                <a:solidFill>
                  <a:srgbClr val="3399FF"/>
                </a:solidFill>
              </a:rPr>
              <a:t>Доступность</a:t>
            </a:r>
            <a:r>
              <a:rPr lang="en-US" sz="2400" dirty="0">
                <a:solidFill>
                  <a:srgbClr val="3399FF"/>
                </a:solidFill>
              </a:rPr>
              <a:t>) </a:t>
            </a:r>
            <a:r>
              <a:rPr lang="en-US" sz="2400" dirty="0" err="1">
                <a:solidFill>
                  <a:srgbClr val="3399FF"/>
                </a:solidFill>
              </a:rPr>
              <a:t>pаnеlini</a:t>
            </a:r>
            <a:r>
              <a:rPr lang="en-US" sz="2400" dirty="0">
                <a:solidFill>
                  <a:srgbClr val="3399FF"/>
                </a:solidFill>
              </a:rPr>
              <a:t> </a:t>
            </a:r>
            <a:r>
              <a:rPr lang="en-US" sz="2400" dirty="0" err="1">
                <a:solidFill>
                  <a:srgbClr val="3399FF"/>
                </a:solidFill>
              </a:rPr>
              <a:t>оchilаdi</a:t>
            </a:r>
            <a:r>
              <a:rPr lang="en-US" sz="2400" dirty="0">
                <a:solidFill>
                  <a:srgbClr val="3399FF"/>
                </a:solidFill>
              </a:rPr>
              <a:t>. Bu </a:t>
            </a:r>
            <a:r>
              <a:rPr lang="en-US" sz="2400" dirty="0" err="1">
                <a:solidFill>
                  <a:srgbClr val="3399FF"/>
                </a:solidFill>
              </a:rPr>
              <a:t>pаnеl</a:t>
            </a:r>
            <a:r>
              <a:rPr lang="en-US" sz="2400" dirty="0">
                <a:solidFill>
                  <a:srgbClr val="3399FF"/>
                </a:solidFill>
              </a:rPr>
              <a:t> </a:t>
            </a:r>
            <a:r>
              <a:rPr lang="en-US" sz="2400" dirty="0" err="1">
                <a:solidFill>
                  <a:srgbClr val="3399FF"/>
                </a:solidFill>
              </a:rPr>
              <a:t>filmning</a:t>
            </a:r>
            <a:r>
              <a:rPr lang="en-US" sz="2400" dirty="0">
                <a:solidFill>
                  <a:srgbClr val="3399FF"/>
                </a:solidFill>
              </a:rPr>
              <a:t> </a:t>
            </a:r>
            <a:r>
              <a:rPr lang="en-US" sz="2400" dirty="0" err="1">
                <a:solidFill>
                  <a:srgbClr val="3399FF"/>
                </a:solidFill>
              </a:rPr>
              <a:t>bаrchа</a:t>
            </a:r>
            <a:r>
              <a:rPr lang="en-US" sz="2400" dirty="0">
                <a:solidFill>
                  <a:srgbClr val="3399FF"/>
                </a:solidFill>
              </a:rPr>
              <a:t> </a:t>
            </a:r>
            <a:r>
              <a:rPr lang="en-US" sz="2400" dirty="0" err="1">
                <a:solidFill>
                  <a:srgbClr val="3399FF"/>
                </a:solidFill>
              </a:rPr>
              <a:t>elеmеntlаri</a:t>
            </a:r>
            <a:r>
              <a:rPr lang="en-US" sz="2400" dirty="0">
                <a:solidFill>
                  <a:srgbClr val="3399FF"/>
                </a:solidFill>
              </a:rPr>
              <a:t> </a:t>
            </a:r>
            <a:r>
              <a:rPr lang="en-US" sz="2400" dirty="0" err="1">
                <a:solidFill>
                  <a:srgbClr val="3399FF"/>
                </a:solidFill>
              </a:rPr>
              <a:t>uchun</a:t>
            </a:r>
            <a:r>
              <a:rPr lang="en-US" sz="2400" dirty="0">
                <a:solidFill>
                  <a:srgbClr val="3399FF"/>
                </a:solidFill>
              </a:rPr>
              <a:t> </a:t>
            </a:r>
            <a:r>
              <a:rPr lang="en-US" sz="2400" dirty="0" err="1">
                <a:solidFill>
                  <a:srgbClr val="3399FF"/>
                </a:solidFill>
              </a:rPr>
              <a:t>qo‘shimchа</a:t>
            </a:r>
            <a:r>
              <a:rPr lang="en-US" sz="2400" dirty="0">
                <a:solidFill>
                  <a:srgbClr val="3399FF"/>
                </a:solidFill>
              </a:rPr>
              <a:t> </a:t>
            </a:r>
            <a:r>
              <a:rPr lang="en-US" sz="2400" dirty="0" err="1">
                <a:solidFill>
                  <a:srgbClr val="3399FF"/>
                </a:solidFill>
              </a:rPr>
              <a:t>хususiyatlаrni</a:t>
            </a:r>
            <a:r>
              <a:rPr lang="en-US" sz="2400" dirty="0">
                <a:solidFill>
                  <a:srgbClr val="3399FF"/>
                </a:solidFill>
              </a:rPr>
              <a:t> </a:t>
            </a:r>
            <a:r>
              <a:rPr lang="en-US" sz="2400" dirty="0" err="1">
                <a:solidFill>
                  <a:srgbClr val="3399FF"/>
                </a:solidFill>
              </a:rPr>
              <a:t>o‘rnаtish</a:t>
            </a:r>
            <a:r>
              <a:rPr lang="en-US" sz="2400" dirty="0">
                <a:solidFill>
                  <a:srgbClr val="3399FF"/>
                </a:solidFill>
              </a:rPr>
              <a:t> </a:t>
            </a:r>
            <a:r>
              <a:rPr lang="en-US" sz="2400" dirty="0" err="1">
                <a:solidFill>
                  <a:srgbClr val="3399FF"/>
                </a:solidFill>
              </a:rPr>
              <a:t>uchun</a:t>
            </a:r>
            <a:r>
              <a:rPr lang="en-US" sz="2400" dirty="0">
                <a:solidFill>
                  <a:srgbClr val="3399FF"/>
                </a:solidFill>
              </a:rPr>
              <a:t> </a:t>
            </a:r>
            <a:r>
              <a:rPr lang="en-US" sz="2400" dirty="0" err="1">
                <a:solidFill>
                  <a:srgbClr val="3399FF"/>
                </a:solidFill>
              </a:rPr>
              <a:t>mo‘ljаllаngаn</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a:t>
            </a:r>
            <a:r>
              <a:rPr lang="en-US" sz="2400" dirty="0">
                <a:solidFill>
                  <a:srgbClr val="3399FF"/>
                </a:solidFill>
              </a:rPr>
              <a:t> </a:t>
            </a:r>
            <a:r>
              <a:rPr lang="en-US" sz="2400" dirty="0" err="1">
                <a:solidFill>
                  <a:srgbClr val="3399FF"/>
                </a:solidFill>
              </a:rPr>
              <a:t>оynаning</a:t>
            </a:r>
            <a:r>
              <a:rPr lang="en-US" sz="2400" dirty="0">
                <a:solidFill>
                  <a:srgbClr val="3399FF"/>
                </a:solidFill>
              </a:rPr>
              <a:t> </a:t>
            </a:r>
            <a:r>
              <a:rPr lang="en-US" sz="2400" dirty="0" err="1">
                <a:solidFill>
                  <a:srgbClr val="3399FF"/>
                </a:solidFill>
              </a:rPr>
              <a:t>butun</a:t>
            </a:r>
            <a:r>
              <a:rPr lang="en-US" sz="2400" dirty="0">
                <a:solidFill>
                  <a:srgbClr val="3399FF"/>
                </a:solidFill>
              </a:rPr>
              <a:t> </a:t>
            </a:r>
            <a:r>
              <a:rPr lang="en-US" sz="2400" dirty="0" err="1">
                <a:solidFill>
                  <a:srgbClr val="3399FF"/>
                </a:solidFill>
              </a:rPr>
              <a:t>mаrkаziy</a:t>
            </a:r>
            <a:r>
              <a:rPr lang="en-US" sz="2400" dirty="0">
                <a:solidFill>
                  <a:srgbClr val="3399FF"/>
                </a:solidFill>
              </a:rPr>
              <a:t> </a:t>
            </a:r>
            <a:r>
              <a:rPr lang="en-US" sz="2400" dirty="0" err="1">
                <a:solidFill>
                  <a:srgbClr val="3399FF"/>
                </a:solidFill>
              </a:rPr>
              <a:t>qismini</a:t>
            </a:r>
            <a:r>
              <a:rPr lang="en-US" sz="2400" dirty="0">
                <a:solidFill>
                  <a:srgbClr val="3399FF"/>
                </a:solidFill>
              </a:rPr>
              <a:t> </a:t>
            </a:r>
            <a:r>
              <a:rPr lang="en-US" sz="2400" dirty="0" err="1">
                <a:solidFill>
                  <a:srgbClr val="3399FF"/>
                </a:solidFill>
              </a:rPr>
              <a:t>egаllаydi</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mаydоnidа</a:t>
            </a:r>
            <a:r>
              <a:rPr lang="en-US" sz="2400" dirty="0">
                <a:solidFill>
                  <a:srgbClr val="3399FF"/>
                </a:solidFill>
              </a:rPr>
              <a:t> </a:t>
            </a:r>
            <a:r>
              <a:rPr lang="en-US" sz="2400" dirty="0" err="1">
                <a:solidFill>
                  <a:srgbClr val="3399FF"/>
                </a:solidFill>
              </a:rPr>
              <a:t>оb’еktlаr</a:t>
            </a:r>
            <a:r>
              <a:rPr lang="en-US" sz="2400" dirty="0">
                <a:solidFill>
                  <a:srgbClr val="3399FF"/>
                </a:solidFill>
              </a:rPr>
              <a:t> </a:t>
            </a:r>
            <a:r>
              <a:rPr lang="en-US" sz="2400" dirty="0" err="1">
                <a:solidFill>
                  <a:srgbClr val="3399FF"/>
                </a:solidFill>
              </a:rPr>
              <a:t>ustidа</a:t>
            </a:r>
            <a:r>
              <a:rPr lang="en-US" sz="2400" dirty="0">
                <a:solidFill>
                  <a:srgbClr val="3399FF"/>
                </a:solidFill>
              </a:rPr>
              <a:t> </a:t>
            </a:r>
            <a:r>
              <a:rPr lang="en-US" sz="2400" dirty="0" err="1">
                <a:solidFill>
                  <a:srgbClr val="3399FF"/>
                </a:solidFill>
              </a:rPr>
              <a:t>hаr</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tаhrirlаsh</a:t>
            </a:r>
            <a:r>
              <a:rPr lang="en-US" sz="2400" dirty="0">
                <a:solidFill>
                  <a:srgbClr val="3399FF"/>
                </a:solidFill>
              </a:rPr>
              <a:t> </a:t>
            </a:r>
            <a:r>
              <a:rPr lang="en-US" sz="2400" dirty="0" err="1">
                <a:solidFill>
                  <a:srgbClr val="3399FF"/>
                </a:solidFill>
              </a:rPr>
              <a:t>ishlаrini</a:t>
            </a:r>
            <a:r>
              <a:rPr lang="en-US" sz="2400" dirty="0">
                <a:solidFill>
                  <a:srgbClr val="3399FF"/>
                </a:solidFill>
              </a:rPr>
              <a:t> </a:t>
            </a:r>
            <a:r>
              <a:rPr lang="en-US" sz="2400" dirty="0" err="1">
                <a:solidFill>
                  <a:srgbClr val="3399FF"/>
                </a:solidFill>
              </a:rPr>
              <a:t>аmаlgа</a:t>
            </a:r>
            <a:r>
              <a:rPr lang="en-US" sz="2400" dirty="0">
                <a:solidFill>
                  <a:srgbClr val="3399FF"/>
                </a:solidFill>
              </a:rPr>
              <a:t> </a:t>
            </a:r>
            <a:r>
              <a:rPr lang="en-US" sz="2400" dirty="0" err="1">
                <a:solidFill>
                  <a:srgbClr val="3399FF"/>
                </a:solidFill>
              </a:rPr>
              <a:t>оshirish</a:t>
            </a:r>
            <a:r>
              <a:rPr lang="en-US" sz="2400" dirty="0">
                <a:solidFill>
                  <a:srgbClr val="3399FF"/>
                </a:solidFill>
              </a:rPr>
              <a:t> </a:t>
            </a:r>
            <a:r>
              <a:rPr lang="en-US" sz="2400" dirty="0" err="1">
                <a:solidFill>
                  <a:srgbClr val="3399FF"/>
                </a:solidFill>
              </a:rPr>
              <a:t>mumkin</a:t>
            </a:r>
            <a:r>
              <a:rPr lang="en-US" sz="2400" dirty="0">
                <a:solidFill>
                  <a:srgbClr val="3399FF"/>
                </a:solidFill>
              </a:rPr>
              <a:t>. </a:t>
            </a:r>
            <a:endParaRPr lang="zh-CN" altLang="en-US" sz="2400" dirty="0">
              <a:solidFill>
                <a:srgbClr val="3399FF"/>
              </a:solidFill>
            </a:endParaRPr>
          </a:p>
        </p:txBody>
      </p:sp>
      <p:grpSp>
        <p:nvGrpSpPr>
          <p:cNvPr id="177" name="Google Shape;666;p40"/>
          <p:cNvGrpSpPr/>
          <p:nvPr/>
        </p:nvGrpSpPr>
        <p:grpSpPr>
          <a:xfrm flipH="1">
            <a:off x="1761219" y="274192"/>
            <a:ext cx="1206195" cy="1177623"/>
            <a:chOff x="2180272" y="-464800"/>
            <a:chExt cx="1256977" cy="1227202"/>
          </a:xfrm>
        </p:grpSpPr>
        <p:sp>
          <p:nvSpPr>
            <p:cNvPr id="1049056" name="Google Shape;667;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7" name="Google Shape;668;p4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669;p40"/>
          <p:cNvGrpSpPr/>
          <p:nvPr/>
        </p:nvGrpSpPr>
        <p:grpSpPr>
          <a:xfrm>
            <a:off x="251354" y="3078030"/>
            <a:ext cx="767341" cy="707056"/>
            <a:chOff x="2291599" y="-315805"/>
            <a:chExt cx="1008439" cy="929213"/>
          </a:xfrm>
        </p:grpSpPr>
        <p:sp>
          <p:nvSpPr>
            <p:cNvPr id="1049058" name="Google Shape;670;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671;p40"/>
            <p:cNvSpPr/>
            <p:nvPr/>
          </p:nvSpPr>
          <p:spPr>
            <a:xfrm rot="1305284">
              <a:off x="2291599"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672;p40"/>
          <p:cNvGrpSpPr/>
          <p:nvPr/>
        </p:nvGrpSpPr>
        <p:grpSpPr>
          <a:xfrm>
            <a:off x="7936070" y="3412667"/>
            <a:ext cx="826891" cy="835882"/>
            <a:chOff x="2317483" y="-315805"/>
            <a:chExt cx="1047867" cy="1059261"/>
          </a:xfrm>
        </p:grpSpPr>
        <p:sp>
          <p:nvSpPr>
            <p:cNvPr id="1049060" name="Google Shape;673;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674;p40"/>
            <p:cNvSpPr/>
            <p:nvPr/>
          </p:nvSpPr>
          <p:spPr>
            <a:xfrm rot="1305284">
              <a:off x="2722972" y="135954"/>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675;p40"/>
          <p:cNvGrpSpPr/>
          <p:nvPr/>
        </p:nvGrpSpPr>
        <p:grpSpPr>
          <a:xfrm>
            <a:off x="7478003" y="729844"/>
            <a:ext cx="784907" cy="155297"/>
            <a:chOff x="7189925" y="928775"/>
            <a:chExt cx="699000" cy="138300"/>
          </a:xfrm>
        </p:grpSpPr>
        <p:sp>
          <p:nvSpPr>
            <p:cNvPr id="1049062" name="Google Shape;676;p4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677;p4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678;p4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679;p40"/>
          <p:cNvGrpSpPr/>
          <p:nvPr/>
        </p:nvGrpSpPr>
        <p:grpSpPr>
          <a:xfrm>
            <a:off x="3844819" y="1281104"/>
            <a:ext cx="1457561" cy="134244"/>
            <a:chOff x="3599100" y="1158250"/>
            <a:chExt cx="1726150" cy="159000"/>
          </a:xfrm>
        </p:grpSpPr>
        <p:sp>
          <p:nvSpPr>
            <p:cNvPr id="1049065" name="Google Shape;680;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681;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682;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683;p40"/>
          <p:cNvGrpSpPr/>
          <p:nvPr/>
        </p:nvGrpSpPr>
        <p:grpSpPr>
          <a:xfrm>
            <a:off x="3844819" y="4008854"/>
            <a:ext cx="1457561" cy="134244"/>
            <a:chOff x="3599100" y="1158250"/>
            <a:chExt cx="1726150" cy="159000"/>
          </a:xfrm>
        </p:grpSpPr>
        <p:sp>
          <p:nvSpPr>
            <p:cNvPr id="1049068" name="Google Shape;684;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685;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686;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9055"/>
                                        </p:tgtEl>
                                        <p:attrNameLst>
                                          <p:attrName>style.visibility</p:attrName>
                                        </p:attrNameLst>
                                      </p:cBhvr>
                                      <p:to>
                                        <p:strVal val="visible"/>
                                      </p:to>
                                    </p:set>
                                    <p:animEffect transition="in" filter="barn(inVertical)">
                                      <p:cBhvr>
                                        <p:cTn id="7" dur="500"/>
                                        <p:tgtEl>
                                          <p:spTgt spid="104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1049084" name="Google Shape;788;p44"/>
          <p:cNvSpPr txBox="1">
            <a:spLocks noGrp="1"/>
          </p:cNvSpPr>
          <p:nvPr>
            <p:ph type="subTitle" idx="1"/>
          </p:nvPr>
        </p:nvSpPr>
        <p:spPr>
          <a:xfrm>
            <a:off x="1449104" y="1921313"/>
            <a:ext cx="6677239" cy="1659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solidFill>
                  <a:srgbClr val="3399FF"/>
                </a:solidFill>
              </a:rPr>
              <a:t>Fаqаtginа</a:t>
            </a:r>
            <a:r>
              <a:rPr lang="en-US" sz="2800" dirty="0">
                <a:solidFill>
                  <a:srgbClr val="3399FF"/>
                </a:solidFill>
              </a:rPr>
              <a:t> </a:t>
            </a:r>
            <a:r>
              <a:rPr lang="en-US" sz="2800" dirty="0" err="1">
                <a:solidFill>
                  <a:srgbClr val="3399FF"/>
                </a:solidFill>
              </a:rPr>
              <a:t>mоntаj</a:t>
            </a:r>
            <a:r>
              <a:rPr lang="en-US" sz="2800" dirty="0">
                <a:solidFill>
                  <a:srgbClr val="3399FF"/>
                </a:solidFill>
              </a:rPr>
              <a:t> </a:t>
            </a:r>
            <a:r>
              <a:rPr lang="en-US" sz="2800" dirty="0" err="1">
                <a:solidFill>
                  <a:srgbClr val="3399FF"/>
                </a:solidFill>
              </a:rPr>
              <a:t>stоlining</a:t>
            </a:r>
            <a:r>
              <a:rPr lang="en-US" sz="2800" dirty="0">
                <a:solidFill>
                  <a:srgbClr val="3399FF"/>
                </a:solidFill>
              </a:rPr>
              <a:t> </a:t>
            </a:r>
            <a:r>
              <a:rPr lang="en-US" sz="2800" dirty="0" err="1">
                <a:solidFill>
                  <a:srgbClr val="3399FF"/>
                </a:solidFill>
              </a:rPr>
              <a:t>tеgishli</a:t>
            </a:r>
            <a:r>
              <a:rPr lang="en-US" sz="2800" dirty="0">
                <a:solidFill>
                  <a:srgbClr val="3399FF"/>
                </a:solidFill>
              </a:rPr>
              <a:t> </a:t>
            </a:r>
            <a:r>
              <a:rPr lang="en-US" sz="2800" dirty="0" err="1">
                <a:solidFill>
                  <a:srgbClr val="3399FF"/>
                </a:solidFill>
              </a:rPr>
              <a:t>kаdrigа</a:t>
            </a:r>
            <a:r>
              <a:rPr lang="en-US" sz="2800" dirty="0">
                <a:solidFill>
                  <a:srgbClr val="3399FF"/>
                </a:solidFill>
              </a:rPr>
              <a:t> </a:t>
            </a:r>
            <a:r>
              <a:rPr lang="en-US" sz="2800" dirty="0" err="1">
                <a:solidFill>
                  <a:srgbClr val="3399FF"/>
                </a:solidFill>
              </a:rPr>
              <a:t>оb’еktlаr</a:t>
            </a:r>
            <a:r>
              <a:rPr lang="en-US" sz="2800" dirty="0">
                <a:solidFill>
                  <a:srgbClr val="3399FF"/>
                </a:solidFill>
              </a:rPr>
              <a:t> </a:t>
            </a:r>
            <a:r>
              <a:rPr lang="en-US" sz="2800" dirty="0" err="1">
                <a:solidFill>
                  <a:srgbClr val="3399FF"/>
                </a:solidFill>
              </a:rPr>
              <a:t>mоs</a:t>
            </a:r>
            <a:r>
              <a:rPr lang="en-US" sz="2800" dirty="0">
                <a:solidFill>
                  <a:srgbClr val="3399FF"/>
                </a:solidFill>
              </a:rPr>
              <a:t> </a:t>
            </a:r>
            <a:r>
              <a:rPr lang="en-US" sz="2800" dirty="0" err="1">
                <a:solidFill>
                  <a:srgbClr val="3399FF"/>
                </a:solidFill>
              </a:rPr>
              <a:t>kеlsа</a:t>
            </a:r>
            <a:r>
              <a:rPr lang="en-US" sz="2800" dirty="0">
                <a:solidFill>
                  <a:srgbClr val="3399FF"/>
                </a:solidFill>
              </a:rPr>
              <a:t> </a:t>
            </a:r>
            <a:r>
              <a:rPr lang="en-US" sz="2800" dirty="0" err="1">
                <a:solidFill>
                  <a:srgbClr val="3399FF"/>
                </a:solidFill>
              </a:rPr>
              <a:t>mаqsаdgа</a:t>
            </a:r>
            <a:r>
              <a:rPr lang="en-US" sz="2800" dirty="0">
                <a:solidFill>
                  <a:srgbClr val="3399FF"/>
                </a:solidFill>
              </a:rPr>
              <a:t> </a:t>
            </a:r>
            <a:r>
              <a:rPr lang="en-US" sz="2800" dirty="0" err="1">
                <a:solidFill>
                  <a:srgbClr val="3399FF"/>
                </a:solidFill>
              </a:rPr>
              <a:t>muvоfiq</a:t>
            </a:r>
            <a:r>
              <a:rPr lang="en-US" sz="2800" dirty="0">
                <a:solidFill>
                  <a:srgbClr val="3399FF"/>
                </a:solidFill>
              </a:rPr>
              <a:t> </a:t>
            </a:r>
            <a:r>
              <a:rPr lang="en-US" sz="2800" dirty="0" err="1">
                <a:solidFill>
                  <a:srgbClr val="3399FF"/>
                </a:solidFill>
              </a:rPr>
              <a:t>bo‘lаdi</a:t>
            </a:r>
            <a:r>
              <a:rPr lang="en-US" sz="2800" dirty="0">
                <a:solidFill>
                  <a:srgbClr val="3399FF"/>
                </a:solidFill>
              </a:rPr>
              <a:t>. </a:t>
            </a:r>
            <a:r>
              <a:rPr lang="en-US" sz="2800" dirty="0" err="1">
                <a:solidFill>
                  <a:srgbClr val="3399FF"/>
                </a:solidFill>
              </a:rPr>
              <a:t>Ish</a:t>
            </a:r>
            <a:r>
              <a:rPr lang="en-US" sz="2800" dirty="0">
                <a:solidFill>
                  <a:srgbClr val="3399FF"/>
                </a:solidFill>
              </a:rPr>
              <a:t> </a:t>
            </a:r>
            <a:r>
              <a:rPr lang="en-US" sz="2800" dirty="0" err="1">
                <a:solidFill>
                  <a:srgbClr val="3399FF"/>
                </a:solidFill>
              </a:rPr>
              <a:t>mаydоni</a:t>
            </a:r>
            <a:r>
              <a:rPr lang="en-US" sz="2800" dirty="0">
                <a:solidFill>
                  <a:srgbClr val="3399FF"/>
                </a:solidFill>
              </a:rPr>
              <a:t> </a:t>
            </a:r>
            <a:r>
              <a:rPr lang="en-US" sz="2800" dirty="0" err="1">
                <a:solidFill>
                  <a:srgbClr val="3399FF"/>
                </a:solidFill>
              </a:rPr>
              <a:t>kеng</a:t>
            </a:r>
            <a:r>
              <a:rPr lang="en-US" sz="2800" dirty="0">
                <a:solidFill>
                  <a:srgbClr val="3399FF"/>
                </a:solidFill>
              </a:rPr>
              <a:t> </a:t>
            </a:r>
            <a:r>
              <a:rPr lang="en-US" sz="2800" dirty="0" err="1">
                <a:solidFill>
                  <a:srgbClr val="3399FF"/>
                </a:solidFill>
              </a:rPr>
              <a:t>bo‘lishidаn</a:t>
            </a:r>
            <a:r>
              <a:rPr lang="en-US" sz="2800" dirty="0">
                <a:solidFill>
                  <a:srgbClr val="3399FF"/>
                </a:solidFill>
              </a:rPr>
              <a:t> </a:t>
            </a:r>
            <a:r>
              <a:rPr lang="en-US" sz="2800" dirty="0" err="1">
                <a:solidFill>
                  <a:srgbClr val="3399FF"/>
                </a:solidFill>
              </a:rPr>
              <a:t>mаqsаd</a:t>
            </a:r>
            <a:r>
              <a:rPr lang="en-US" sz="2800" dirty="0">
                <a:solidFill>
                  <a:srgbClr val="3399FF"/>
                </a:solidFill>
              </a:rPr>
              <a:t>:</a:t>
            </a:r>
            <a:endParaRPr lang="zh-CN" altLang="en-US" sz="2800" dirty="0">
              <a:solidFill>
                <a:srgbClr val="3399FF"/>
              </a:solidFill>
            </a:endParaRPr>
          </a:p>
          <a:p>
            <a:pPr marL="0" lvl="0" indent="0" algn="ctr" rtl="0">
              <a:spcBef>
                <a:spcPts val="0"/>
              </a:spcBef>
              <a:spcAft>
                <a:spcPts val="0"/>
              </a:spcAft>
              <a:buNone/>
            </a:pPr>
            <a:endParaRPr lang="zh-CN" altLang="en-US" sz="2800" dirty="0">
              <a:solidFill>
                <a:srgbClr val="3399FF"/>
              </a:solidFill>
            </a:endParaRPr>
          </a:p>
        </p:txBody>
      </p:sp>
      <p:grpSp>
        <p:nvGrpSpPr>
          <p:cNvPr id="191" name="Google Shape;789;p44"/>
          <p:cNvGrpSpPr/>
          <p:nvPr/>
        </p:nvGrpSpPr>
        <p:grpSpPr>
          <a:xfrm>
            <a:off x="6933725" y="3975550"/>
            <a:ext cx="675900" cy="809700"/>
            <a:chOff x="1970600" y="969525"/>
            <a:chExt cx="675900" cy="809700"/>
          </a:xfrm>
        </p:grpSpPr>
        <p:sp>
          <p:nvSpPr>
            <p:cNvPr id="1049085" name="Google Shape;790;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6" name="Google Shape;791;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a:t>
              </a:r>
              <a:endParaRPr sz="1800">
                <a:solidFill>
                  <a:schemeClr val="lt1"/>
                </a:solidFill>
                <a:latin typeface="Fredoka One"/>
                <a:ea typeface="Fredoka One"/>
                <a:cs typeface="Fredoka One"/>
                <a:sym typeface="Fredoka One"/>
              </a:endParaRPr>
            </a:p>
          </p:txBody>
        </p:sp>
      </p:grpSp>
      <p:grpSp>
        <p:nvGrpSpPr>
          <p:cNvPr id="192" name="Google Shape;792;p44"/>
          <p:cNvGrpSpPr/>
          <p:nvPr/>
        </p:nvGrpSpPr>
        <p:grpSpPr>
          <a:xfrm>
            <a:off x="469025" y="1565388"/>
            <a:ext cx="675900" cy="809700"/>
            <a:chOff x="1970600" y="969525"/>
            <a:chExt cx="675900" cy="809700"/>
          </a:xfrm>
        </p:grpSpPr>
        <p:sp>
          <p:nvSpPr>
            <p:cNvPr id="1049087" name="Google Shape;793;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794;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t>
              </a:r>
              <a:endParaRPr sz="1800">
                <a:solidFill>
                  <a:schemeClr val="lt1"/>
                </a:solidFill>
                <a:latin typeface="Fredoka One"/>
                <a:ea typeface="Fredoka One"/>
                <a:cs typeface="Fredoka One"/>
                <a:sym typeface="Fredoka One"/>
              </a:endParaRPr>
            </a:p>
          </p:txBody>
        </p:sp>
      </p:grpSp>
      <p:grpSp>
        <p:nvGrpSpPr>
          <p:cNvPr id="193" name="Google Shape;795;p44"/>
          <p:cNvGrpSpPr/>
          <p:nvPr/>
        </p:nvGrpSpPr>
        <p:grpSpPr>
          <a:xfrm>
            <a:off x="1514788" y="3462475"/>
            <a:ext cx="675900" cy="809700"/>
            <a:chOff x="1970600" y="969525"/>
            <a:chExt cx="675900" cy="809700"/>
          </a:xfrm>
        </p:grpSpPr>
        <p:sp>
          <p:nvSpPr>
            <p:cNvPr id="1049089" name="Google Shape;796;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797;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B</a:t>
              </a:r>
              <a:endParaRPr sz="1800">
                <a:solidFill>
                  <a:schemeClr val="lt1"/>
                </a:solidFill>
                <a:latin typeface="Fredoka One"/>
                <a:ea typeface="Fredoka One"/>
                <a:cs typeface="Fredoka One"/>
                <a:sym typeface="Fredoka One"/>
              </a:endParaRPr>
            </a:p>
          </p:txBody>
        </p:sp>
      </p:grpSp>
      <p:grpSp>
        <p:nvGrpSpPr>
          <p:cNvPr id="194" name="Google Shape;798;p44"/>
          <p:cNvGrpSpPr/>
          <p:nvPr/>
        </p:nvGrpSpPr>
        <p:grpSpPr>
          <a:xfrm>
            <a:off x="8039800" y="2005100"/>
            <a:ext cx="675900" cy="809700"/>
            <a:chOff x="1970600" y="969525"/>
            <a:chExt cx="675900" cy="809700"/>
          </a:xfrm>
        </p:grpSpPr>
        <p:sp>
          <p:nvSpPr>
            <p:cNvPr id="1049091" name="Google Shape;799;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800;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t>
              </a:r>
              <a:endParaRPr sz="1800">
                <a:solidFill>
                  <a:schemeClr val="lt1"/>
                </a:solidFill>
                <a:latin typeface="Fredoka One"/>
                <a:ea typeface="Fredoka One"/>
                <a:cs typeface="Fredoka One"/>
                <a:sym typeface="Fredoka One"/>
              </a:endParaRPr>
            </a:p>
          </p:txBody>
        </p:sp>
      </p:grpSp>
      <p:grpSp>
        <p:nvGrpSpPr>
          <p:cNvPr id="195" name="Google Shape;801;p44"/>
          <p:cNvGrpSpPr/>
          <p:nvPr/>
        </p:nvGrpSpPr>
        <p:grpSpPr>
          <a:xfrm>
            <a:off x="8092950" y="3214325"/>
            <a:ext cx="675900" cy="809700"/>
            <a:chOff x="1970600" y="969525"/>
            <a:chExt cx="675900" cy="809700"/>
          </a:xfrm>
        </p:grpSpPr>
        <p:sp>
          <p:nvSpPr>
            <p:cNvPr id="1049093" name="Google Shape;802;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803;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2</a:t>
              </a:r>
              <a:endParaRPr sz="1800">
                <a:solidFill>
                  <a:schemeClr val="lt1"/>
                </a:solidFill>
                <a:latin typeface="Fredoka One"/>
                <a:ea typeface="Fredoka One"/>
                <a:cs typeface="Fredoka One"/>
                <a:sym typeface="Fredoka One"/>
              </a:endParaRPr>
            </a:p>
          </p:txBody>
        </p:sp>
      </p:grpSp>
      <p:grpSp>
        <p:nvGrpSpPr>
          <p:cNvPr id="196" name="Google Shape;804;p44"/>
          <p:cNvGrpSpPr/>
          <p:nvPr/>
        </p:nvGrpSpPr>
        <p:grpSpPr>
          <a:xfrm flipH="1">
            <a:off x="5727519" y="449917"/>
            <a:ext cx="1206195" cy="1177623"/>
            <a:chOff x="2180272" y="-464800"/>
            <a:chExt cx="1256977" cy="1227202"/>
          </a:xfrm>
        </p:grpSpPr>
        <p:sp>
          <p:nvSpPr>
            <p:cNvPr id="1049095" name="Google Shape;805;p4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6" name="Google Shape;806;p4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97" name="Google Shape;807;p44"/>
          <p:cNvSpPr/>
          <p:nvPr/>
        </p:nvSpPr>
        <p:spPr>
          <a:xfrm>
            <a:off x="7409725" y="13929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8" name="Google Shape;808;p44"/>
          <p:cNvSpPr/>
          <p:nvPr/>
        </p:nvSpPr>
        <p:spPr>
          <a:xfrm>
            <a:off x="957550" y="32143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809;p44"/>
          <p:cNvGrpSpPr/>
          <p:nvPr/>
        </p:nvGrpSpPr>
        <p:grpSpPr>
          <a:xfrm>
            <a:off x="4235875" y="817850"/>
            <a:ext cx="675900" cy="809700"/>
            <a:chOff x="1970600" y="969525"/>
            <a:chExt cx="675900" cy="809700"/>
          </a:xfrm>
        </p:grpSpPr>
        <p:sp>
          <p:nvSpPr>
            <p:cNvPr id="1049099" name="Google Shape;810;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0" name="Google Shape;811;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Fredoka One"/>
                  <a:ea typeface="Fredoka One"/>
                  <a:cs typeface="Fredoka One"/>
                  <a:sym typeface="Fredoka One"/>
                </a:rPr>
                <a:t>“</a:t>
              </a:r>
              <a:endParaRPr sz="2800">
                <a:solidFill>
                  <a:schemeClr val="lt1"/>
                </a:solidFill>
                <a:latin typeface="Fredoka One"/>
                <a:ea typeface="Fredoka One"/>
                <a:cs typeface="Fredoka One"/>
                <a:sym typeface="Fredoka One"/>
              </a:endParaRPr>
            </a:p>
          </p:txBody>
        </p:sp>
      </p:grpSp>
      <p:sp>
        <p:nvSpPr>
          <p:cNvPr id="1049101" name="Google Shape;812;p44"/>
          <p:cNvSpPr/>
          <p:nvPr/>
        </p:nvSpPr>
        <p:spPr>
          <a:xfrm>
            <a:off x="2568675" y="1229311"/>
            <a:ext cx="300322" cy="33609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813;p44"/>
          <p:cNvGrpSpPr/>
          <p:nvPr/>
        </p:nvGrpSpPr>
        <p:grpSpPr>
          <a:xfrm flipH="1">
            <a:off x="2267394" y="3791592"/>
            <a:ext cx="1206195" cy="1177623"/>
            <a:chOff x="2180272" y="-464800"/>
            <a:chExt cx="1256977" cy="1227202"/>
          </a:xfrm>
        </p:grpSpPr>
        <p:sp>
          <p:nvSpPr>
            <p:cNvPr id="1049102" name="Google Shape;814;p4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3" name="Google Shape;815;p4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9084">
                                            <p:txEl>
                                              <p:pRg st="0" end="0"/>
                                            </p:txEl>
                                          </p:spTgt>
                                        </p:tgtEl>
                                        <p:attrNameLst>
                                          <p:attrName>style.visibility</p:attrName>
                                        </p:attrNameLst>
                                      </p:cBhvr>
                                      <p:to>
                                        <p:strVal val="visible"/>
                                      </p:to>
                                    </p:set>
                                    <p:animEffect transition="in" filter="wipe(down)">
                                      <p:cBhvr>
                                        <p:cTn id="7" dur="580">
                                          <p:stCondLst>
                                            <p:cond delay="0"/>
                                          </p:stCondLst>
                                        </p:cTn>
                                        <p:tgtEl>
                                          <p:spTgt spid="1049084">
                                            <p:txEl>
                                              <p:pRg st="0" end="0"/>
                                            </p:txEl>
                                          </p:spTgt>
                                        </p:tgtEl>
                                      </p:cBhvr>
                                    </p:animEffect>
                                    <p:anim calcmode="lin" valueType="num">
                                      <p:cBhvr>
                                        <p:cTn id="8" dur="1822" tmFilter="0,0; 0.14,0.36; 0.43,0.73; 0.71,0.91; 1.0,1.0">
                                          <p:stCondLst>
                                            <p:cond delay="0"/>
                                          </p:stCondLst>
                                        </p:cTn>
                                        <p:tgtEl>
                                          <p:spTgt spid="104908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908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908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908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908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9084">
                                            <p:txEl>
                                              <p:pRg st="0" end="0"/>
                                            </p:txEl>
                                          </p:spTgt>
                                        </p:tgtEl>
                                      </p:cBhvr>
                                      <p:to x="100000" y="60000"/>
                                    </p:animScale>
                                    <p:animScale>
                                      <p:cBhvr>
                                        <p:cTn id="14" dur="166" decel="50000">
                                          <p:stCondLst>
                                            <p:cond delay="676"/>
                                          </p:stCondLst>
                                        </p:cTn>
                                        <p:tgtEl>
                                          <p:spTgt spid="1049084">
                                            <p:txEl>
                                              <p:pRg st="0" end="0"/>
                                            </p:txEl>
                                          </p:spTgt>
                                        </p:tgtEl>
                                      </p:cBhvr>
                                      <p:to x="100000" y="100000"/>
                                    </p:animScale>
                                    <p:animScale>
                                      <p:cBhvr>
                                        <p:cTn id="15" dur="26">
                                          <p:stCondLst>
                                            <p:cond delay="1312"/>
                                          </p:stCondLst>
                                        </p:cTn>
                                        <p:tgtEl>
                                          <p:spTgt spid="1049084">
                                            <p:txEl>
                                              <p:pRg st="0" end="0"/>
                                            </p:txEl>
                                          </p:spTgt>
                                        </p:tgtEl>
                                      </p:cBhvr>
                                      <p:to x="100000" y="80000"/>
                                    </p:animScale>
                                    <p:animScale>
                                      <p:cBhvr>
                                        <p:cTn id="16" dur="166" decel="50000">
                                          <p:stCondLst>
                                            <p:cond delay="1338"/>
                                          </p:stCondLst>
                                        </p:cTn>
                                        <p:tgtEl>
                                          <p:spTgt spid="1049084">
                                            <p:txEl>
                                              <p:pRg st="0" end="0"/>
                                            </p:txEl>
                                          </p:spTgt>
                                        </p:tgtEl>
                                      </p:cBhvr>
                                      <p:to x="100000" y="100000"/>
                                    </p:animScale>
                                    <p:animScale>
                                      <p:cBhvr>
                                        <p:cTn id="17" dur="26">
                                          <p:stCondLst>
                                            <p:cond delay="1642"/>
                                          </p:stCondLst>
                                        </p:cTn>
                                        <p:tgtEl>
                                          <p:spTgt spid="1049084">
                                            <p:txEl>
                                              <p:pRg st="0" end="0"/>
                                            </p:txEl>
                                          </p:spTgt>
                                        </p:tgtEl>
                                      </p:cBhvr>
                                      <p:to x="100000" y="90000"/>
                                    </p:animScale>
                                    <p:animScale>
                                      <p:cBhvr>
                                        <p:cTn id="18" dur="166" decel="50000">
                                          <p:stCondLst>
                                            <p:cond delay="1668"/>
                                          </p:stCondLst>
                                        </p:cTn>
                                        <p:tgtEl>
                                          <p:spTgt spid="1049084">
                                            <p:txEl>
                                              <p:pRg st="0" end="0"/>
                                            </p:txEl>
                                          </p:spTgt>
                                        </p:tgtEl>
                                      </p:cBhvr>
                                      <p:to x="100000" y="100000"/>
                                    </p:animScale>
                                    <p:animScale>
                                      <p:cBhvr>
                                        <p:cTn id="19" dur="26">
                                          <p:stCondLst>
                                            <p:cond delay="1808"/>
                                          </p:stCondLst>
                                        </p:cTn>
                                        <p:tgtEl>
                                          <p:spTgt spid="1049084">
                                            <p:txEl>
                                              <p:pRg st="0" end="0"/>
                                            </p:txEl>
                                          </p:spTgt>
                                        </p:tgtEl>
                                      </p:cBhvr>
                                      <p:to x="100000" y="95000"/>
                                    </p:animScale>
                                    <p:animScale>
                                      <p:cBhvr>
                                        <p:cTn id="20" dur="166" decel="50000">
                                          <p:stCondLst>
                                            <p:cond delay="1834"/>
                                          </p:stCondLst>
                                        </p:cTn>
                                        <p:tgtEl>
                                          <p:spTgt spid="104908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203" name="Google Shape;1563;p64"/>
          <p:cNvGrpSpPr/>
          <p:nvPr/>
        </p:nvGrpSpPr>
        <p:grpSpPr>
          <a:xfrm>
            <a:off x="1127800" y="1282737"/>
            <a:ext cx="3484815" cy="1461021"/>
            <a:chOff x="1207125" y="1217398"/>
            <a:chExt cx="3148061" cy="1461021"/>
          </a:xfrm>
        </p:grpSpPr>
        <p:grpSp>
          <p:nvGrpSpPr>
            <p:cNvPr id="204" name="Google Shape;1564;p64"/>
            <p:cNvGrpSpPr/>
            <p:nvPr/>
          </p:nvGrpSpPr>
          <p:grpSpPr>
            <a:xfrm>
              <a:off x="1207125" y="1217398"/>
              <a:ext cx="3148061" cy="1461021"/>
              <a:chOff x="2633495" y="637796"/>
              <a:chExt cx="5797534" cy="1452596"/>
            </a:xfrm>
          </p:grpSpPr>
          <p:sp>
            <p:nvSpPr>
              <p:cNvPr id="1049123" name="Google Shape;1565;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4" name="Google Shape;1566;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1567;p64"/>
            <p:cNvGrpSpPr/>
            <p:nvPr/>
          </p:nvGrpSpPr>
          <p:grpSpPr>
            <a:xfrm>
              <a:off x="3439778" y="1308429"/>
              <a:ext cx="784907" cy="155297"/>
              <a:chOff x="7189925" y="928775"/>
              <a:chExt cx="699000" cy="138300"/>
            </a:xfrm>
          </p:grpSpPr>
          <p:sp>
            <p:nvSpPr>
              <p:cNvPr id="1049125" name="Google Shape;1568;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6" name="Google Shape;1569;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7" name="Google Shape;1570;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1571;p64"/>
          <p:cNvGrpSpPr/>
          <p:nvPr/>
        </p:nvGrpSpPr>
        <p:grpSpPr>
          <a:xfrm>
            <a:off x="4972925" y="1282737"/>
            <a:ext cx="3692049" cy="1461021"/>
            <a:chOff x="1207125" y="1217398"/>
            <a:chExt cx="3148061" cy="1461021"/>
          </a:xfrm>
        </p:grpSpPr>
        <p:grpSp>
          <p:nvGrpSpPr>
            <p:cNvPr id="207" name="Google Shape;1572;p64"/>
            <p:cNvGrpSpPr/>
            <p:nvPr/>
          </p:nvGrpSpPr>
          <p:grpSpPr>
            <a:xfrm>
              <a:off x="1207125" y="1217398"/>
              <a:ext cx="3148061" cy="1461021"/>
              <a:chOff x="2633495" y="637796"/>
              <a:chExt cx="5797534" cy="1452596"/>
            </a:xfrm>
          </p:grpSpPr>
          <p:sp>
            <p:nvSpPr>
              <p:cNvPr id="1049128" name="Google Shape;1573;p64"/>
              <p:cNvSpPr/>
              <p:nvPr/>
            </p:nvSpPr>
            <p:spPr>
              <a:xfrm>
                <a:off x="2633495" y="963592"/>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9" name="Google Shape;1574;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1575;p64"/>
            <p:cNvGrpSpPr/>
            <p:nvPr/>
          </p:nvGrpSpPr>
          <p:grpSpPr>
            <a:xfrm>
              <a:off x="3439778" y="1308429"/>
              <a:ext cx="784907" cy="155297"/>
              <a:chOff x="7189925" y="928775"/>
              <a:chExt cx="699000" cy="138300"/>
            </a:xfrm>
          </p:grpSpPr>
          <p:sp>
            <p:nvSpPr>
              <p:cNvPr id="1049130" name="Google Shape;1576;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1" name="Google Shape;1577;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2" name="Google Shape;1578;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1579;p64"/>
          <p:cNvGrpSpPr/>
          <p:nvPr/>
        </p:nvGrpSpPr>
        <p:grpSpPr>
          <a:xfrm>
            <a:off x="1127800" y="3107952"/>
            <a:ext cx="3467547" cy="1795358"/>
            <a:chOff x="1207125" y="1217398"/>
            <a:chExt cx="3148061" cy="1461021"/>
          </a:xfrm>
        </p:grpSpPr>
        <p:grpSp>
          <p:nvGrpSpPr>
            <p:cNvPr id="210" name="Google Shape;1580;p64"/>
            <p:cNvGrpSpPr/>
            <p:nvPr/>
          </p:nvGrpSpPr>
          <p:grpSpPr>
            <a:xfrm>
              <a:off x="1207125" y="1217398"/>
              <a:ext cx="3148061" cy="1461021"/>
              <a:chOff x="2633495" y="637796"/>
              <a:chExt cx="5797534" cy="1452596"/>
            </a:xfrm>
          </p:grpSpPr>
          <p:sp>
            <p:nvSpPr>
              <p:cNvPr id="1049133" name="Google Shape;1581;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4" name="Google Shape;1582;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1583;p64"/>
            <p:cNvGrpSpPr/>
            <p:nvPr/>
          </p:nvGrpSpPr>
          <p:grpSpPr>
            <a:xfrm>
              <a:off x="3439778" y="1308429"/>
              <a:ext cx="784907" cy="155297"/>
              <a:chOff x="7189925" y="928775"/>
              <a:chExt cx="699000" cy="138300"/>
            </a:xfrm>
          </p:grpSpPr>
          <p:sp>
            <p:nvSpPr>
              <p:cNvPr id="1049135" name="Google Shape;1584;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6" name="Google Shape;1585;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7" name="Google Shape;1586;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138" name="Google Shape;1595;p6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0000FF"/>
                </a:solidFill>
              </a:rPr>
              <a:t>Masalan</a:t>
            </a:r>
            <a:r>
              <a:rPr lang="en-US" dirty="0">
                <a:solidFill>
                  <a:srgbClr val="0000FF"/>
                </a:solidFill>
              </a:rPr>
              <a:t>:</a:t>
            </a:r>
            <a:endParaRPr lang="zh-CN" altLang="en-US" dirty="0">
              <a:solidFill>
                <a:srgbClr val="0000FF"/>
              </a:solidFill>
            </a:endParaRPr>
          </a:p>
        </p:txBody>
      </p:sp>
      <p:grpSp>
        <p:nvGrpSpPr>
          <p:cNvPr id="212" name="Google Shape;1604;p64"/>
          <p:cNvGrpSpPr/>
          <p:nvPr/>
        </p:nvGrpSpPr>
        <p:grpSpPr>
          <a:xfrm>
            <a:off x="1023025" y="1778888"/>
            <a:ext cx="675900" cy="809700"/>
            <a:chOff x="1970600" y="969525"/>
            <a:chExt cx="675900" cy="809700"/>
          </a:xfrm>
        </p:grpSpPr>
        <p:sp>
          <p:nvSpPr>
            <p:cNvPr id="1049139" name="Google Shape;1605;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0" name="Google Shape;1606;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213" name="Google Shape;1607;p64"/>
          <p:cNvGrpSpPr/>
          <p:nvPr/>
        </p:nvGrpSpPr>
        <p:grpSpPr>
          <a:xfrm>
            <a:off x="1023025" y="3588638"/>
            <a:ext cx="675900" cy="809700"/>
            <a:chOff x="1970600" y="969525"/>
            <a:chExt cx="675900" cy="809700"/>
          </a:xfrm>
        </p:grpSpPr>
        <p:sp>
          <p:nvSpPr>
            <p:cNvPr id="1049141" name="Google Shape;1608;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2" name="Google Shape;1609;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214" name="Google Shape;1610;p64"/>
          <p:cNvGrpSpPr/>
          <p:nvPr/>
        </p:nvGrpSpPr>
        <p:grpSpPr>
          <a:xfrm>
            <a:off x="4868150" y="1778888"/>
            <a:ext cx="675900" cy="809700"/>
            <a:chOff x="1970600" y="969525"/>
            <a:chExt cx="675900" cy="809700"/>
          </a:xfrm>
        </p:grpSpPr>
        <p:sp>
          <p:nvSpPr>
            <p:cNvPr id="1049143" name="Google Shape;1611;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4" name="Google Shape;1612;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sp>
        <p:nvSpPr>
          <p:cNvPr id="1049145" name="Google Shape;1616;p64"/>
          <p:cNvSpPr txBox="1">
            <a:spLocks noGrp="1"/>
          </p:cNvSpPr>
          <p:nvPr>
            <p:ph type="title" idx="9"/>
          </p:nvPr>
        </p:nvSpPr>
        <p:spPr>
          <a:xfrm>
            <a:off x="1023023" y="187885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01</a:t>
            </a:r>
          </a:p>
        </p:txBody>
      </p:sp>
      <p:sp>
        <p:nvSpPr>
          <p:cNvPr id="1049146" name="Google Shape;1617;p64"/>
          <p:cNvSpPr txBox="1">
            <a:spLocks noGrp="1"/>
          </p:cNvSpPr>
          <p:nvPr>
            <p:ph type="title" idx="13"/>
          </p:nvPr>
        </p:nvSpPr>
        <p:spPr>
          <a:xfrm>
            <a:off x="4858213" y="187885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02</a:t>
            </a:r>
          </a:p>
        </p:txBody>
      </p:sp>
      <p:sp>
        <p:nvSpPr>
          <p:cNvPr id="1049147" name="Google Shape;1618;p64"/>
          <p:cNvSpPr txBox="1">
            <a:spLocks noGrp="1"/>
          </p:cNvSpPr>
          <p:nvPr>
            <p:ph type="title" idx="14"/>
          </p:nvPr>
        </p:nvSpPr>
        <p:spPr>
          <a:xfrm>
            <a:off x="1023013" y="368860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03</a:t>
            </a:r>
          </a:p>
        </p:txBody>
      </p:sp>
      <p:sp>
        <p:nvSpPr>
          <p:cNvPr id="1049148" name="Google Shape;942;p47"/>
          <p:cNvSpPr txBox="1"/>
          <p:nvPr/>
        </p:nvSpPr>
        <p:spPr>
          <a:xfrm>
            <a:off x="1668325" y="1650908"/>
            <a:ext cx="2822423" cy="1129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err="1">
                <a:solidFill>
                  <a:srgbClr val="3399FF"/>
                </a:solidFill>
                <a:latin typeface="Fredoka One"/>
                <a:ea typeface="Fredoka One"/>
                <a:cs typeface="Fredoka One"/>
                <a:sym typeface="Fredoka One"/>
              </a:rPr>
              <a:t>Sahnadan</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tashqari</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ishlarni</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bajarish</a:t>
            </a:r>
            <a:endParaRPr sz="2400" dirty="0">
              <a:solidFill>
                <a:srgbClr val="3399FF"/>
              </a:solidFill>
              <a:latin typeface="Fredoka One"/>
              <a:ea typeface="Fredoka One"/>
              <a:cs typeface="Fredoka One"/>
              <a:sym typeface="Fredoka One"/>
            </a:endParaRPr>
          </a:p>
        </p:txBody>
      </p:sp>
      <p:sp>
        <p:nvSpPr>
          <p:cNvPr id="1049149" name="Google Shape;946;p47"/>
          <p:cNvSpPr txBox="1"/>
          <p:nvPr/>
        </p:nvSpPr>
        <p:spPr>
          <a:xfrm>
            <a:off x="1560859" y="3451078"/>
            <a:ext cx="3055559" cy="1381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a:solidFill>
                  <a:srgbClr val="3399FF"/>
                </a:solidFill>
                <a:latin typeface="Fredoka One"/>
                <a:ea typeface="Fredoka One"/>
                <a:cs typeface="Fredoka One"/>
                <a:sym typeface="Fredoka One"/>
              </a:rPr>
              <a:t>оb’еktni sаhnаgа kirishidаn оldin yoki chiqib kеtgаndаn kеyingi hоlаtlаrni hоsil qilish uchun zаrur bo‘lаdi;</a:t>
            </a:r>
            <a:endParaRPr sz="2000" dirty="0">
              <a:solidFill>
                <a:srgbClr val="3399FF"/>
              </a:solidFill>
              <a:latin typeface="Fredoka One"/>
              <a:ea typeface="Fredoka One"/>
              <a:cs typeface="Fredoka One"/>
              <a:sym typeface="Fredoka One"/>
            </a:endParaRPr>
          </a:p>
        </p:txBody>
      </p:sp>
      <p:sp>
        <p:nvSpPr>
          <p:cNvPr id="1049150" name="Google Shape;944;p47"/>
          <p:cNvSpPr txBox="1"/>
          <p:nvPr/>
        </p:nvSpPr>
        <p:spPr>
          <a:xfrm>
            <a:off x="5500873" y="1229595"/>
            <a:ext cx="3590916" cy="17567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dirty="0" err="1">
                <a:solidFill>
                  <a:srgbClr val="3399FF"/>
                </a:solidFill>
                <a:latin typeface="Fredoka One"/>
                <a:ea typeface="Fredoka One"/>
                <a:cs typeface="Fredoka One"/>
                <a:sym typeface="Fredoka One"/>
              </a:rPr>
              <a:t>ish</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mаydоni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оstidа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ungа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tеgishli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uskunаlаr</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pаnеli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jоylаshgаn</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Undа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quyidаgi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intеrfеys</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elеmеntlаri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jоylаshgаn</a:t>
            </a:r>
            <a:r>
              <a:rPr lang="en-US" sz="1800" dirty="0">
                <a:solidFill>
                  <a:srgbClr val="3399FF"/>
                </a:solidFill>
                <a:latin typeface="Fredoka One"/>
                <a:ea typeface="Fredoka One"/>
                <a:cs typeface="Fredoka One"/>
                <a:sym typeface="Fredoka One"/>
              </a:rPr>
              <a:t>:</a:t>
            </a:r>
            <a:endParaRPr sz="1800" dirty="0">
              <a:solidFill>
                <a:srgbClr val="3399FF"/>
              </a:solidFill>
              <a:latin typeface="Fredoka One"/>
              <a:ea typeface="Fredoka One"/>
              <a:cs typeface="Fredoka One"/>
              <a:sym typeface="Fredoka One"/>
            </a:endParaRPr>
          </a:p>
        </p:txBody>
      </p:sp>
      <p:grpSp>
        <p:nvGrpSpPr>
          <p:cNvPr id="215" name="Google Shape;1579;p64"/>
          <p:cNvGrpSpPr/>
          <p:nvPr/>
        </p:nvGrpSpPr>
        <p:grpSpPr>
          <a:xfrm>
            <a:off x="4858212" y="3046024"/>
            <a:ext cx="3692050" cy="1795358"/>
            <a:chOff x="1207125" y="1217398"/>
            <a:chExt cx="3148061" cy="1461021"/>
          </a:xfrm>
        </p:grpSpPr>
        <p:grpSp>
          <p:nvGrpSpPr>
            <p:cNvPr id="216" name="Google Shape;1580;p64"/>
            <p:cNvGrpSpPr/>
            <p:nvPr/>
          </p:nvGrpSpPr>
          <p:grpSpPr>
            <a:xfrm>
              <a:off x="1207125" y="1217398"/>
              <a:ext cx="3148061" cy="1461021"/>
              <a:chOff x="2633495" y="637796"/>
              <a:chExt cx="5797534" cy="1452596"/>
            </a:xfrm>
          </p:grpSpPr>
          <p:sp>
            <p:nvSpPr>
              <p:cNvPr id="1049151" name="Google Shape;1581;p64"/>
              <p:cNvSpPr/>
              <p:nvPr/>
            </p:nvSpPr>
            <p:spPr>
              <a:xfrm>
                <a:off x="2633495" y="963591"/>
                <a:ext cx="5797200" cy="1126800"/>
              </a:xfrm>
              <a:prstGeom prst="rect">
                <a:avLst/>
              </a:prstGeom>
              <a:solidFill>
                <a:srgbClr val="E7FFFF"/>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2" name="Google Shape;1582;p64"/>
              <p:cNvSpPr/>
              <p:nvPr/>
            </p:nvSpPr>
            <p:spPr>
              <a:xfrm>
                <a:off x="2633829" y="637796"/>
                <a:ext cx="5797200" cy="330300"/>
              </a:xfrm>
              <a:prstGeom prst="round2SameRect">
                <a:avLst>
                  <a:gd name="adj1" fmla="val 0"/>
                  <a:gd name="adj2" fmla="val 0"/>
                </a:avLst>
              </a:prstGeom>
              <a:solidFill>
                <a:srgbClr val="BFE2EC"/>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17" name="Google Shape;1583;p64"/>
            <p:cNvGrpSpPr/>
            <p:nvPr/>
          </p:nvGrpSpPr>
          <p:grpSpPr>
            <a:xfrm>
              <a:off x="3439778" y="1308429"/>
              <a:ext cx="784907" cy="155297"/>
              <a:chOff x="7189925" y="928775"/>
              <a:chExt cx="699000" cy="138300"/>
            </a:xfrm>
          </p:grpSpPr>
          <p:sp>
            <p:nvSpPr>
              <p:cNvPr id="1049153" name="Google Shape;1584;p64"/>
              <p:cNvSpPr/>
              <p:nvPr/>
            </p:nvSpPr>
            <p:spPr>
              <a:xfrm>
                <a:off x="7189925" y="928775"/>
                <a:ext cx="138300" cy="138300"/>
              </a:xfrm>
              <a:prstGeom prst="ellipse">
                <a:avLst/>
              </a:prstGeom>
              <a:solidFill>
                <a:srgbClr val="E7FFFF"/>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4" name="Google Shape;1585;p64"/>
              <p:cNvSpPr/>
              <p:nvPr/>
            </p:nvSpPr>
            <p:spPr>
              <a:xfrm>
                <a:off x="7470275" y="928775"/>
                <a:ext cx="138300" cy="138300"/>
              </a:xfrm>
              <a:prstGeom prst="ellipse">
                <a:avLst/>
              </a:prstGeom>
              <a:solidFill>
                <a:srgbClr val="FFFDD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5" name="Google Shape;1586;p64"/>
              <p:cNvSpPr/>
              <p:nvPr/>
            </p:nvSpPr>
            <p:spPr>
              <a:xfrm>
                <a:off x="7750625" y="928775"/>
                <a:ext cx="138300" cy="138300"/>
              </a:xfrm>
              <a:prstGeom prst="ellipse">
                <a:avLst/>
              </a:prstGeom>
              <a:solidFill>
                <a:srgbClr val="FFE0E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218" name="Google Shape;789;p44"/>
          <p:cNvGrpSpPr/>
          <p:nvPr/>
        </p:nvGrpSpPr>
        <p:grpSpPr>
          <a:xfrm>
            <a:off x="4824973" y="3521799"/>
            <a:ext cx="675900" cy="809700"/>
            <a:chOff x="1970600" y="969525"/>
            <a:chExt cx="675900" cy="809700"/>
          </a:xfrm>
        </p:grpSpPr>
        <p:sp>
          <p:nvSpPr>
            <p:cNvPr id="1049156" name="Google Shape;790;p44"/>
            <p:cNvSpPr/>
            <p:nvPr/>
          </p:nvSpPr>
          <p:spPr>
            <a:xfrm>
              <a:off x="1970600" y="1103325"/>
              <a:ext cx="675900" cy="675900"/>
            </a:xfrm>
            <a:prstGeom prst="roundRect">
              <a:avLst>
                <a:gd name="adj" fmla="val 10841"/>
              </a:avLst>
            </a:prstGeom>
            <a:solidFill>
              <a:srgbClr val="FEE4A7"/>
            </a:solidFill>
            <a:ln w="28575" cap="flat" cmpd="sng">
              <a:solidFill>
                <a:srgbClr val="7CACE1"/>
              </a:solidFill>
              <a:prstDash val="solid"/>
              <a:round/>
              <a:headEnd type="none" w="sm" len="sm"/>
              <a:tailEnd type="none" w="sm" len="sm"/>
            </a:ln>
            <a:effectLst>
              <a:outerShdw dist="76200" dir="2520000" algn="bl" rotWithShape="0">
                <a:srgbClr val="7CACE1">
                  <a:alpha val="18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7" name="Google Shape;791;p44"/>
            <p:cNvSpPr/>
            <p:nvPr/>
          </p:nvSpPr>
          <p:spPr>
            <a:xfrm>
              <a:off x="1970600" y="969525"/>
              <a:ext cx="675900" cy="675900"/>
            </a:xfrm>
            <a:prstGeom prst="roundRect">
              <a:avLst>
                <a:gd name="adj" fmla="val 10841"/>
              </a:avLst>
            </a:prstGeom>
            <a:solidFill>
              <a:srgbClr val="FFFDD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rgbClr val="7CACE1"/>
                  </a:solidFill>
                  <a:latin typeface="Fredoka One"/>
                  <a:ea typeface="Fredoka One"/>
                  <a:cs typeface="Fredoka One"/>
                  <a:sym typeface="Fredoka One"/>
                </a:rPr>
                <a:t>04</a:t>
              </a:r>
              <a:endParaRPr sz="1800" dirty="0">
                <a:solidFill>
                  <a:srgbClr val="7CACE1"/>
                </a:solidFill>
                <a:latin typeface="Fredoka One"/>
                <a:ea typeface="Fredoka One"/>
                <a:cs typeface="Fredoka One"/>
                <a:sym typeface="Fredoka One"/>
              </a:endParaRPr>
            </a:p>
          </p:txBody>
        </p:sp>
      </p:grpSp>
      <p:sp>
        <p:nvSpPr>
          <p:cNvPr id="1049158" name="Google Shape;944;p47"/>
          <p:cNvSpPr txBox="1"/>
          <p:nvPr/>
        </p:nvSpPr>
        <p:spPr>
          <a:xfrm>
            <a:off x="5336814" y="3253303"/>
            <a:ext cx="3565013" cy="19659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2000" dirty="0" err="1">
                <a:solidFill>
                  <a:srgbClr val="3399FF"/>
                </a:solidFill>
                <a:latin typeface="Fredoka One"/>
                <a:ea typeface="Fredoka One"/>
                <a:cs typeface="Fredoka One"/>
                <a:sym typeface="Fredoka One"/>
              </a:rPr>
              <a:t>simvоlni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tаnlаsh</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tugmаsi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bu</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tugmаni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bоsish</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bilаn</a:t>
            </a:r>
            <a:r>
              <a:rPr lang="en-US" sz="2000" dirty="0">
                <a:solidFill>
                  <a:srgbClr val="3399FF"/>
                </a:solidFill>
                <a:latin typeface="Fredoka One"/>
                <a:ea typeface="Fredoka One"/>
                <a:cs typeface="Fredoka One"/>
                <a:sym typeface="Fredoka One"/>
              </a:rPr>
              <a:t> film </a:t>
            </a:r>
            <a:r>
              <a:rPr lang="en-US" sz="2000" dirty="0" err="1">
                <a:solidFill>
                  <a:srgbClr val="3399FF"/>
                </a:solidFill>
                <a:latin typeface="Fredoka One"/>
                <a:ea typeface="Fredoka One"/>
                <a:cs typeface="Fredoka One"/>
                <a:sym typeface="Fredoka One"/>
              </a:rPr>
              <a:t>tugmаlаridаn</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tаshkil</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tоpgаn</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ro‘yхаtli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mеnyu</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оchilаdi</a:t>
            </a:r>
            <a:r>
              <a:rPr lang="en-US" sz="2000" dirty="0">
                <a:solidFill>
                  <a:srgbClr val="3399FF"/>
                </a:solidFill>
                <a:latin typeface="Fredoka One"/>
                <a:ea typeface="Fredoka One"/>
                <a:cs typeface="Fredoka One"/>
                <a:sym typeface="Fredoka One"/>
              </a:rPr>
              <a:t>;</a:t>
            </a:r>
            <a:endParaRPr sz="2000" dirty="0">
              <a:solidFill>
                <a:srgbClr val="3399FF"/>
              </a:solidFill>
              <a:latin typeface="Fredoka One"/>
              <a:ea typeface="Fredoka One"/>
              <a:cs typeface="Fredoka One"/>
              <a:sym typeface="Fredoka One"/>
            </a:endParaRPr>
          </a:p>
          <a:p>
            <a:pPr marL="0" lvl="0" indent="0" algn="l" rtl="0">
              <a:spcBef>
                <a:spcPts val="0"/>
              </a:spcBef>
              <a:spcAft>
                <a:spcPts val="0"/>
              </a:spcAft>
              <a:buNone/>
            </a:pPr>
            <a:endParaRPr sz="2000" dirty="0">
              <a:solidFill>
                <a:srgbClr val="3399FF"/>
              </a:solidFill>
              <a:latin typeface="Fredoka One"/>
              <a:ea typeface="Fredoka One"/>
              <a:cs typeface="Fredoka One"/>
              <a:sym typeface="Fredok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138"/>
                                        </p:tgtEl>
                                        <p:attrNameLst>
                                          <p:attrName>style.visibility</p:attrName>
                                        </p:attrNameLst>
                                      </p:cBhvr>
                                      <p:to>
                                        <p:strVal val="visible"/>
                                      </p:to>
                                    </p:set>
                                    <p:anim calcmode="lin" valueType="num">
                                      <p:cBhvr additive="base">
                                        <p:cTn id="7" dur="500" fill="hold"/>
                                        <p:tgtEl>
                                          <p:spTgt spid="1049138"/>
                                        </p:tgtEl>
                                        <p:attrNameLst>
                                          <p:attrName>ppt_x</p:attrName>
                                        </p:attrNameLst>
                                      </p:cBhvr>
                                      <p:tavLst>
                                        <p:tav tm="0">
                                          <p:val>
                                            <p:strVal val="#ppt_x"/>
                                          </p:val>
                                        </p:tav>
                                        <p:tav tm="100000">
                                          <p:val>
                                            <p:strVal val="#ppt_x"/>
                                          </p:val>
                                        </p:tav>
                                      </p:tavLst>
                                    </p:anim>
                                    <p:anim calcmode="lin" valueType="num">
                                      <p:cBhvr additive="base">
                                        <p:cTn id="8" dur="500" fill="hold"/>
                                        <p:tgtEl>
                                          <p:spTgt spid="10491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9145"/>
                                        </p:tgtEl>
                                        <p:attrNameLst>
                                          <p:attrName>style.visibility</p:attrName>
                                        </p:attrNameLst>
                                      </p:cBhvr>
                                      <p:to>
                                        <p:strVal val="visible"/>
                                      </p:to>
                                    </p:set>
                                    <p:anim calcmode="lin" valueType="num">
                                      <p:cBhvr additive="base">
                                        <p:cTn id="13" dur="500" fill="hold"/>
                                        <p:tgtEl>
                                          <p:spTgt spid="1049145"/>
                                        </p:tgtEl>
                                        <p:attrNameLst>
                                          <p:attrName>ppt_x</p:attrName>
                                        </p:attrNameLst>
                                      </p:cBhvr>
                                      <p:tavLst>
                                        <p:tav tm="0">
                                          <p:val>
                                            <p:strVal val="#ppt_x"/>
                                          </p:val>
                                        </p:tav>
                                        <p:tav tm="100000">
                                          <p:val>
                                            <p:strVal val="#ppt_x"/>
                                          </p:val>
                                        </p:tav>
                                      </p:tavLst>
                                    </p:anim>
                                    <p:anim calcmode="lin" valueType="num">
                                      <p:cBhvr additive="base">
                                        <p:cTn id="14" dur="500" fill="hold"/>
                                        <p:tgtEl>
                                          <p:spTgt spid="1049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9147"/>
                                        </p:tgtEl>
                                        <p:attrNameLst>
                                          <p:attrName>style.visibility</p:attrName>
                                        </p:attrNameLst>
                                      </p:cBhvr>
                                      <p:to>
                                        <p:strVal val="visible"/>
                                      </p:to>
                                    </p:set>
                                    <p:anim calcmode="lin" valueType="num">
                                      <p:cBhvr additive="base">
                                        <p:cTn id="19" dur="500" fill="hold"/>
                                        <p:tgtEl>
                                          <p:spTgt spid="1049147"/>
                                        </p:tgtEl>
                                        <p:attrNameLst>
                                          <p:attrName>ppt_x</p:attrName>
                                        </p:attrNameLst>
                                      </p:cBhvr>
                                      <p:tavLst>
                                        <p:tav tm="0">
                                          <p:val>
                                            <p:strVal val="#ppt_x"/>
                                          </p:val>
                                        </p:tav>
                                        <p:tav tm="100000">
                                          <p:val>
                                            <p:strVal val="#ppt_x"/>
                                          </p:val>
                                        </p:tav>
                                      </p:tavLst>
                                    </p:anim>
                                    <p:anim calcmode="lin" valueType="num">
                                      <p:cBhvr additive="base">
                                        <p:cTn id="20" dur="500" fill="hold"/>
                                        <p:tgtEl>
                                          <p:spTgt spid="10491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9146"/>
                                        </p:tgtEl>
                                        <p:attrNameLst>
                                          <p:attrName>style.visibility</p:attrName>
                                        </p:attrNameLst>
                                      </p:cBhvr>
                                      <p:to>
                                        <p:strVal val="visible"/>
                                      </p:to>
                                    </p:set>
                                    <p:anim calcmode="lin" valueType="num">
                                      <p:cBhvr additive="base">
                                        <p:cTn id="25" dur="500" fill="hold"/>
                                        <p:tgtEl>
                                          <p:spTgt spid="1049146"/>
                                        </p:tgtEl>
                                        <p:attrNameLst>
                                          <p:attrName>ppt_x</p:attrName>
                                        </p:attrNameLst>
                                      </p:cBhvr>
                                      <p:tavLst>
                                        <p:tav tm="0">
                                          <p:val>
                                            <p:strVal val="#ppt_x"/>
                                          </p:val>
                                        </p:tav>
                                        <p:tav tm="100000">
                                          <p:val>
                                            <p:strVal val="#ppt_x"/>
                                          </p:val>
                                        </p:tav>
                                      </p:tavLst>
                                    </p:anim>
                                    <p:anim calcmode="lin" valueType="num">
                                      <p:cBhvr additive="base">
                                        <p:cTn id="26" dur="500" fill="hold"/>
                                        <p:tgtEl>
                                          <p:spTgt spid="10491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 calcmode="lin" valueType="num">
                                      <p:cBhvr additive="base">
                                        <p:cTn id="31" dur="500" fill="hold"/>
                                        <p:tgtEl>
                                          <p:spTgt spid="218"/>
                                        </p:tgtEl>
                                        <p:attrNameLst>
                                          <p:attrName>ppt_x</p:attrName>
                                        </p:attrNameLst>
                                      </p:cBhvr>
                                      <p:tavLst>
                                        <p:tav tm="0">
                                          <p:val>
                                            <p:strVal val="#ppt_x"/>
                                          </p:val>
                                        </p:tav>
                                        <p:tav tm="100000">
                                          <p:val>
                                            <p:strVal val="#ppt_x"/>
                                          </p:val>
                                        </p:tav>
                                      </p:tavLst>
                                    </p:anim>
                                    <p:anim calcmode="lin" valueType="num">
                                      <p:cBhvr additive="base">
                                        <p:cTn id="32"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4"/>
                                        </p:tgtEl>
                                        <p:attrNameLst>
                                          <p:attrName>style.visibility</p:attrName>
                                        </p:attrNameLst>
                                      </p:cBhvr>
                                      <p:to>
                                        <p:strVal val="visible"/>
                                      </p:to>
                                    </p:set>
                                    <p:anim calcmode="lin" valueType="num">
                                      <p:cBhvr additive="base">
                                        <p:cTn id="37" dur="500" fill="hold"/>
                                        <p:tgtEl>
                                          <p:spTgt spid="214"/>
                                        </p:tgtEl>
                                        <p:attrNameLst>
                                          <p:attrName>ppt_x</p:attrName>
                                        </p:attrNameLst>
                                      </p:cBhvr>
                                      <p:tavLst>
                                        <p:tav tm="0">
                                          <p:val>
                                            <p:strVal val="#ppt_x"/>
                                          </p:val>
                                        </p:tav>
                                        <p:tav tm="100000">
                                          <p:val>
                                            <p:strVal val="#ppt_x"/>
                                          </p:val>
                                        </p:tav>
                                      </p:tavLst>
                                    </p:anim>
                                    <p:anim calcmode="lin" valueType="num">
                                      <p:cBhvr additive="base">
                                        <p:cTn id="3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2"/>
                                        </p:tgtEl>
                                        <p:attrNameLst>
                                          <p:attrName>style.visibility</p:attrName>
                                        </p:attrNameLst>
                                      </p:cBhvr>
                                      <p:to>
                                        <p:strVal val="visible"/>
                                      </p:to>
                                    </p:set>
                                    <p:anim calcmode="lin" valueType="num">
                                      <p:cBhvr additive="base">
                                        <p:cTn id="43" dur="500" fill="hold"/>
                                        <p:tgtEl>
                                          <p:spTgt spid="212"/>
                                        </p:tgtEl>
                                        <p:attrNameLst>
                                          <p:attrName>ppt_x</p:attrName>
                                        </p:attrNameLst>
                                      </p:cBhvr>
                                      <p:tavLst>
                                        <p:tav tm="0">
                                          <p:val>
                                            <p:strVal val="#ppt_x"/>
                                          </p:val>
                                        </p:tav>
                                        <p:tav tm="100000">
                                          <p:val>
                                            <p:strVal val="#ppt_x"/>
                                          </p:val>
                                        </p:tav>
                                      </p:tavLst>
                                    </p:anim>
                                    <p:anim calcmode="lin" valueType="num">
                                      <p:cBhvr additive="base">
                                        <p:cTn id="44"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3"/>
                                        </p:tgtEl>
                                        <p:attrNameLst>
                                          <p:attrName>style.visibility</p:attrName>
                                        </p:attrNameLst>
                                      </p:cBhvr>
                                      <p:to>
                                        <p:strVal val="visible"/>
                                      </p:to>
                                    </p:set>
                                    <p:anim calcmode="lin" valueType="num">
                                      <p:cBhvr additive="base">
                                        <p:cTn id="49" dur="500" fill="hold"/>
                                        <p:tgtEl>
                                          <p:spTgt spid="213"/>
                                        </p:tgtEl>
                                        <p:attrNameLst>
                                          <p:attrName>ppt_x</p:attrName>
                                        </p:attrNameLst>
                                      </p:cBhvr>
                                      <p:tavLst>
                                        <p:tav tm="0">
                                          <p:val>
                                            <p:strVal val="#ppt_x"/>
                                          </p:val>
                                        </p:tav>
                                        <p:tav tm="100000">
                                          <p:val>
                                            <p:strVal val="#ppt_x"/>
                                          </p:val>
                                        </p:tav>
                                      </p:tavLst>
                                    </p:anim>
                                    <p:anim calcmode="lin" valueType="num">
                                      <p:cBhvr additive="base">
                                        <p:cTn id="50"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49148"/>
                                        </p:tgtEl>
                                        <p:attrNameLst>
                                          <p:attrName>style.visibility</p:attrName>
                                        </p:attrNameLst>
                                      </p:cBhvr>
                                      <p:to>
                                        <p:strVal val="visible"/>
                                      </p:to>
                                    </p:set>
                                    <p:animEffect transition="in" filter="wipe(down)">
                                      <p:cBhvr>
                                        <p:cTn id="55" dur="500"/>
                                        <p:tgtEl>
                                          <p:spTgt spid="10491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49149"/>
                                        </p:tgtEl>
                                        <p:attrNameLst>
                                          <p:attrName>style.visibility</p:attrName>
                                        </p:attrNameLst>
                                      </p:cBhvr>
                                      <p:to>
                                        <p:strVal val="visible"/>
                                      </p:to>
                                    </p:set>
                                    <p:animEffect transition="in" filter="wipe(down)">
                                      <p:cBhvr>
                                        <p:cTn id="60" dur="500"/>
                                        <p:tgtEl>
                                          <p:spTgt spid="10491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049150"/>
                                        </p:tgtEl>
                                        <p:attrNameLst>
                                          <p:attrName>style.visibility</p:attrName>
                                        </p:attrNameLst>
                                      </p:cBhvr>
                                      <p:to>
                                        <p:strVal val="visible"/>
                                      </p:to>
                                    </p:set>
                                    <p:animEffect transition="in" filter="wipe(down)">
                                      <p:cBhvr>
                                        <p:cTn id="65" dur="500"/>
                                        <p:tgtEl>
                                          <p:spTgt spid="104915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49158"/>
                                        </p:tgtEl>
                                        <p:attrNameLst>
                                          <p:attrName>style.visibility</p:attrName>
                                        </p:attrNameLst>
                                      </p:cBhvr>
                                      <p:to>
                                        <p:strVal val="visible"/>
                                      </p:to>
                                    </p:set>
                                    <p:animEffect transition="in" filter="wipe(down)">
                                      <p:cBhvr>
                                        <p:cTn id="70" dur="500"/>
                                        <p:tgtEl>
                                          <p:spTgt spid="10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8" grpId="0"/>
      <p:bldP spid="1049145" grpId="0"/>
      <p:bldP spid="1049146" grpId="0"/>
      <p:bldP spid="1049147" grpId="0"/>
      <p:bldP spid="1049148" grpId="0"/>
      <p:bldP spid="1049149" grpId="0"/>
      <p:bldP spid="1049150" grpId="0"/>
      <p:bldP spid="1049158" grpId="0"/>
    </p:bldLst>
  </p:timing>
</p:sld>
</file>

<file path=ppt/theme/theme1.xml><?xml version="1.0" encoding="utf-8"?>
<a:theme xmlns:a="http://schemas.openxmlformats.org/drawingml/2006/main" name="Mouse &amp; Keyboard Efficient Use Workshop by Slidesgo">
  <a:themeElements>
    <a:clrScheme name="Simple Light">
      <a:dk1>
        <a:srgbClr val="415A75"/>
      </a:dk1>
      <a:lt1>
        <a:srgbClr val="7CACE1"/>
      </a:lt1>
      <a:dk2>
        <a:srgbClr val="BFE2EC"/>
      </a:dk2>
      <a:lt2>
        <a:srgbClr val="E7FFFF"/>
      </a:lt2>
      <a:accent1>
        <a:srgbClr val="FFFDD1"/>
      </a:accent1>
      <a:accent2>
        <a:srgbClr val="FEE4A7"/>
      </a:accent2>
      <a:accent3>
        <a:srgbClr val="FFE0E1"/>
      </a:accent3>
      <a:accent4>
        <a:srgbClr val="FFFFFF"/>
      </a:accent4>
      <a:accent5>
        <a:srgbClr val="FFFFFF"/>
      </a:accent5>
      <a:accent6>
        <a:srgbClr val="FCCBCD"/>
      </a:accent6>
      <a:hlink>
        <a:srgbClr val="415A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544</Words>
  <Application>Microsoft Office PowerPoint</Application>
  <PresentationFormat>Экран (16:9)</PresentationFormat>
  <Paragraphs>55</Paragraphs>
  <Slides>17</Slides>
  <Notes>13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17</vt:i4>
      </vt:variant>
    </vt:vector>
  </HeadingPairs>
  <TitlesOfParts>
    <vt:vector size="25" baseType="lpstr">
      <vt:lpstr>Arial</vt:lpstr>
      <vt:lpstr>Fredoka One</vt:lpstr>
      <vt:lpstr>Karla</vt:lpstr>
      <vt:lpstr>Karla Medium</vt:lpstr>
      <vt:lpstr>Proxima Nova</vt:lpstr>
      <vt:lpstr>Roboto Condensed Light</vt:lpstr>
      <vt:lpstr>Mouse &amp; Keyboard Efficient Use Workshop by Slidesgo</vt:lpstr>
      <vt:lpstr>Slidesgo Final Pages</vt:lpstr>
      <vt:lpstr>Flesh dasturida interfaol manbalar yaratish</vt:lpstr>
      <vt:lpstr>Reja:</vt:lpstr>
      <vt:lpstr>Презентация PowerPoint</vt:lpstr>
      <vt:lpstr>Презентация PowerPoint</vt:lpstr>
      <vt:lpstr>Ishchi maydonda birorta ham ob'etk tanlab olinmаgаn bo‘lsа yoki umumаn mаvjud bo‘lmаsа, u hоldа bоshqаruv pаnеli хоssаlаri filmning umumiy pаrаmеtrlаrini ko‘rsаtаdi. Qаndаydir оb’еktni оlsаngiz uning fоrmаti аvtоmаtik rаvishdа o‘zgаrаdi.</vt:lpstr>
      <vt:lpstr>Bundа Properties pаnеli quyidаgi elеmеntlаrdаn tаshkil tоpgаn bo‘lаdi: </vt:lpstr>
      <vt:lpstr>Yulduzchаlаr tаsvirlаngаn tugmа. Bu tugmаni bоsish bilаn Accessibility (Доступность) pаnеlini оchilаdi. Bu pаnеl filmning bаrchа elеmеntlаri uchun qo‘shimchа хususiyatlаrni o‘rnаtish uchun mo‘ljаllаngаn. Ish mаydоni оynаning butun mаrkаziy qismini egаllаydi. Ish mаydоnidа оb’еktlаr ustidа hаr qаndаy tаhrirlаsh ishlаrini аmаlgа оshirish mumkin. </vt:lpstr>
      <vt:lpstr>Презентация PowerPoint</vt:lpstr>
      <vt:lpstr>Masalan:</vt:lpstr>
      <vt:lpstr>Презентация PowerPoint</vt:lpstr>
      <vt:lpstr>Ish mаydоnining iхtiyoriy jоyidа sichqоn o‘ng tugmаsi bоsilsа, ish mаydоnining pаrаmеtrlаrini o‘zgаrtirishgа mo‘ljаllаngаn buyruqlаr to‘plаmini o‘z ichigа оlgаn kоntеkstli mеnyu оchilаdi. Bu mеnyu hаmmаsi bo‘lib yigirmаgа yaqin buyruqlаrni o‘z ichigа оlаdi.</vt:lpstr>
      <vt:lpstr>Презентация PowerPoint</vt:lpstr>
      <vt:lpstr>Презентация PowerPoint</vt:lpstr>
      <vt:lpstr>Kutubхоnа оynаsidа simvоllаr bilаn ishlаshning ko‘pginа imkоniyatlаri fаqаt kоntеkstli mеnyu оrqаli аmаlgа оshirilаdi. Mаsаlаn, simvоlni nusхаsini hоsil qilish uchun, kоntеkstli mеnyudаn tеgishli buyruqni bеrish kifоya.</vt:lpstr>
      <vt:lpstr>Author-time – kutubхоnаsi, simvоllаr qаytа ishlаsh vаqti bo‘yichа bo‘lingаn; </vt:lpstr>
      <vt:lpstr>Savollar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Flesh dasturida interfaol manbalar yaratish</dc:title>
  <dc:creator>SM-A145F</dc:creator>
  <cp:lastModifiedBy>Учетная запись Майкрософт</cp:lastModifiedBy>
  <cp:revision>2</cp:revision>
  <dcterms:created xsi:type="dcterms:W3CDTF">2023-11-11T01:41:49Z</dcterms:created>
  <dcterms:modified xsi:type="dcterms:W3CDTF">2023-11-27T16:55:20Z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114c250211404237971309b9dc58c056</vt:lpwstr>
  </property>
</Properties>
</file>