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56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76E83-2840-4410-AC31-CC5DD5F4026F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9E76C-8AD6-4D59-A844-AC057CB77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41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</a:t>
            </a:r>
            <a:r>
              <a:rPr lang="en-US" dirty="0" err="1"/>
              <a:t>Hometask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78727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</a:t>
            </a:r>
            <a:endParaRPr lang="lv-LV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69BD6F-F40F-4792-B566-ED0A7329D479}"/>
              </a:ext>
            </a:extLst>
          </p:cNvPr>
          <p:cNvSpPr/>
          <p:nvPr/>
        </p:nvSpPr>
        <p:spPr>
          <a:xfrm>
            <a:off x="228600" y="1295400"/>
            <a:ext cx="87630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Implement the base class </a:t>
            </a: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Child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and the derived classes </a:t>
            </a: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Pupil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Student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as shown in the diagram.</a:t>
            </a:r>
          </a:p>
          <a:p>
            <a:r>
              <a:rPr lang="en-US" sz="12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base class </a:t>
            </a:r>
            <a:r>
              <a:rPr lang="en-US" sz="12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Child</a:t>
            </a:r>
            <a:r>
              <a:rPr lang="en-US" sz="12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defines general properties: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string Name (name)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string Surname (surname)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 Age (age in years)</a:t>
            </a:r>
          </a:p>
          <a:p>
            <a:r>
              <a:rPr lang="en-US" sz="12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constructors: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Child(), which assigns values to the fields Name="?" and Age=0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Child(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aName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aSurname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aAge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 which assigns values to the fields specified</a:t>
            </a:r>
          </a:p>
          <a:p>
            <a:r>
              <a:rPr lang="en-US" sz="12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general method:</a:t>
            </a:r>
          </a:p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string 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ToString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 - the return value of the method is a string with information about the object (type - name - surname - age)</a:t>
            </a:r>
          </a:p>
          <a:p>
            <a:r>
              <a:rPr lang="en-US" sz="12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 the operation:</a:t>
            </a:r>
          </a:p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++, which increases the age by 1 (without range checking).</a:t>
            </a:r>
          </a:p>
          <a:p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derived classes </a:t>
            </a: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Pupil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 </a:t>
            </a: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Student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have their own constructors, new fields, and a redefined </a:t>
            </a:r>
            <a:r>
              <a:rPr lang="en-US" sz="1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ToString</a:t>
            </a: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method.</a:t>
            </a:r>
          </a:p>
          <a:p>
            <a:r>
              <a:rPr lang="en-US" sz="12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Class Pupil: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string School (school)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string Class (class)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Pupil (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aName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aSurname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aAge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aSchool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aClass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- assigns values to the fields specified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string 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ToString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 - the return value of the method is a string with information about the object (type - name - surname - age - school - class)</a:t>
            </a:r>
          </a:p>
          <a:p>
            <a:r>
              <a:rPr lang="en-US" sz="12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Class Student: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string 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HiSchool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(university)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string Faculty (faculty)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string Year (year)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Student (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aName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aSurname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aAge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aHiSchool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aFaculty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aYear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- assigns values to the fields specified in parentheses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string 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ToString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() - the return value of the method is a string with information about the object (type - name - surname - age - university - faculty - year)</a:t>
            </a:r>
          </a:p>
          <a:p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the main program, create objects: 1 Child, 1 Pupil, and 1 Student. Make sure that all methods and the ++ operation work correctly with all 3 objects.</a:t>
            </a:r>
            <a:endParaRPr lang="en-US" sz="1200" u="sng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C02A14-4E3A-4622-AFC5-8860A7D25BB7}"/>
              </a:ext>
            </a:extLst>
          </p:cNvPr>
          <p:cNvGrpSpPr/>
          <p:nvPr/>
        </p:nvGrpSpPr>
        <p:grpSpPr>
          <a:xfrm>
            <a:off x="152400" y="88668"/>
            <a:ext cx="2710543" cy="1206732"/>
            <a:chOff x="413657" y="2330734"/>
            <a:chExt cx="2710543" cy="12067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9EA3FDD-12C2-49EE-B28F-8F1F05F8C544}"/>
                </a:ext>
              </a:extLst>
            </p:cNvPr>
            <p:cNvSpPr txBox="1"/>
            <p:nvPr/>
          </p:nvSpPr>
          <p:spPr>
            <a:xfrm>
              <a:off x="1241611" y="2330734"/>
              <a:ext cx="106231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lv-LV" dirty="0" err="1"/>
                <a:t>Child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CF4398-5ACD-45C6-B946-9EE6A382860E}"/>
                </a:ext>
              </a:extLst>
            </p:cNvPr>
            <p:cNvSpPr txBox="1"/>
            <p:nvPr/>
          </p:nvSpPr>
          <p:spPr>
            <a:xfrm>
              <a:off x="413657" y="3168134"/>
              <a:ext cx="1066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lv-LV" dirty="0" err="1"/>
                <a:t>Pupil</a:t>
              </a:r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8E8B41C-F67A-4DBA-AEB0-946F9E06D7DD}"/>
                </a:ext>
              </a:extLst>
            </p:cNvPr>
            <p:cNvSpPr txBox="1"/>
            <p:nvPr/>
          </p:nvSpPr>
          <p:spPr>
            <a:xfrm>
              <a:off x="2057400" y="3168134"/>
              <a:ext cx="1066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lv-LV" dirty="0"/>
                <a:t>Student</a:t>
              </a:r>
              <a:endParaRPr lang="en-US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ED66A10-302E-46CE-97BD-618B62097284}"/>
                </a:ext>
              </a:extLst>
            </p:cNvPr>
            <p:cNvCxnSpPr>
              <a:stCxn id="19" idx="0"/>
              <a:endCxn id="17" idx="2"/>
            </p:cNvCxnSpPr>
            <p:nvPr/>
          </p:nvCxnSpPr>
          <p:spPr>
            <a:xfrm flipH="1" flipV="1">
              <a:off x="1772770" y="2700066"/>
              <a:ext cx="818030" cy="468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3C557F8-B157-4392-B04C-8F0D00E63214}"/>
                </a:ext>
              </a:extLst>
            </p:cNvPr>
            <p:cNvCxnSpPr>
              <a:cxnSpLocks/>
              <a:stCxn id="18" idx="0"/>
              <a:endCxn id="17" idx="2"/>
            </p:cNvCxnSpPr>
            <p:nvPr/>
          </p:nvCxnSpPr>
          <p:spPr>
            <a:xfrm flipV="1">
              <a:off x="947057" y="2700066"/>
              <a:ext cx="825713" cy="468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863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6B84-2198-48D0-BD7B-28494264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A7E6B-ADFF-421E-A801-D9E84570C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Using the previously implemented classes (</a:t>
            </a:r>
            <a:r>
              <a:rPr lang="en-US" sz="2400" b="1" dirty="0"/>
              <a:t>Child, Pupil, Student</a:t>
            </a:r>
            <a:r>
              <a:rPr lang="en-US" sz="2400" dirty="0"/>
              <a:t>), create an array called "</a:t>
            </a:r>
            <a:r>
              <a:rPr lang="en-US" sz="2400" b="1" dirty="0"/>
              <a:t>People</a:t>
            </a:r>
            <a:r>
              <a:rPr lang="en-US" sz="2400" dirty="0"/>
              <a:t>" with 10 elements, and randomly insert objects with the probabilities: Child - 50%, Pupil - 30%, Student - 20%.</a:t>
            </a:r>
          </a:p>
          <a:p>
            <a:pPr marL="0" indent="0" algn="just">
              <a:buNone/>
            </a:pPr>
            <a:r>
              <a:rPr lang="en-US" sz="2400" dirty="0"/>
              <a:t>The name of each object should be the class name + the order number, for example, Pupil3. Age - a random number (Child – (1..7), Pupil –(6..20), Student – (18..70). Use random numbers for other fields as well (school, class...) (can also be combinations of letters).</a:t>
            </a:r>
          </a:p>
          <a:p>
            <a:pPr marL="0" indent="0" algn="just">
              <a:buNone/>
            </a:pPr>
            <a:r>
              <a:rPr lang="en-US" sz="2400" dirty="0"/>
              <a:t>Make sure that all methods work correctly by calling them in a loop for all object types.</a:t>
            </a:r>
          </a:p>
        </p:txBody>
      </p:sp>
    </p:spTree>
    <p:extLst>
      <p:ext uri="{BB962C8B-B14F-4D97-AF65-F5344CB8AC3E}">
        <p14:creationId xmlns:p14="http://schemas.microsoft.com/office/powerpoint/2010/main" val="3325178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Microsoft Office PowerPoint</Application>
  <PresentationFormat>On-screen Show (4:3)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3rd Hometask</vt:lpstr>
      <vt:lpstr>Task 1</vt:lpstr>
      <vt:lpstr>Task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Mājas/Ieskaites darbs</dc:title>
  <dc:creator>Lipa</dc:creator>
  <cp:lastModifiedBy>Naghiyev Said, SUB-SDC-LV-DOS-OCD</cp:lastModifiedBy>
  <cp:revision>15</cp:revision>
  <dcterms:created xsi:type="dcterms:W3CDTF">2006-08-16T00:00:00Z</dcterms:created>
  <dcterms:modified xsi:type="dcterms:W3CDTF">2023-05-16T16:26:11Z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2023-05-16T16:26:11Z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18df5dbe-58ae-4ae0-9f71-9e46d547c803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