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2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4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Hometask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872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err="1"/>
              <a:t>Create</a:t>
            </a:r>
            <a:r>
              <a:rPr lang="lv-LV" dirty="0"/>
              <a:t> </a:t>
            </a:r>
            <a:r>
              <a:rPr lang="lv-LV" dirty="0" err="1"/>
              <a:t>Graphic</a:t>
            </a:r>
            <a:r>
              <a:rPr lang="en-US" dirty="0"/>
              <a:t>s</a:t>
            </a:r>
            <a:r>
              <a:rPr lang="lv-LV" dirty="0"/>
              <a:t> Editor  (</a:t>
            </a:r>
            <a:r>
              <a:rPr lang="lv-LV" dirty="0" err="1"/>
              <a:t>MyPaint</a:t>
            </a:r>
            <a:r>
              <a:rPr lang="lv-LV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5287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r>
              <a:rPr lang="lv-LV" sz="2200" dirty="0" err="1"/>
              <a:t>Requirements</a:t>
            </a:r>
            <a:r>
              <a:rPr lang="lv-LV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a window with a drawing tools and a white drawing area</a:t>
            </a:r>
            <a:r>
              <a:rPr lang="lv-LV" sz="2200" dirty="0"/>
              <a:t>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</a:t>
            </a:r>
            <a:r>
              <a:rPr lang="lv-LV" sz="2200" dirty="0"/>
              <a:t> Menu </a:t>
            </a:r>
            <a:r>
              <a:rPr lang="lv-LV" sz="2200" dirty="0" err="1"/>
              <a:t>with</a:t>
            </a:r>
            <a:r>
              <a:rPr lang="lv-LV" sz="2200" dirty="0"/>
              <a:t> </a:t>
            </a:r>
            <a:r>
              <a:rPr lang="lv-LV" sz="2200" dirty="0" err="1"/>
              <a:t>commands</a:t>
            </a:r>
            <a:r>
              <a:rPr lang="lv-LV" sz="2200" dirty="0"/>
              <a:t>:</a:t>
            </a:r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New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Open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Save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Print</a:t>
            </a:r>
            <a:endParaRPr lang="lv-LV" sz="2200" dirty="0"/>
          </a:p>
          <a:p>
            <a:pPr marL="444500" lvl="1" indent="0">
              <a:buNone/>
            </a:pPr>
            <a:r>
              <a:rPr lang="lv-LV" sz="2200" dirty="0"/>
              <a:t> </a:t>
            </a:r>
            <a:r>
              <a:rPr lang="en-US" sz="2200" dirty="0"/>
              <a:t>Each command must work with a sound effect</a:t>
            </a:r>
            <a:r>
              <a:rPr lang="lv-LV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the Toolbar with the tools, create an icon for each tool. Tools</a:t>
            </a:r>
            <a:r>
              <a:rPr lang="lv-LV" sz="2200" dirty="0"/>
              <a:t>:</a:t>
            </a:r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/>
              <a:t>Pen</a:t>
            </a:r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/>
              <a:t>Line</a:t>
            </a:r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Rectangle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Ellipse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Eraser</a:t>
            </a:r>
            <a:endParaRPr lang="lv-LV" sz="2200" dirty="0"/>
          </a:p>
          <a:p>
            <a:pPr marL="723900" lvl="1" indent="-190500">
              <a:buFont typeface="Arial" panose="020B0604020202020204" pitchFamily="34" charset="0"/>
              <a:buChar char="•"/>
            </a:pPr>
            <a:r>
              <a:rPr lang="lv-LV" sz="2200" dirty="0" err="1"/>
              <a:t>Color</a:t>
            </a:r>
            <a:r>
              <a:rPr lang="lv-LV" sz="2200" dirty="0"/>
              <a:t> </a:t>
            </a:r>
            <a:r>
              <a:rPr lang="lv-LV" sz="2200" dirty="0" err="1"/>
              <a:t>selection</a:t>
            </a:r>
            <a:r>
              <a:rPr lang="lv-LV" sz="2200" dirty="0"/>
              <a:t> dialog (</a:t>
            </a:r>
            <a:r>
              <a:rPr lang="lv-LV" sz="2200" dirty="0" err="1"/>
              <a:t>ColorDialog</a:t>
            </a:r>
            <a:r>
              <a:rPr lang="lv-LV" sz="2200" dirty="0"/>
              <a:t>) (</a:t>
            </a:r>
            <a:r>
              <a:rPr lang="en-US" sz="2200" dirty="0"/>
              <a:t>objects need to be drawn with the selected color</a:t>
            </a:r>
            <a:r>
              <a:rPr lang="lv-LV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85863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4th Hometask</vt:lpstr>
      <vt:lpstr>Create Graphics Editor  (MyPaint)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Mājas/Ieskaites darbs</dc:title>
  <dc:creator>Lipa</dc:creator>
  <cp:lastModifiedBy>Andrejs Liepiņš</cp:lastModifiedBy>
  <cp:revision>12</cp:revision>
  <dcterms:created xsi:type="dcterms:W3CDTF">2006-08-16T00:00:00Z</dcterms:created>
  <dcterms:modified xsi:type="dcterms:W3CDTF">2023-05-07T14:47:40Z</dcterms:modified>
</cp:coreProperties>
</file>